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37"/>
  </p:notesMasterIdLst>
  <p:handoutMasterIdLst>
    <p:handoutMasterId r:id="rId38"/>
  </p:handoutMasterIdLst>
  <p:sldIdLst>
    <p:sldId id="256" r:id="rId4"/>
    <p:sldId id="384" r:id="rId5"/>
    <p:sldId id="442" r:id="rId6"/>
    <p:sldId id="432" r:id="rId7"/>
    <p:sldId id="448" r:id="rId8"/>
    <p:sldId id="450" r:id="rId9"/>
    <p:sldId id="454" r:id="rId10"/>
    <p:sldId id="436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37" r:id="rId20"/>
    <p:sldId id="455" r:id="rId21"/>
    <p:sldId id="456" r:id="rId22"/>
    <p:sldId id="457" r:id="rId23"/>
    <p:sldId id="458" r:id="rId24"/>
    <p:sldId id="459" r:id="rId25"/>
    <p:sldId id="451" r:id="rId26"/>
    <p:sldId id="444" r:id="rId27"/>
    <p:sldId id="471" r:id="rId28"/>
    <p:sldId id="472" r:id="rId29"/>
    <p:sldId id="473" r:id="rId30"/>
    <p:sldId id="474" r:id="rId31"/>
    <p:sldId id="476" r:id="rId32"/>
    <p:sldId id="475" r:id="rId33"/>
    <p:sldId id="461" r:id="rId34"/>
    <p:sldId id="462" r:id="rId35"/>
    <p:sldId id="420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607"/>
    <a:srgbClr val="A6D85F"/>
    <a:srgbClr val="615A20"/>
    <a:srgbClr val="FFB300"/>
    <a:srgbClr val="FE3E14"/>
    <a:srgbClr val="F00F2C"/>
    <a:srgbClr val="8A412B"/>
    <a:srgbClr val="CCD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9882" autoAdjust="0"/>
  </p:normalViewPr>
  <p:slideViewPr>
    <p:cSldViewPr snapToGrid="0" snapToObjects="1">
      <p:cViewPr varScale="1">
        <p:scale>
          <a:sx n="113" d="100"/>
          <a:sy n="113" d="100"/>
        </p:scale>
        <p:origin x="-960" y="-102"/>
      </p:cViewPr>
      <p:guideLst>
        <p:guide orient="horz" pos="935"/>
        <p:guide pos="37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56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w6g08\AppData\Roaming\Microsoft\Excel\Summary%20jt%20edts%20(version%201).xlsb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821906119764868"/>
          <c:y val="0.11689354620641411"/>
          <c:w val="0.7390654274840498"/>
          <c:h val="0.72332102749451399"/>
        </c:manualLayout>
      </c:layout>
      <c:scatterChart>
        <c:scatterStyle val="lineMarker"/>
        <c:varyColors val="0"/>
        <c:ser>
          <c:idx val="0"/>
          <c:order val="0"/>
          <c:tx>
            <c:v>Sample 1</c:v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Sheet1!$P$3</c:f>
              <c:numCache>
                <c:formatCode>General</c:formatCode>
                <c:ptCount val="1"/>
                <c:pt idx="0">
                  <c:v>12345.679012345681</c:v>
                </c:pt>
              </c:numCache>
            </c:numRef>
          </c:xVal>
          <c:yVal>
            <c:numRef>
              <c:f>Sheet1!$Q$3</c:f>
              <c:numCache>
                <c:formatCode>General</c:formatCode>
                <c:ptCount val="1"/>
                <c:pt idx="0">
                  <c:v>760</c:v>
                </c:pt>
              </c:numCache>
            </c:numRef>
          </c:yVal>
          <c:smooth val="0"/>
        </c:ser>
        <c:ser>
          <c:idx val="1"/>
          <c:order val="1"/>
          <c:tx>
            <c:v>Sample 2</c:v>
          </c:tx>
          <c:spPr>
            <a:ln>
              <a:noFill/>
            </a:ln>
          </c:spPr>
          <c:marker>
            <c:symbol val="triang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Sheet1!$P$4</c:f>
              <c:numCache>
                <c:formatCode>General</c:formatCode>
                <c:ptCount val="1"/>
                <c:pt idx="0">
                  <c:v>6944.4444444444443</c:v>
                </c:pt>
              </c:numCache>
            </c:numRef>
          </c:xVal>
          <c:yVal>
            <c:numRef>
              <c:f>Sheet1!$Q$4</c:f>
              <c:numCache>
                <c:formatCode>General</c:formatCode>
                <c:ptCount val="1"/>
                <c:pt idx="0">
                  <c:v>415</c:v>
                </c:pt>
              </c:numCache>
            </c:numRef>
          </c:yVal>
          <c:smooth val="0"/>
        </c:ser>
        <c:ser>
          <c:idx val="2"/>
          <c:order val="2"/>
          <c:tx>
            <c:v>Sample 3</c:v>
          </c:tx>
          <c:spPr>
            <a:ln>
              <a:noFill/>
            </a:ln>
          </c:spPr>
          <c:marker>
            <c:symbol val="triangle"/>
            <c:size val="5"/>
            <c:spPr>
              <a:solidFill>
                <a:srgbClr val="92D050"/>
              </a:solidFill>
              <a:ln>
                <a:solidFill>
                  <a:srgbClr val="A6D85F"/>
                </a:solidFill>
              </a:ln>
            </c:spPr>
          </c:marker>
          <c:xVal>
            <c:numRef>
              <c:f>Sheet1!$P$5</c:f>
              <c:numCache>
                <c:formatCode>General</c:formatCode>
                <c:ptCount val="1"/>
                <c:pt idx="0">
                  <c:v>4444.4444444444443</c:v>
                </c:pt>
              </c:numCache>
            </c:numRef>
          </c:xVal>
          <c:yVal>
            <c:numRef>
              <c:f>Sheet1!$Q$5</c:f>
              <c:numCache>
                <c:formatCode>General</c:formatCode>
                <c:ptCount val="1"/>
                <c:pt idx="0">
                  <c:v>285</c:v>
                </c:pt>
              </c:numCache>
            </c:numRef>
          </c:yVal>
          <c:smooth val="0"/>
        </c:ser>
        <c:ser>
          <c:idx val="3"/>
          <c:order val="3"/>
          <c:tx>
            <c:v>Sample 4</c:v>
          </c:tx>
          <c:spPr>
            <a:ln>
              <a:noFill/>
            </a:ln>
          </c:spPr>
          <c:marker>
            <c:symbol val="square"/>
            <c:size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Sheet1!$P$6</c:f>
              <c:numCache>
                <c:formatCode>General</c:formatCode>
                <c:ptCount val="1"/>
                <c:pt idx="0">
                  <c:v>3086.4197530864203</c:v>
                </c:pt>
              </c:numCache>
            </c:numRef>
          </c:xVal>
          <c:yVal>
            <c:numRef>
              <c:f>Sheet1!$Q$6</c:f>
              <c:numCache>
                <c:formatCode>General</c:formatCode>
                <c:ptCount val="1"/>
                <c:pt idx="0">
                  <c:v>215</c:v>
                </c:pt>
              </c:numCache>
            </c:numRef>
          </c:yVal>
          <c:smooth val="0"/>
        </c:ser>
        <c:ser>
          <c:idx val="4"/>
          <c:order val="4"/>
          <c:tx>
            <c:v>Line</c:v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Sheet1!$P$8:$P$11</c:f>
              <c:numCache>
                <c:formatCode>General</c:formatCode>
                <c:ptCount val="4"/>
                <c:pt idx="0">
                  <c:v>12345.679012345681</c:v>
                </c:pt>
                <c:pt idx="1">
                  <c:v>6944.4444444444443</c:v>
                </c:pt>
                <c:pt idx="2">
                  <c:v>4444.4444444444443</c:v>
                </c:pt>
                <c:pt idx="3">
                  <c:v>3086.4197530864203</c:v>
                </c:pt>
              </c:numCache>
            </c:numRef>
          </c:xVal>
          <c:yVal>
            <c:numRef>
              <c:f>Sheet1!$Q$8:$Q$11</c:f>
              <c:numCache>
                <c:formatCode>General</c:formatCode>
                <c:ptCount val="4"/>
                <c:pt idx="0">
                  <c:v>752.80419753086437</c:v>
                </c:pt>
                <c:pt idx="1">
                  <c:v>433.05111111111114</c:v>
                </c:pt>
                <c:pt idx="2">
                  <c:v>285.05111111111114</c:v>
                </c:pt>
                <c:pt idx="3">
                  <c:v>204.65604938271608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04480"/>
        <c:axId val="79568896"/>
      </c:scatterChart>
      <c:valAx>
        <c:axId val="113604480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GB" sz="1200" b="0" dirty="0">
                    <a:latin typeface="Arial" pitchFamily="34" charset="0"/>
                    <a:cs typeface="Arial" pitchFamily="34" charset="0"/>
                  </a:rPr>
                  <a:t>1/L</a:t>
                </a:r>
                <a:r>
                  <a:rPr lang="en-GB" sz="1200" b="0" baseline="30000" dirty="0"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en-GB" sz="1200" b="0" baseline="0" dirty="0">
                    <a:latin typeface="Arial" pitchFamily="34" charset="0"/>
                    <a:cs typeface="Arial" pitchFamily="34" charset="0"/>
                  </a:rPr>
                  <a:t>(m</a:t>
                </a:r>
                <a:r>
                  <a:rPr lang="en-GB" sz="1200" b="0" baseline="30000" dirty="0">
                    <a:latin typeface="Arial" pitchFamily="34" charset="0"/>
                    <a:cs typeface="Arial" pitchFamily="34" charset="0"/>
                  </a:rPr>
                  <a:t>-2</a:t>
                </a:r>
                <a:r>
                  <a:rPr lang="en-GB" sz="1200" b="0" baseline="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9568896"/>
        <c:crosses val="autoZero"/>
        <c:crossBetween val="midCat"/>
      </c:valAx>
      <c:valAx>
        <c:axId val="79568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GB" sz="1200" b="0" dirty="0">
                    <a:latin typeface="Arial" pitchFamily="34" charset="0"/>
                    <a:cs typeface="Arial" pitchFamily="34" charset="0"/>
                  </a:rPr>
                  <a:t>Frequency (Hz)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360448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5186092405271201"/>
          <c:y val="0.45388718213501994"/>
          <c:w val="0.25795792328334727"/>
          <c:h val="0.31961130286286232"/>
        </c:manualLayout>
      </c:layout>
      <c:overlay val="1"/>
      <c:spPr>
        <a:solidFill>
          <a:schemeClr val="accent3">
            <a:lumMod val="95000"/>
          </a:schemeClr>
        </a:solidFill>
      </c:spPr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1819668A-1407-4470-8492-0E8E2B9636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5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D48058AA-0519-4331-BBD5-300734DF66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8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9pPr>
          </a:lstStyle>
          <a:p>
            <a:fld id="{672B4B1A-948A-4A4F-B729-C994CF0461CC}" type="slidenum">
              <a:rPr lang="en-GB" smtClean="0">
                <a:latin typeface="Arial" charset="0"/>
              </a:rPr>
              <a:pPr/>
              <a:t>1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Please use the dd month yyyy format for the date for example 11 January 2008. The main title can be one or two lines long. </a:t>
            </a:r>
          </a:p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58AA-0519-4331-BBD5-300734DF66F5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2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latin typeface="Arial" charset="0"/>
            </a:endParaRPr>
          </a:p>
        </p:txBody>
      </p:sp>
      <p:pic>
        <p:nvPicPr>
          <p:cNvPr id="6" name="Picture 1039" descr="electronics_computer_science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711450"/>
            <a:ext cx="3606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5C9419E-6DEA-49E9-B5EB-A1D746B26F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79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E3CBF-2706-4273-A20D-14590AB5B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7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0D7A-D68C-4053-96AA-A2675D0DBC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01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00213"/>
            <a:ext cx="4171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33813"/>
            <a:ext cx="4171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FA648-9B7B-478E-B007-401808C3E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2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66473-DF35-4929-8289-C3AE7C2D68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4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00213"/>
            <a:ext cx="4171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33813"/>
            <a:ext cx="4171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23469-AECA-40ED-879E-E689FD2E0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7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latin typeface="Arial" charset="0"/>
            </a:endParaRPr>
          </a:p>
        </p:txBody>
      </p:sp>
      <p:pic>
        <p:nvPicPr>
          <p:cNvPr id="6" name="Picture 1036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73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F84E-8FC4-4B09-A7A7-677F58A10D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7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E887B-BA01-4F98-94AB-E68530496F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7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E4DB3-B979-460C-AF24-6911E3CE9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14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9A2A3-114B-4426-8A45-B3111381AF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9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flexlogo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2414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1FF1-E1B9-4FB4-AAF6-DBEAF8B3A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44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F01F-52CC-4EB0-A9B0-7A63A3BA8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5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950DA-59EF-4518-97DB-7324E32F2A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05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746B-04A6-46E5-9C75-02B388D983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74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D8DED-39CE-40EC-BD38-829E514BA5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E645-ABFA-46C6-951E-F040D5FBD9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9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2A6E6-E33B-4ECE-B4B9-8861EF782D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94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72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419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54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A0237-C7A1-456E-BFD2-52D2A1AC77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66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31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366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2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14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30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39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5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EF87-03C9-4A21-BE16-C9D029D3C6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6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3D37-BABF-49B3-B129-7BD52EDFA5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97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7272-1A83-4AF2-B58C-2300E5FA5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4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57C96-DCC7-48D8-8452-C6A219D0B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8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31802-D4D6-41B5-BE44-C06A4B633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6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75CF-80A0-431F-A2EA-777063D85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8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DB2D2FA4-A1E6-47AD-9DDB-7419B29780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11" descr="electronic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  <p:sldLayoutId id="214748443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AB8A5A99-7E84-4366-9989-18D9F65F5B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12" descr="electronic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www.fabinks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18.jpeg"/><Relationship Id="rId10" Type="http://schemas.openxmlformats.org/officeDocument/2006/relationships/image" Target="../media/image12.jpeg"/><Relationship Id="rId4" Type="http://schemas.openxmlformats.org/officeDocument/2006/relationships/image" Target="../media/image1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323850" y="1857375"/>
            <a:ext cx="8569325" cy="1944688"/>
          </a:xfrm>
        </p:spPr>
        <p:txBody>
          <a:bodyPr/>
          <a:lstStyle/>
          <a:p>
            <a:r>
              <a:rPr lang="en-GB" sz="4400" b="1" dirty="0"/>
              <a:t>MICROFLEX Project - Microtechnology in Smart</a:t>
            </a:r>
            <a:br>
              <a:rPr lang="en-GB" sz="4400" b="1" dirty="0"/>
            </a:br>
            <a:r>
              <a:rPr lang="en-GB" sz="4400" b="1" dirty="0"/>
              <a:t>Fabrics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GB" sz="4400" dirty="0" smtClean="0"/>
          </a:p>
        </p:txBody>
      </p:sp>
      <p:sp>
        <p:nvSpPr>
          <p:cNvPr id="7171" name="Text Box 25"/>
          <p:cNvSpPr txBox="1">
            <a:spLocks noChangeArrowheads="1"/>
          </p:cNvSpPr>
          <p:nvPr/>
        </p:nvSpPr>
        <p:spPr bwMode="auto">
          <a:xfrm>
            <a:off x="323850" y="6051550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Prof </a:t>
            </a:r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Steve Beeby</a:t>
            </a:r>
            <a:br>
              <a:rPr lang="en-US" sz="1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EEE </a:t>
            </a:r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Research Group</a:t>
            </a:r>
          </a:p>
          <a:p>
            <a:pPr>
              <a:lnSpc>
                <a:spcPts val="2400"/>
              </a:lnSpc>
            </a:pPr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CIMTEC 2012</a:t>
            </a:r>
            <a:endParaRPr lang="en-US" sz="1400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lnSpc>
                <a:spcPts val="2400"/>
              </a:lnSpc>
            </a:pPr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12</a:t>
            </a:r>
            <a:r>
              <a:rPr lang="en-US" sz="1400" baseline="30000" dirty="0" smtClean="0">
                <a:solidFill>
                  <a:schemeClr val="bg1"/>
                </a:solidFill>
                <a:latin typeface="Georgia" pitchFamily="18" charset="0"/>
              </a:rPr>
              <a:t>th  </a:t>
            </a:r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June 2012</a:t>
            </a:r>
            <a:r>
              <a:rPr lang="en-GB" sz="1400" dirty="0">
                <a:solidFill>
                  <a:srgbClr val="B2D5D5"/>
                </a:solidFill>
                <a:latin typeface="Georgia" pitchFamily="18" charset="0"/>
              </a:rPr>
              <a:t/>
            </a:r>
            <a:br>
              <a:rPr lang="en-GB" sz="1400" dirty="0">
                <a:solidFill>
                  <a:srgbClr val="B2D5D5"/>
                </a:solidFill>
                <a:latin typeface="Georgia" pitchFamily="18" charset="0"/>
              </a:rPr>
            </a:br>
            <a:endParaRPr lang="en-GB" sz="1400" dirty="0">
              <a:solidFill>
                <a:srgbClr val="B2D5D5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4056063"/>
            <a:ext cx="44951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 Beeby</a:t>
            </a:r>
            <a:r>
              <a:rPr lang="en-GB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, </a:t>
            </a:r>
            <a:r>
              <a:rPr lang="en-GB" sz="180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 Torah, K Yang, Y </a:t>
            </a:r>
            <a:r>
              <a:rPr lang="en-GB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Wei, </a:t>
            </a:r>
            <a:r>
              <a:rPr lang="en-GB" sz="180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J Tudor</a:t>
            </a:r>
            <a:endParaRPr lang="en-GB" sz="1800" dirty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7173" name="Picture 10" descr="uflexlogo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1489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382588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Electronics and </a:t>
            </a: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1: Printed Heater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1644120"/>
          </a:xfrm>
        </p:spPr>
        <p:txBody>
          <a:bodyPr/>
          <a:lstStyle/>
          <a:p>
            <a:r>
              <a:rPr lang="en-GB" dirty="0" smtClean="0"/>
              <a:t>Simple heater is a current carrying conductive element.</a:t>
            </a:r>
          </a:p>
          <a:p>
            <a:r>
              <a:rPr lang="en-GB" dirty="0" smtClean="0"/>
              <a:t>Existing </a:t>
            </a:r>
            <a:r>
              <a:rPr lang="en-GB" dirty="0" smtClean="0"/>
              <a:t>heaters integrated in textiles by weaving or knitting.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Image 25" descr="seat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3" y="3162792"/>
            <a:ext cx="3036311" cy="22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57333" y="5554807"/>
            <a:ext cx="250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Georgia" pitchFamily="18" charset="0"/>
              </a:rPr>
              <a:t>Heated Car Seat element BMW (www.bmw.com)</a:t>
            </a:r>
            <a:endParaRPr lang="en-GB" sz="1400" dirty="0">
              <a:latin typeface="Georgia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850" y="3381756"/>
            <a:ext cx="4829264" cy="164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>
                <a:latin typeface="Georgia" pitchFamily="18" charset="0"/>
              </a:rPr>
              <a:t>Woven approach limited by direction of warp and </a:t>
            </a:r>
            <a:r>
              <a:rPr lang="en-GB" dirty="0" smtClean="0">
                <a:latin typeface="Georgia" pitchFamily="18" charset="0"/>
              </a:rPr>
              <a:t>weft.</a:t>
            </a:r>
          </a:p>
          <a:p>
            <a:r>
              <a:rPr lang="en-GB" dirty="0">
                <a:latin typeface="Georgia" pitchFamily="18" charset="0"/>
              </a:rPr>
              <a:t>Knitted solution requires specialist equipment </a:t>
            </a:r>
            <a:r>
              <a:rPr lang="en-GB" dirty="0" smtClean="0">
                <a:latin typeface="Georgia" pitchFamily="18" charset="0"/>
              </a:rPr>
              <a:t>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47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Interface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Overcomes surface roughness and pilosity of fabric substrate providing a continuous planar surface for subsequent printed layers.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6" name="Picture 2" descr="interface_exam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9" y="3090639"/>
            <a:ext cx="3683661" cy="27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nterface_S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35" y="3017141"/>
            <a:ext cx="3730496" cy="27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0935" y="5839574"/>
            <a:ext cx="3730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Georgia" pitchFamily="18" charset="0"/>
              </a:rPr>
              <a:t>Cross-section SEM micrograph of 4</a:t>
            </a:r>
          </a:p>
          <a:p>
            <a:pPr algn="ctr"/>
            <a:r>
              <a:rPr lang="en-GB" sz="1400" dirty="0">
                <a:latin typeface="Georgia" pitchFamily="18" charset="0"/>
              </a:rPr>
              <a:t>s</a:t>
            </a:r>
            <a:r>
              <a:rPr lang="en-GB" sz="1400" dirty="0" smtClean="0">
                <a:latin typeface="Georgia" pitchFamily="18" charset="0"/>
              </a:rPr>
              <a:t>creen printed interface layers on</a:t>
            </a:r>
          </a:p>
          <a:p>
            <a:pPr algn="ctr"/>
            <a:r>
              <a:rPr lang="en-GB" sz="1400" dirty="0">
                <a:latin typeface="Georgia" pitchFamily="18" charset="0"/>
              </a:rPr>
              <a:t>p</a:t>
            </a:r>
            <a:r>
              <a:rPr lang="en-GB" sz="1400" dirty="0" smtClean="0">
                <a:latin typeface="Georgia" pitchFamily="18" charset="0"/>
              </a:rPr>
              <a:t>olyester cotton fabric</a:t>
            </a:r>
            <a:endParaRPr lang="en-GB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Heater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17" y="1649413"/>
            <a:ext cx="4586815" cy="4114800"/>
          </a:xfrm>
        </p:spPr>
        <p:txBody>
          <a:bodyPr/>
          <a:lstStyle/>
          <a:p>
            <a:r>
              <a:rPr lang="en-GB" dirty="0" smtClean="0"/>
              <a:t>Heater printed on a fabric area of 10 x 10 cm.</a:t>
            </a:r>
          </a:p>
          <a:p>
            <a:r>
              <a:rPr lang="en-GB" dirty="0" smtClean="0"/>
              <a:t>  Heater should be flexible and maintain the properties of the fabric as much as possible.</a:t>
            </a:r>
          </a:p>
          <a:p>
            <a:r>
              <a:rPr lang="en-GB" dirty="0" smtClean="0"/>
              <a:t>  Chosen track width of 1 mm for good compromise between conduction and flexibility.</a:t>
            </a:r>
          </a:p>
          <a:p>
            <a:r>
              <a:rPr lang="en-GB" dirty="0" smtClean="0"/>
              <a:t>  Heater area coverage should be a maximum of 50% of the fabric.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3" y="1405467"/>
            <a:ext cx="3860800" cy="383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27601" y="5244343"/>
            <a:ext cx="4142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Georgia" pitchFamily="18" charset="0"/>
              </a:rPr>
              <a:t>Total track length of 1651.5 mm.</a:t>
            </a:r>
          </a:p>
          <a:p>
            <a:r>
              <a:rPr lang="en-GB" sz="1800" dirty="0" smtClean="0">
                <a:latin typeface="Georgia" pitchFamily="18" charset="0"/>
              </a:rPr>
              <a:t>Total area coverage  for the heater = 1663.52 mm</a:t>
            </a:r>
            <a:r>
              <a:rPr lang="en-GB" sz="1800" baseline="30000" dirty="0" smtClean="0">
                <a:latin typeface="Georgia" pitchFamily="18" charset="0"/>
              </a:rPr>
              <a:t>2</a:t>
            </a:r>
            <a:r>
              <a:rPr lang="en-GB" sz="1800" dirty="0" smtClean="0">
                <a:latin typeface="Georgia" pitchFamily="18" charset="0"/>
              </a:rPr>
              <a:t>.</a:t>
            </a:r>
          </a:p>
          <a:p>
            <a:r>
              <a:rPr lang="en-GB" sz="1800" dirty="0" smtClean="0">
                <a:latin typeface="Georgia" pitchFamily="18" charset="0"/>
              </a:rPr>
              <a:t>Percentage coverage = 20.5% </a:t>
            </a:r>
            <a:endParaRPr lang="en-GB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343" y="1654175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accent4">
                  <a:lumMod val="90000"/>
                  <a:lumOff val="10000"/>
                </a:schemeClr>
              </a:buClr>
              <a:buFont typeface="Arial" pitchFamily="34" charset="0"/>
              <a:buChar char="•"/>
            </a:pPr>
            <a:r>
              <a:rPr lang="en-GB" sz="2400" dirty="0" smtClean="0">
                <a:latin typeface="Georgia" pitchFamily="18" charset="0"/>
              </a:rPr>
              <a:t>Heater has three layers: Interface, Conductor and Encapsulation.</a:t>
            </a:r>
            <a:endParaRPr lang="en-GB" sz="2400" dirty="0">
              <a:latin typeface="Georgia" pitchFamily="18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Georgia" pitchFamily="18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Georgia" pitchFamily="18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Georgia" pitchFamily="18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Georgia" pitchFamily="18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Georgia" pitchFamily="18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Georgia" pitchFamily="18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Georgia" pitchFamily="18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Georgia" pitchFamily="18" charset="0"/>
            </a:endParaRPr>
          </a:p>
          <a:p>
            <a:pPr marL="342900" indent="-342900">
              <a:buClr>
                <a:schemeClr val="accent4">
                  <a:lumMod val="90000"/>
                  <a:lumOff val="10000"/>
                </a:schemeClr>
              </a:buClr>
              <a:buFont typeface="Arial" pitchFamily="34" charset="0"/>
              <a:buChar char="•"/>
            </a:pPr>
            <a:endParaRPr lang="en-GB" sz="2400" dirty="0" smtClean="0">
              <a:latin typeface="Georgia" pitchFamily="18" charset="0"/>
            </a:endParaRPr>
          </a:p>
          <a:p>
            <a:pPr marL="342900" indent="-342900">
              <a:buClr>
                <a:schemeClr val="accent4">
                  <a:lumMod val="90000"/>
                  <a:lumOff val="10000"/>
                </a:schemeClr>
              </a:buClr>
              <a:buFont typeface="Arial" pitchFamily="34" charset="0"/>
              <a:buChar char="•"/>
            </a:pPr>
            <a:r>
              <a:rPr lang="en-GB" sz="2400" dirty="0" smtClean="0">
                <a:latin typeface="Georgia" pitchFamily="18" charset="0"/>
              </a:rPr>
              <a:t>Interface layer improves heater performance but increases fabric coverage to ~40% - still below limit of 50%.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61309" y="2815048"/>
            <a:ext cx="1354809" cy="167633"/>
          </a:xfrm>
          <a:prstGeom prst="rect">
            <a:avLst/>
          </a:prstGeom>
          <a:solidFill>
            <a:srgbClr val="00FF00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06444" y="2982682"/>
            <a:ext cx="1851125" cy="311626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44053" y="2984114"/>
            <a:ext cx="588425" cy="40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Fabric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64886" y="2522764"/>
            <a:ext cx="1335136" cy="26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Interface layer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559409" y="2815049"/>
            <a:ext cx="1354809" cy="167633"/>
          </a:xfrm>
          <a:prstGeom prst="rect">
            <a:avLst/>
          </a:prstGeom>
          <a:solidFill>
            <a:srgbClr val="00FF00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304544" y="2982682"/>
            <a:ext cx="1851125" cy="311626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760618" y="2625924"/>
            <a:ext cx="965805" cy="167633"/>
          </a:xfrm>
          <a:prstGeom prst="rect">
            <a:avLst/>
          </a:prstGeom>
          <a:solidFill>
            <a:srgbClr val="808080"/>
          </a:solidFill>
          <a:ln w="381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599651" y="2372325"/>
            <a:ext cx="1435293" cy="25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Conductor layer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747671" y="2816481"/>
            <a:ext cx="1354809" cy="167633"/>
          </a:xfrm>
          <a:prstGeom prst="rect">
            <a:avLst/>
          </a:prstGeom>
          <a:solidFill>
            <a:srgbClr val="00FF00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492806" y="2984114"/>
            <a:ext cx="1851125" cy="311626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948880" y="2625924"/>
            <a:ext cx="965805" cy="167633"/>
          </a:xfrm>
          <a:prstGeom prst="rect">
            <a:avLst/>
          </a:prstGeom>
          <a:solidFill>
            <a:srgbClr val="808080"/>
          </a:solidFill>
          <a:ln w="381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30782" y="2402412"/>
            <a:ext cx="174382" cy="406905"/>
          </a:xfrm>
          <a:prstGeom prst="rect">
            <a:avLst/>
          </a:prstGeom>
          <a:solidFill>
            <a:srgbClr val="1F497D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83442" y="2402412"/>
            <a:ext cx="1321722" cy="203452"/>
          </a:xfrm>
          <a:prstGeom prst="rect">
            <a:avLst/>
          </a:prstGeom>
          <a:solidFill>
            <a:srgbClr val="1F497D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589386" y="2130187"/>
            <a:ext cx="1729506" cy="27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Encapsulation layer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783056" y="2431579"/>
            <a:ext cx="167694" cy="367654"/>
          </a:xfrm>
          <a:prstGeom prst="rect">
            <a:avLst/>
          </a:prstGeom>
          <a:solidFill>
            <a:srgbClr val="1F497D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1" descr="4mm_heater_interfa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42" y="3495070"/>
            <a:ext cx="1741380" cy="162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 descr="4mm_heater_conducto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412" y="3464931"/>
            <a:ext cx="1805885" cy="1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421572" y="3374513"/>
            <a:ext cx="2257675" cy="2043503"/>
            <a:chOff x="5760132" y="3789040"/>
            <a:chExt cx="2520280" cy="2441148"/>
          </a:xfrm>
        </p:grpSpPr>
        <p:cxnSp>
          <p:nvCxnSpPr>
            <p:cNvPr id="29" name="AutoShape 23"/>
            <p:cNvCxnSpPr>
              <a:cxnSpLocks noChangeShapeType="1"/>
            </p:cNvCxnSpPr>
            <p:nvPr/>
          </p:nvCxnSpPr>
          <p:spPr bwMode="auto">
            <a:xfrm>
              <a:off x="8028384" y="3811608"/>
              <a:ext cx="0" cy="21376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0" name="AutoShape 24"/>
            <p:cNvCxnSpPr>
              <a:cxnSpLocks noChangeShapeType="1"/>
            </p:cNvCxnSpPr>
            <p:nvPr/>
          </p:nvCxnSpPr>
          <p:spPr bwMode="auto">
            <a:xfrm>
              <a:off x="5796136" y="6021288"/>
              <a:ext cx="21770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6699400" y="5985284"/>
              <a:ext cx="536896" cy="244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10cm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7968873" y="4689324"/>
              <a:ext cx="311539" cy="467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10cm</a:t>
              </a:r>
            </a:p>
          </p:txBody>
        </p:sp>
        <p:pic>
          <p:nvPicPr>
            <p:cNvPr id="33" name="Picture 27" descr="4mm_heater_comple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132" y="3789040"/>
              <a:ext cx="2236186" cy="218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1293252" y="5092448"/>
            <a:ext cx="1485086" cy="283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Interface screen</a:t>
            </a:r>
            <a:endParaRPr lang="en-GB" sz="16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483288" y="5122587"/>
            <a:ext cx="1615759" cy="283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Conductor screen</a:t>
            </a:r>
            <a:endParaRPr lang="en-GB" sz="16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44097" y="5333562"/>
            <a:ext cx="1542525" cy="283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Complete design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0116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Finished Print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8085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 smtClean="0">
              <a:latin typeface="Calibri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§"/>
            </a:pPr>
            <a:endParaRPr lang="en-GB" sz="2400" dirty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84655"/>
              </p:ext>
            </p:extLst>
          </p:nvPr>
        </p:nvGraphicFramePr>
        <p:xfrm>
          <a:off x="1320800" y="1708652"/>
          <a:ext cx="682005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025"/>
                <a:gridCol w="3410025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>
                          <a:solidFill>
                            <a:schemeClr val="accent3"/>
                          </a:solidFill>
                        </a:rPr>
                        <a:t>Layers</a:t>
                      </a:r>
                      <a:endParaRPr lang="en-GB" sz="1600" baseline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>
                          <a:solidFill>
                            <a:schemeClr val="accent3"/>
                          </a:solidFill>
                        </a:rPr>
                        <a:t>Printed Thickness</a:t>
                      </a:r>
                      <a:endParaRPr lang="en-GB" sz="1600" baseline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</a:tr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Substrate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Polyester</a:t>
                      </a:r>
                      <a:r>
                        <a:rPr lang="en-GB" sz="1600" baseline="0" dirty="0" smtClean="0"/>
                        <a:t> Cotton from Klopman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Interface (Fabink-UV-IF1)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~120 µm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Conductor (ELX 30UV)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~7 µm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Encapsulation (Fabink-UV-IF1)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~40 µm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78" y="3496733"/>
            <a:ext cx="3078172" cy="3115259"/>
          </a:xfrm>
          <a:prstGeom prst="rect">
            <a:avLst/>
          </a:prstGeom>
        </p:spPr>
      </p:pic>
      <p:pic>
        <p:nvPicPr>
          <p:cNvPr id="8" name="Picture 2" descr="D:\uniwork\microflex\conferences\88th textile institute world conf 12\pictures\interface_str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8392"/>
            <a:ext cx="2862282" cy="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uniwork\microflex\conferences\88th textile institute world conf 12\pictures\conductor_str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303949"/>
            <a:ext cx="2862282" cy="86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uniwork\microflex\conferences\88th textile institute world conf 12\pictures\encapsulation_str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2" y="5207270"/>
            <a:ext cx="2484202" cy="14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61228" y="3714920"/>
            <a:ext cx="1638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Georgia" pitchFamily="18" charset="0"/>
              </a:rPr>
              <a:t>Interface layer</a:t>
            </a:r>
            <a:endParaRPr lang="en-GB" sz="16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0785" y="4568487"/>
            <a:ext cx="1638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Georgia" pitchFamily="18" charset="0"/>
              </a:rPr>
              <a:t>Conductor layer</a:t>
            </a:r>
            <a:endParaRPr lang="en-GB" sz="16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0785" y="5740354"/>
            <a:ext cx="163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Georgia" pitchFamily="18" charset="0"/>
              </a:rPr>
              <a:t>Encapsulation layer</a:t>
            </a:r>
            <a:endParaRPr lang="en-GB" sz="1600" dirty="0">
              <a:latin typeface="Georgia" pitchFamily="18" charset="0"/>
            </a:endParaRPr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2894251" y="3884197"/>
            <a:ext cx="56697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94251" y="4770465"/>
            <a:ext cx="56697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12720" y="5909631"/>
            <a:ext cx="74850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3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Influence of Interface Layer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45" y="2180391"/>
            <a:ext cx="5517772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5032" y="5794027"/>
            <a:ext cx="5497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Georgia" pitchFamily="18" charset="0"/>
              </a:rPr>
              <a:t>Printed track calculated sheet resistance for each substrate</a:t>
            </a:r>
            <a:endParaRPr lang="en-GB" sz="1600" dirty="0">
              <a:latin typeface="Georgia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9" y="4507304"/>
            <a:ext cx="1678816" cy="963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9" y="3265162"/>
            <a:ext cx="1678816" cy="1017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7" y="1933545"/>
            <a:ext cx="1678487" cy="10619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14439" y="2283499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Georgia" pitchFamily="18" charset="0"/>
              </a:rPr>
              <a:t>Interface</a:t>
            </a:r>
            <a:endParaRPr lang="en-GB" sz="1400" dirty="0"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4485" y="3695139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Georgia" pitchFamily="18" charset="0"/>
              </a:rPr>
              <a:t>Fabric</a:t>
            </a:r>
            <a:endParaRPr lang="en-GB" sz="1400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4484" y="4863495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Georgia" pitchFamily="18" charset="0"/>
              </a:rPr>
              <a:t>Alumina</a:t>
            </a:r>
            <a:endParaRPr lang="en-GB" sz="1400" dirty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7173" y="5457873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>
                <a:latin typeface="Georgia" pitchFamily="18" charset="0"/>
              </a:rPr>
              <a:t>Printed track on each</a:t>
            </a:r>
          </a:p>
          <a:p>
            <a:pPr algn="ctr"/>
            <a:r>
              <a:rPr lang="en-GB" sz="1800" dirty="0" smtClean="0">
                <a:latin typeface="Georgia" pitchFamily="18" charset="0"/>
              </a:rPr>
              <a:t>substrate</a:t>
            </a:r>
            <a:endParaRPr lang="en-GB" sz="1800" dirty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19108" y="4381073"/>
            <a:ext cx="10070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Georgia" pitchFamily="18" charset="0"/>
              </a:rPr>
              <a:t>80 m</a:t>
            </a:r>
            <a:r>
              <a:rPr lang="el-GR" sz="1400" dirty="0" smtClean="0">
                <a:latin typeface="Georgia" pitchFamily="18" charset="0"/>
              </a:rPr>
              <a:t>Ω</a:t>
            </a:r>
            <a:r>
              <a:rPr lang="en-GB" sz="1400" dirty="0" smtClean="0">
                <a:latin typeface="Georgia" pitchFamily="18" charset="0"/>
              </a:rPr>
              <a:t>/</a:t>
            </a:r>
            <a:r>
              <a:rPr lang="en-GB" sz="1400" dirty="0" err="1" smtClean="0">
                <a:latin typeface="Georgia" pitchFamily="18" charset="0"/>
              </a:rPr>
              <a:t>sq</a:t>
            </a:r>
            <a:endParaRPr lang="en-GB" sz="1400" dirty="0"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9014" y="3012921"/>
            <a:ext cx="95595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36000" rtlCol="0">
            <a:spAutoFit/>
          </a:bodyPr>
          <a:lstStyle/>
          <a:p>
            <a:r>
              <a:rPr lang="en-GB" sz="1400" dirty="0" smtClean="0">
                <a:latin typeface="Georgia" pitchFamily="18" charset="0"/>
              </a:rPr>
              <a:t>194 m</a:t>
            </a:r>
            <a:r>
              <a:rPr lang="el-GR" sz="1400" dirty="0" smtClean="0">
                <a:latin typeface="Georgia" pitchFamily="18" charset="0"/>
              </a:rPr>
              <a:t>Ω</a:t>
            </a:r>
            <a:r>
              <a:rPr lang="en-GB" sz="1400" dirty="0" smtClean="0">
                <a:latin typeface="Georgia" pitchFamily="18" charset="0"/>
              </a:rPr>
              <a:t>/</a:t>
            </a:r>
            <a:r>
              <a:rPr lang="en-GB" sz="1400" dirty="0" err="1" smtClean="0">
                <a:latin typeface="Georgia" pitchFamily="18" charset="0"/>
              </a:rPr>
              <a:t>sq</a:t>
            </a:r>
            <a:endParaRPr lang="en-GB" sz="1400" dirty="0"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4673" y="4731821"/>
            <a:ext cx="9941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Georgia" pitchFamily="18" charset="0"/>
              </a:rPr>
              <a:t>50 m</a:t>
            </a:r>
            <a:r>
              <a:rPr lang="el-GR" sz="1400" dirty="0" smtClean="0">
                <a:latin typeface="Georgia" pitchFamily="18" charset="0"/>
              </a:rPr>
              <a:t>Ω</a:t>
            </a:r>
            <a:r>
              <a:rPr lang="en-GB" sz="1400" dirty="0" smtClean="0">
                <a:latin typeface="Georgia" pitchFamily="18" charset="0"/>
              </a:rPr>
              <a:t>/</a:t>
            </a:r>
            <a:r>
              <a:rPr lang="en-GB" sz="1400" dirty="0" err="1" smtClean="0">
                <a:latin typeface="Georgia" pitchFamily="18" charset="0"/>
              </a:rPr>
              <a:t>sq</a:t>
            </a:r>
            <a:endParaRPr lang="en-GB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5" name="Picture 2" descr="pol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81741"/>
            <a:ext cx="3129223" cy="222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lasta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490" y="4169216"/>
            <a:ext cx="3025954" cy="243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615267" y="1557338"/>
            <a:ext cx="5317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Georgia" pitchFamily="18" charset="0"/>
              </a:rPr>
              <a:t>50 </a:t>
            </a:r>
            <a:r>
              <a:rPr lang="en-GB" sz="2400" baseline="30000" dirty="0" smtClean="0">
                <a:latin typeface="Georgia" pitchFamily="18" charset="0"/>
              </a:rPr>
              <a:t>o</a:t>
            </a:r>
            <a:r>
              <a:rPr lang="en-GB" sz="2400" dirty="0" smtClean="0">
                <a:latin typeface="Georgia" pitchFamily="18" charset="0"/>
              </a:rPr>
              <a:t>C heating achieved with 30 V and current limit of 200 mA.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Georgia" pitchFamily="18" charset="0"/>
              </a:rPr>
              <a:t>Increases to 120 </a:t>
            </a:r>
            <a:r>
              <a:rPr lang="en-GB" sz="2400" baseline="30000" dirty="0" smtClean="0">
                <a:latin typeface="Georgia" pitchFamily="18" charset="0"/>
              </a:rPr>
              <a:t>o</a:t>
            </a:r>
            <a:r>
              <a:rPr lang="en-GB" sz="2400" dirty="0" smtClean="0">
                <a:latin typeface="Georgia" pitchFamily="18" charset="0"/>
              </a:rPr>
              <a:t>C after 15 minutes with 600 mA current </a:t>
            </a:r>
            <a:r>
              <a:rPr lang="en-GB" sz="2400" dirty="0" smtClean="0">
                <a:latin typeface="Georgia" pitchFamily="18" charset="0"/>
              </a:rPr>
              <a:t>limit.</a:t>
            </a:r>
            <a:endParaRPr lang="en-GB" sz="2400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Georgia" pitchFamily="18" charset="0"/>
              </a:rPr>
              <a:t>Fabric temperature within 2% of track temperature.</a:t>
            </a:r>
            <a:endParaRPr lang="en-GB" sz="24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0132" y="4293444"/>
            <a:ext cx="363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Georgia" pitchFamily="18" charset="0"/>
              </a:rPr>
              <a:t>Low pattern percentage ensures fabric remains flexible and maintains key fabric properties such as breathability and wearer comfort.</a:t>
            </a:r>
            <a:endParaRPr lang="en-GB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2: Strain Gauge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Printed </a:t>
            </a:r>
            <a:r>
              <a:rPr lang="en-GB" dirty="0" smtClean="0"/>
              <a:t>strain gauge demonstrated by project partners </a:t>
            </a:r>
            <a:r>
              <a:rPr lang="en-GB" dirty="0" err="1" smtClean="0"/>
              <a:t>Jožef</a:t>
            </a:r>
            <a:r>
              <a:rPr lang="en-GB" dirty="0" smtClean="0"/>
              <a:t> Stefan Institute, ink developed by ITCF and fabric from Saati.</a:t>
            </a:r>
          </a:p>
          <a:p>
            <a:r>
              <a:rPr lang="en-GB" dirty="0" smtClean="0"/>
              <a:t>Exploits the piezoresistive effect: the resistance of a printed film changes as it is strained (stretched) due to a change in the resistivity of the material.</a:t>
            </a:r>
          </a:p>
          <a:p>
            <a:r>
              <a:rPr lang="en-GB" dirty="0" smtClean="0"/>
              <a:t>Useful for sensing movement, forces and strains.</a:t>
            </a:r>
          </a:p>
          <a:p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D4206-A8AC-43A4-AB81-5CB89AC4177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Printed Sensor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42100" y="6308725"/>
            <a:ext cx="2133600" cy="476250"/>
          </a:xfrm>
        </p:spPr>
        <p:txBody>
          <a:bodyPr/>
          <a:lstStyle/>
          <a:p>
            <a:pPr>
              <a:defRPr/>
            </a:pPr>
            <a:fld id="{93118D28-ED0D-4BA3-9CFE-3E3DA337A26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116138"/>
            <a:ext cx="3684587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92688" y="1843088"/>
            <a:ext cx="38274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ea typeface="ＭＳ Ｐゴシック" pitchFamily="34" charset="-128"/>
              </a:rPr>
              <a:t>Silver electrodes printed using a low temperature polymer silver paste.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  <a:ea typeface="ＭＳ Ｐゴシック" pitchFamily="34" charset="-128"/>
              </a:rPr>
              <a:t>Piezoresistive </a:t>
            </a:r>
            <a:r>
              <a:rPr lang="en-GB" sz="2400" dirty="0">
                <a:latin typeface="+mn-lt"/>
                <a:ea typeface="ＭＳ Ｐゴシック" pitchFamily="34" charset="-128"/>
              </a:rPr>
              <a:t>paste is based on graphite.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ea typeface="ＭＳ Ｐゴシック" pitchFamily="34" charset="-128"/>
              </a:rPr>
              <a:t>Cured at 120-125 </a:t>
            </a:r>
            <a:r>
              <a:rPr lang="en-GB" sz="2400" baseline="30000" dirty="0" err="1">
                <a:latin typeface="+mn-lt"/>
                <a:ea typeface="ＭＳ Ｐゴシック" pitchFamily="34" charset="-128"/>
              </a:rPr>
              <a:t>o</a:t>
            </a:r>
            <a:r>
              <a:rPr lang="en-GB" sz="2400" dirty="0" err="1">
                <a:latin typeface="+mn-lt"/>
                <a:ea typeface="ＭＳ Ｐゴシック" pitchFamily="34" charset="-128"/>
              </a:rPr>
              <a:t>C</a:t>
            </a:r>
            <a:endParaRPr lang="en-GB" sz="2400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23558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768850"/>
            <a:ext cx="18637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4778375"/>
            <a:ext cx="1666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2"/>
          <p:cNvPicPr>
            <a:picLocks noChangeAspect="1"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787900"/>
            <a:ext cx="16668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4863" y="6030913"/>
            <a:ext cx="7762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  <a:ea typeface="ＭＳ Ｐゴシック" pitchFamily="34" charset="-128"/>
              </a:rPr>
              <a:t>1 print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0363" y="6030913"/>
            <a:ext cx="8921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  <a:ea typeface="ＭＳ Ｐゴシック" pitchFamily="34" charset="-128"/>
              </a:rPr>
              <a:t>2 prints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9963" y="6054725"/>
            <a:ext cx="8905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  <a:ea typeface="ＭＳ Ｐゴシック" pitchFamily="34" charset="-128"/>
              </a:rPr>
              <a:t>3 prints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5259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Sensitivity illustrated by the Gauge factor: 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r>
              <a:rPr lang="en-GB" dirty="0" smtClean="0"/>
              <a:t>Clear increase in resistance demonstrated as the fabric is strained.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sz="1050" dirty="0"/>
          </a:p>
          <a:p>
            <a:pPr>
              <a:defRPr/>
            </a:pPr>
            <a:r>
              <a:rPr lang="en-GB" dirty="0" smtClean="0"/>
              <a:t>Conventional metal foil GF = 2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2100" y="6308725"/>
            <a:ext cx="2133600" cy="476250"/>
          </a:xfrm>
        </p:spPr>
        <p:txBody>
          <a:bodyPr/>
          <a:lstStyle/>
          <a:p>
            <a:pPr>
              <a:defRPr/>
            </a:pPr>
            <a:fld id="{00B03C9E-8143-4C9F-BF3D-E7A6173E8DE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4813" y="4243388"/>
          <a:ext cx="8370886" cy="121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2092293"/>
                <a:gridCol w="2092293"/>
                <a:gridCol w="2093150"/>
                <a:gridCol w="20931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N° of graphite layer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(Ω) at 0 % strain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R(Ω) at 1.5 % strain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Gauge factor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1905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2064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  <a:effectLst/>
                        </a:rPr>
                        <a:t>5.6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1100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1198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  <a:effectLst/>
                        </a:rPr>
                        <a:t>5.9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328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358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  <a:effectLst/>
                        </a:rPr>
                        <a:t>6.1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608" name="Object 8"/>
          <p:cNvGraphicFramePr>
            <a:graphicFrameLocks noChangeAspect="1"/>
          </p:cNvGraphicFramePr>
          <p:nvPr/>
        </p:nvGraphicFramePr>
        <p:xfrm>
          <a:off x="3640138" y="2281238"/>
          <a:ext cx="15859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3" imgW="787058" imgH="406224" progId="Equation.3">
                  <p:embed/>
                </p:oleObj>
              </mc:Choice>
              <mc:Fallback>
                <p:oleObj name="Equation" r:id="rId3" imgW="787058" imgH="40622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281238"/>
                        <a:ext cx="158591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Introduction to </a:t>
            </a:r>
            <a:r>
              <a:rPr lang="en-GB" dirty="0" err="1" smtClean="0"/>
              <a:t>MicroFlex</a:t>
            </a:r>
            <a:r>
              <a:rPr lang="en-GB" dirty="0" smtClean="0"/>
              <a:t> </a:t>
            </a:r>
          </a:p>
          <a:p>
            <a:pPr>
              <a:defRPr/>
            </a:pPr>
            <a:r>
              <a:rPr lang="en-GB" dirty="0" smtClean="0"/>
              <a:t>Functional Inks Development</a:t>
            </a:r>
          </a:p>
          <a:p>
            <a:pPr lvl="1">
              <a:defRPr/>
            </a:pPr>
            <a:r>
              <a:rPr lang="en-GB" dirty="0"/>
              <a:t>Case Study </a:t>
            </a:r>
            <a:r>
              <a:rPr lang="en-GB" dirty="0" smtClean="0"/>
              <a:t>1: </a:t>
            </a:r>
            <a:r>
              <a:rPr lang="en-GB" dirty="0"/>
              <a:t>Printed heater on fabric</a:t>
            </a:r>
          </a:p>
          <a:p>
            <a:pPr lvl="1">
              <a:defRPr/>
            </a:pPr>
            <a:r>
              <a:rPr lang="en-GB" dirty="0" smtClean="0"/>
              <a:t>Case Study 2: Printed strain gauge on fabric</a:t>
            </a:r>
          </a:p>
          <a:p>
            <a:pPr lvl="1">
              <a:defRPr/>
            </a:pPr>
            <a:r>
              <a:rPr lang="en-GB" dirty="0" smtClean="0"/>
              <a:t>Case Study 3: Printed piezoelectrics on fabric</a:t>
            </a:r>
          </a:p>
          <a:p>
            <a:pPr>
              <a:defRPr/>
            </a:pPr>
            <a:r>
              <a:rPr lang="en-GB" dirty="0" smtClean="0"/>
              <a:t>Mechanical Microstructures on Fabric</a:t>
            </a:r>
          </a:p>
          <a:p>
            <a:pPr>
              <a:defRPr/>
            </a:pPr>
            <a:r>
              <a:rPr lang="en-GB" dirty="0" smtClean="0"/>
              <a:t>Conclusions</a:t>
            </a:r>
            <a:endParaRPr lang="en-GB" dirty="0" smtClean="0"/>
          </a:p>
          <a:p>
            <a:pPr marL="522288" lvl="1" indent="0">
              <a:buFontTx/>
              <a:buNone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60591-D78B-44A4-A098-3BD42A56B99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Strain vs Load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525962"/>
          </a:xfrm>
        </p:spPr>
        <p:txBody>
          <a:bodyPr/>
          <a:lstStyle/>
          <a:p>
            <a:r>
              <a:rPr lang="en-GB" smtClean="0"/>
              <a:t>By measuring resistance the load on the fabric can be calculated.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2100" y="6308725"/>
            <a:ext cx="2133600" cy="476250"/>
          </a:xfrm>
        </p:spPr>
        <p:txBody>
          <a:bodyPr/>
          <a:lstStyle/>
          <a:p>
            <a:pPr>
              <a:defRPr/>
            </a:pPr>
            <a:fld id="{66828B49-A880-42AA-94C6-2A0D6D32C17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2565400"/>
            <a:ext cx="594042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063" y="6308725"/>
            <a:ext cx="8128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B. </a:t>
            </a:r>
            <a:r>
              <a:rPr lang="en-GB" dirty="0" err="1">
                <a:latin typeface="+mn-lt"/>
                <a:ea typeface="ＭＳ Ｐゴシック" pitchFamily="34" charset="-128"/>
              </a:rPr>
              <a:t>Perc</a:t>
            </a:r>
            <a:r>
              <a:rPr lang="en-GB" dirty="0">
                <a:latin typeface="+mn-lt"/>
                <a:ea typeface="ＭＳ Ｐゴシック" pitchFamily="34" charset="-128"/>
              </a:rPr>
              <a:t>, </a:t>
            </a:r>
            <a:r>
              <a:rPr lang="en-GB" i="1" dirty="0">
                <a:latin typeface="+mn-lt"/>
                <a:ea typeface="ＭＳ Ｐゴシック" pitchFamily="34" charset="-128"/>
              </a:rPr>
              <a:t>et al. </a:t>
            </a:r>
            <a:r>
              <a:rPr lang="en-GB" dirty="0">
                <a:latin typeface="+mn-lt"/>
                <a:ea typeface="ＭＳ Ｐゴシック" pitchFamily="34" charset="-128"/>
              </a:rPr>
              <a:t>‘Thick-film strain sensor on textiles’, 45th International Conference on Microelectronics, Devices and Materials - MIDEM, Slovenia 9-11 Sept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A8C08-6AE8-4896-9DF9-DA95BD22E429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3: Piezoelectric Films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525962"/>
          </a:xfrm>
        </p:spPr>
        <p:txBody>
          <a:bodyPr/>
          <a:lstStyle/>
          <a:p>
            <a:r>
              <a:rPr lang="en-GB" smtClean="0"/>
              <a:t>Piezoelectric materials expand when subject to an electrical field, similarly they produce an electrical charge when strained.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Ideal material for sensing and actuating applications.</a:t>
            </a:r>
          </a:p>
          <a:p>
            <a:r>
              <a:rPr lang="en-GB" smtClean="0"/>
              <a:t>Meggitt have developed a screen printable piezoelectric paste that can be printed onto fabrics.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765425"/>
            <a:ext cx="362902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535488" y="4530725"/>
            <a:ext cx="1568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700"/>
              <a:t>http://www.piezomaterials.com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93E99-9CDA-488C-B78A-23B62100757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Piezoelectric Structure 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323849" y="1700213"/>
            <a:ext cx="3824817" cy="45259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Piezoelectric material sandwiched between electrodes.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Polarising voltage required after printing to make the piezoelectric active.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Cured at temperatures below 150 </a:t>
            </a:r>
            <a:r>
              <a:rPr lang="en-GB" baseline="30000" dirty="0" err="1" smtClean="0"/>
              <a:t>o</a:t>
            </a:r>
            <a:r>
              <a:rPr lang="en-GB" dirty="0" err="1" smtClean="0"/>
              <a:t>C.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Promising sensitivity demonstrated (d</a:t>
            </a:r>
            <a:r>
              <a:rPr lang="en-GB" baseline="-25000" dirty="0" smtClean="0"/>
              <a:t>33</a:t>
            </a:r>
            <a:r>
              <a:rPr lang="en-GB" dirty="0" smtClean="0"/>
              <a:t> ~ 30 </a:t>
            </a:r>
            <a:r>
              <a:rPr lang="en-GB" dirty="0" err="1" smtClean="0"/>
              <a:t>pC</a:t>
            </a:r>
            <a:r>
              <a:rPr lang="en-GB" dirty="0" smtClean="0"/>
              <a:t>/N)</a:t>
            </a:r>
          </a:p>
        </p:txBody>
      </p:sp>
      <p:sp>
        <p:nvSpPr>
          <p:cNvPr id="27653" name="Slide Number Placeholder 3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9pPr>
          </a:lstStyle>
          <a:p>
            <a:pPr algn="r"/>
            <a:fld id="{E2C56199-A834-4CE6-881F-461D1F343F4A}" type="slidenum">
              <a:rPr lang="en-GB" sz="1400">
                <a:latin typeface="Georgia" pitchFamily="18" charset="0"/>
              </a:rPr>
              <a:pPr algn="r"/>
              <a:t>22</a:t>
            </a:fld>
            <a:endParaRPr lang="en-GB" sz="1400">
              <a:latin typeface="Georgia" pitchFamily="18" charset="0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557338"/>
            <a:ext cx="5156200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3889375"/>
            <a:ext cx="3225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51425" y="6329363"/>
            <a:ext cx="280828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+mn-lt"/>
                <a:ea typeface="ＭＳ Ｐゴシック" pitchFamily="34" charset="-128"/>
              </a:rPr>
              <a:t>Images courtesy of </a:t>
            </a:r>
            <a:r>
              <a:rPr lang="en-US" sz="1050" dirty="0" err="1">
                <a:latin typeface="+mn-lt"/>
                <a:ea typeface="ＭＳ Ｐゴシック" pitchFamily="34" charset="-128"/>
              </a:rPr>
              <a:t>Meggitt</a:t>
            </a:r>
            <a:r>
              <a:rPr lang="en-US" sz="1050" dirty="0">
                <a:latin typeface="+mn-lt"/>
                <a:ea typeface="ＭＳ Ｐゴシック" pitchFamily="34" charset="-128"/>
              </a:rPr>
              <a:t> Sensing Systems</a:t>
            </a:r>
            <a:endParaRPr lang="en-GB" sz="1050" dirty="0"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42100" y="6308725"/>
            <a:ext cx="2133600" cy="476250"/>
          </a:xfrm>
        </p:spPr>
        <p:txBody>
          <a:bodyPr/>
          <a:lstStyle/>
          <a:p>
            <a:pPr>
              <a:defRPr/>
            </a:pPr>
            <a:fld id="{F1D68E4C-968F-48A5-9810-2F591C3153F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13315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9pPr>
          </a:lstStyle>
          <a:p>
            <a:pPr algn="r"/>
            <a:fld id="{4BBF60B1-B841-4BA6-86DA-CCFDE31EAC22}" type="slidenum">
              <a:rPr lang="en-GB" sz="1400">
                <a:latin typeface="Georgia" pitchFamily="18" charset="0"/>
              </a:rPr>
              <a:pPr algn="r"/>
              <a:t>23</a:t>
            </a:fld>
            <a:endParaRPr lang="en-GB" sz="1400">
              <a:latin typeface="Georgia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sz="35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35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Printed MEMS</a:t>
            </a:r>
            <a:endParaRPr lang="en-GB" sz="35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14313" y="1908175"/>
            <a:ext cx="8561387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sz="2400" dirty="0">
                <a:latin typeface="Georgia" pitchFamily="18" charset="0"/>
              </a:rPr>
              <a:t>The </a:t>
            </a:r>
            <a:r>
              <a:rPr lang="en-GB" sz="2400" dirty="0" err="1">
                <a:latin typeface="Georgia" pitchFamily="18" charset="0"/>
              </a:rPr>
              <a:t>MicroFlex</a:t>
            </a:r>
            <a:r>
              <a:rPr lang="en-GB" sz="2400" dirty="0">
                <a:latin typeface="Georgia" pitchFamily="18" charset="0"/>
              </a:rPr>
              <a:t> project is concentrating on fabricating sensors and actuators (transducers</a:t>
            </a:r>
            <a:r>
              <a:rPr lang="en-GB" sz="2400" dirty="0" smtClean="0">
                <a:latin typeface="Georgia" pitchFamily="18" charset="0"/>
              </a:rPr>
              <a:t>) and developing printed MEMS.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sz="2400" dirty="0" err="1" smtClean="0">
                <a:latin typeface="Georgia" pitchFamily="18" charset="0"/>
              </a:rPr>
              <a:t>MicroFlex</a:t>
            </a:r>
            <a:r>
              <a:rPr lang="en-GB" sz="2400" dirty="0" smtClean="0">
                <a:latin typeface="Georgia" pitchFamily="18" charset="0"/>
              </a:rPr>
              <a:t> aims to use standard printing techniques and custom inks in order to realise freestanding mechanical structures coupled with active films for sensing and actuating.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sz="2400" dirty="0" smtClean="0">
                <a:latin typeface="Georgia" pitchFamily="18" charset="0"/>
              </a:rPr>
              <a:t>Developed a surface micromachining process for printed films on fabrics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Printed MEMS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7061C-B0E0-4720-9F73-1368D0D6B6D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4884738"/>
            <a:ext cx="20161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 descr="Canvas"/>
          <p:cNvSpPr>
            <a:spLocks noChangeArrowheads="1"/>
          </p:cNvSpPr>
          <p:nvPr/>
        </p:nvSpPr>
        <p:spPr bwMode="auto">
          <a:xfrm>
            <a:off x="288925" y="3929063"/>
            <a:ext cx="6550025" cy="5953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600">
              <a:latin typeface="+mn-lt"/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6725" y="3652838"/>
            <a:ext cx="5953125" cy="274637"/>
          </a:xfrm>
          <a:prstGeom prst="rect">
            <a:avLst/>
          </a:prstGeom>
          <a:solidFill>
            <a:srgbClr val="DBE5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600">
              <a:latin typeface="+mn-lt"/>
              <a:ea typeface="ＭＳ Ｐゴシック" pitchFamily="34" charset="-128"/>
            </a:endParaRPr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1217613" y="3313113"/>
            <a:ext cx="4605337" cy="341312"/>
          </a:xfrm>
          <a:custGeom>
            <a:avLst/>
            <a:gdLst>
              <a:gd name="T0" fmla="*/ 2147483647 w 1736"/>
              <a:gd name="T1" fmla="*/ 2147483647 h 153"/>
              <a:gd name="T2" fmla="*/ 2147483647 w 1736"/>
              <a:gd name="T3" fmla="*/ 2147483647 h 153"/>
              <a:gd name="T4" fmla="*/ 2147483647 w 1736"/>
              <a:gd name="T5" fmla="*/ 2147483647 h 153"/>
              <a:gd name="T6" fmla="*/ 2147483647 w 1736"/>
              <a:gd name="T7" fmla="*/ 0 h 153"/>
              <a:gd name="T8" fmla="*/ 0 w 1736"/>
              <a:gd name="T9" fmla="*/ 0 h 153"/>
              <a:gd name="T10" fmla="*/ 0 w 1736"/>
              <a:gd name="T11" fmla="*/ 2147483647 h 153"/>
              <a:gd name="T12" fmla="*/ 2147483647 w 1736"/>
              <a:gd name="T13" fmla="*/ 2147483647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36"/>
              <a:gd name="T22" fmla="*/ 0 h 153"/>
              <a:gd name="T23" fmla="*/ 1736 w 1736"/>
              <a:gd name="T24" fmla="*/ 153 h 1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36" h="153">
                <a:moveTo>
                  <a:pt x="86" y="153"/>
                </a:moveTo>
                <a:lnTo>
                  <a:pt x="86" y="75"/>
                </a:lnTo>
                <a:lnTo>
                  <a:pt x="1736" y="75"/>
                </a:lnTo>
                <a:lnTo>
                  <a:pt x="1736" y="0"/>
                </a:lnTo>
                <a:lnTo>
                  <a:pt x="0" y="0"/>
                </a:lnTo>
                <a:lnTo>
                  <a:pt x="0" y="153"/>
                </a:lnTo>
                <a:lnTo>
                  <a:pt x="86" y="153"/>
                </a:ln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600">
              <a:latin typeface="+mn-lt"/>
              <a:ea typeface="ＭＳ Ｐゴシック" pitchFamily="34" charset="-128"/>
            </a:endParaRPr>
          </a:p>
        </p:txBody>
      </p:sp>
      <p:sp>
        <p:nvSpPr>
          <p:cNvPr id="9" name="Freeform 5" descr="Large confetti"/>
          <p:cNvSpPr>
            <a:spLocks/>
          </p:cNvSpPr>
          <p:nvPr/>
        </p:nvSpPr>
        <p:spPr bwMode="auto">
          <a:xfrm flipV="1">
            <a:off x="1997075" y="3143250"/>
            <a:ext cx="836613" cy="176213"/>
          </a:xfrm>
          <a:custGeom>
            <a:avLst/>
            <a:gdLst>
              <a:gd name="T0" fmla="*/ 0 w 656"/>
              <a:gd name="T1" fmla="*/ 2147483647 h 157"/>
              <a:gd name="T2" fmla="*/ 2147483647 w 656"/>
              <a:gd name="T3" fmla="*/ 2147483647 h 157"/>
              <a:gd name="T4" fmla="*/ 2147483647 w 656"/>
              <a:gd name="T5" fmla="*/ 2147483647 h 157"/>
              <a:gd name="T6" fmla="*/ 2147483647 w 656"/>
              <a:gd name="T7" fmla="*/ 2147483647 h 157"/>
              <a:gd name="T8" fmla="*/ 2147483647 w 656"/>
              <a:gd name="T9" fmla="*/ 2147483647 h 157"/>
              <a:gd name="T10" fmla="*/ 2147483647 w 656"/>
              <a:gd name="T11" fmla="*/ 2147483647 h 157"/>
              <a:gd name="T12" fmla="*/ 2147483647 w 656"/>
              <a:gd name="T13" fmla="*/ 2147483647 h 157"/>
              <a:gd name="T14" fmla="*/ 2147483647 w 656"/>
              <a:gd name="T15" fmla="*/ 0 h 157"/>
              <a:gd name="T16" fmla="*/ 0 w 656"/>
              <a:gd name="T17" fmla="*/ 0 h 157"/>
              <a:gd name="T18" fmla="*/ 0 w 656"/>
              <a:gd name="T19" fmla="*/ 2147483647 h 1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6"/>
              <a:gd name="T31" fmla="*/ 0 h 157"/>
              <a:gd name="T32" fmla="*/ 656 w 656"/>
              <a:gd name="T33" fmla="*/ 157 h 1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6" h="157">
                <a:moveTo>
                  <a:pt x="0" y="154"/>
                </a:moveTo>
                <a:lnTo>
                  <a:pt x="63" y="157"/>
                </a:lnTo>
                <a:lnTo>
                  <a:pt x="63" y="79"/>
                </a:lnTo>
                <a:lnTo>
                  <a:pt x="603" y="79"/>
                </a:lnTo>
                <a:lnTo>
                  <a:pt x="603" y="157"/>
                </a:lnTo>
                <a:lnTo>
                  <a:pt x="656" y="157"/>
                </a:lnTo>
                <a:lnTo>
                  <a:pt x="656" y="34"/>
                </a:lnTo>
                <a:lnTo>
                  <a:pt x="656" y="0"/>
                </a:lnTo>
                <a:lnTo>
                  <a:pt x="0" y="0"/>
                </a:lnTo>
                <a:lnTo>
                  <a:pt x="0" y="154"/>
                </a:lnTo>
                <a:close/>
              </a:path>
            </a:pathLst>
          </a:custGeom>
          <a:pattFill prst="lgConfetti">
            <a:fgClr>
              <a:srgbClr val="000000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600">
              <a:latin typeface="+mn-lt"/>
              <a:ea typeface="ＭＳ Ｐゴシック" pitchFamily="34" charset="-128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27188" y="3143250"/>
            <a:ext cx="369887" cy="17145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600">
              <a:latin typeface="+mn-lt"/>
              <a:ea typeface="ＭＳ Ｐゴシック" pitchFamily="34" charset="-128"/>
            </a:endParaRPr>
          </a:p>
        </p:txBody>
      </p:sp>
      <p:sp>
        <p:nvSpPr>
          <p:cNvPr id="12" name="Rectangle 12" descr="Horizontal brick"/>
          <p:cNvSpPr>
            <a:spLocks noChangeArrowheads="1"/>
          </p:cNvSpPr>
          <p:nvPr/>
        </p:nvSpPr>
        <p:spPr bwMode="auto">
          <a:xfrm>
            <a:off x="1450975" y="3481388"/>
            <a:ext cx="4379913" cy="174625"/>
          </a:xfrm>
          <a:prstGeom prst="rect">
            <a:avLst/>
          </a:prstGeom>
          <a:pattFill prst="horzBrick">
            <a:fgClr>
              <a:srgbClr val="D99594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600">
              <a:latin typeface="+mn-lt"/>
              <a:ea typeface="ＭＳ Ｐゴシック" pitchFamily="34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59000" y="2365375"/>
            <a:ext cx="1922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dirty="0" smtClean="0">
                <a:latin typeface="+mn-lt"/>
                <a:ea typeface="ＭＳ Ｐゴシック" pitchFamily="34" charset="-128"/>
              </a:rPr>
              <a:t>Piezoresistive layer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87825" y="4714875"/>
            <a:ext cx="1501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dirty="0" smtClean="0">
                <a:latin typeface="+mn-lt"/>
                <a:ea typeface="ＭＳ Ｐゴシック" pitchFamily="34" charset="-128"/>
              </a:rPr>
              <a:t>Interface layer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4362450" y="3810000"/>
            <a:ext cx="576263" cy="904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89600" y="2525713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dirty="0" smtClean="0">
                <a:latin typeface="+mn-lt"/>
                <a:ea typeface="ＭＳ Ｐゴシック" pitchFamily="34" charset="-128"/>
              </a:rPr>
              <a:t>Sacrificial layer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5689600" y="2863850"/>
            <a:ext cx="792163" cy="687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9" idx="2"/>
          </p:cNvCxnSpPr>
          <p:nvPr/>
        </p:nvCxnSpPr>
        <p:spPr>
          <a:xfrm flipH="1">
            <a:off x="4362450" y="2246313"/>
            <a:ext cx="304800" cy="1173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67150" y="1908175"/>
            <a:ext cx="1598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dirty="0" smtClean="0">
                <a:latin typeface="+mn-lt"/>
                <a:ea typeface="ＭＳ Ｐゴシック" pitchFamily="34" charset="-128"/>
              </a:rPr>
              <a:t>Structural layer</a:t>
            </a: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2606675" y="4038600"/>
            <a:ext cx="765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smtClean="0">
                <a:latin typeface="+mn-lt"/>
                <a:ea typeface="ＭＳ Ｐゴシック" pitchFamily="34" charset="-128"/>
              </a:rPr>
              <a:t>Fabric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90563" y="2246313"/>
            <a:ext cx="1052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dirty="0" smtClean="0">
                <a:latin typeface="+mn-lt"/>
                <a:ea typeface="ＭＳ Ｐゴシック" pitchFamily="34" charset="-128"/>
              </a:rPr>
              <a:t>Electrode</a:t>
            </a:r>
          </a:p>
        </p:txBody>
      </p:sp>
      <p:cxnSp>
        <p:nvCxnSpPr>
          <p:cNvPr id="23" name="Straight Arrow Connector 22"/>
          <p:cNvCxnSpPr>
            <a:stCxn id="21" idx="2"/>
            <a:endCxn id="27" idx="0"/>
          </p:cNvCxnSpPr>
          <p:nvPr/>
        </p:nvCxnSpPr>
        <p:spPr>
          <a:xfrm>
            <a:off x="1217613" y="2584450"/>
            <a:ext cx="1801812" cy="55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</p:cNvCxnSpPr>
          <p:nvPr/>
        </p:nvCxnSpPr>
        <p:spPr>
          <a:xfrm flipH="1">
            <a:off x="2239963" y="2703513"/>
            <a:ext cx="881062" cy="595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11" idx="0"/>
          </p:cNvCxnSpPr>
          <p:nvPr/>
        </p:nvCxnSpPr>
        <p:spPr>
          <a:xfrm>
            <a:off x="1217613" y="2584450"/>
            <a:ext cx="593725" cy="55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288925" y="5054600"/>
            <a:ext cx="54292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GB" sz="1600" dirty="0" smtClean="0">
                <a:latin typeface="+mn-lt"/>
                <a:ea typeface="ＭＳ Ｐゴシック" pitchFamily="34" charset="-128"/>
              </a:rPr>
              <a:t> Sacrificial layer requirements: printable, solid, compatible, can be easily removed without damaging fabric or other layers.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1600" dirty="0" smtClean="0">
                <a:latin typeface="+mn-lt"/>
                <a:ea typeface="ＭＳ Ｐゴシック" pitchFamily="34" charset="-128"/>
              </a:rPr>
              <a:t> Structural layer requirements: suitable mechanical/functional properties.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833688" y="3143250"/>
            <a:ext cx="369887" cy="17145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600"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2" grpId="1" animBg="1"/>
      <p:bldP spid="13" grpId="0"/>
      <p:bldP spid="14" grpId="0"/>
      <p:bldP spid="16" grpId="0"/>
      <p:bldP spid="19" grpId="0"/>
      <p:bldP spid="21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9112">
              <a:defRPr/>
            </a:pPr>
            <a:r>
              <a:rPr lang="en-GB" dirty="0" smtClean="0">
                <a:cs typeface="Arial" pitchFamily="34" charset="0"/>
              </a:rPr>
              <a:t>Implemented by screen printing.</a:t>
            </a:r>
          </a:p>
          <a:p>
            <a:pPr marL="519112">
              <a:defRPr/>
            </a:pPr>
            <a:r>
              <a:rPr lang="en-GB" dirty="0" smtClean="0">
                <a:cs typeface="Arial" pitchFamily="34" charset="0"/>
              </a:rPr>
              <a:t>Sacrificial technology: removal </a:t>
            </a:r>
            <a:r>
              <a:rPr lang="en-GB" dirty="0">
                <a:cs typeface="Arial" pitchFamily="34" charset="0"/>
              </a:rPr>
              <a:t>method </a:t>
            </a:r>
            <a:r>
              <a:rPr lang="en-GB" dirty="0" smtClean="0">
                <a:cs typeface="Arial" pitchFamily="34" charset="0"/>
              </a:rPr>
              <a:t>must be compatible with fabrics i.e. low temperature, non solvent based. </a:t>
            </a:r>
          </a:p>
          <a:p>
            <a:pPr marL="519112">
              <a:defRPr/>
            </a:pPr>
            <a:r>
              <a:rPr lang="en-GB" dirty="0" smtClean="0">
                <a:cs typeface="Arial" pitchFamily="34" charset="0"/>
              </a:rPr>
              <a:t>Structural material and its processing must be compatible with the sacrificial material.</a:t>
            </a:r>
          </a:p>
          <a:p>
            <a:pPr marL="519112">
              <a:defRPr/>
            </a:pPr>
            <a:r>
              <a:rPr lang="en-GB" dirty="0" smtClean="0">
                <a:cs typeface="Arial" pitchFamily="34" charset="0"/>
              </a:rPr>
              <a:t>Structural materials properties chosen for the particular application.</a:t>
            </a:r>
          </a:p>
          <a:p>
            <a:pPr marL="176212" indent="0">
              <a:buNone/>
              <a:defRPr/>
            </a:pPr>
            <a:endParaRPr lang="en-GB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8" y="1663701"/>
            <a:ext cx="849630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Capacitive Cantilever: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4" y="2379663"/>
            <a:ext cx="2327161" cy="93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08" y="2387269"/>
            <a:ext cx="2327162" cy="91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26" y="2394875"/>
            <a:ext cx="2327162" cy="92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26" y="4425647"/>
            <a:ext cx="2327162" cy="91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08" y="4425647"/>
            <a:ext cx="2327162" cy="92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2735496" y="2845524"/>
            <a:ext cx="243687" cy="519679"/>
          </a:xfrm>
          <a:prstGeom prst="rightArrow">
            <a:avLst>
              <a:gd name="adj1" fmla="val 50000"/>
              <a:gd name="adj2" fmla="val 49517"/>
            </a:avLst>
          </a:prstGeom>
          <a:solidFill>
            <a:srgbClr val="FE3E1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/>
          <a:p>
            <a:pPr algn="ctr" eaLnBrk="0" hangingPunct="0"/>
            <a:endParaRPr lang="en-GB" sz="1400">
              <a:latin typeface="Lucida Sans" pitchFamily="34" charset="0"/>
              <a:ea typeface="ＭＳ Ｐゴシック" charset="-128"/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5836344" y="2902568"/>
            <a:ext cx="245474" cy="519679"/>
          </a:xfrm>
          <a:prstGeom prst="rightArrow">
            <a:avLst>
              <a:gd name="adj1" fmla="val 50000"/>
              <a:gd name="adj2" fmla="val 50073"/>
            </a:avLst>
          </a:prstGeom>
          <a:solidFill>
            <a:srgbClr val="FE3E1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/>
          <a:p>
            <a:pPr algn="ctr" eaLnBrk="0" hangingPunct="0"/>
            <a:endParaRPr lang="en-GB" sz="1400">
              <a:latin typeface="Lucida Sans" pitchFamily="34" charset="0"/>
              <a:ea typeface="ＭＳ Ｐゴシック" charset="-128"/>
            </a:endParaRPr>
          </a:p>
        </p:txBody>
      </p:sp>
      <p:sp>
        <p:nvSpPr>
          <p:cNvPr id="12" name="Right Arrow 12"/>
          <p:cNvSpPr>
            <a:spLocks noChangeArrowheads="1"/>
          </p:cNvSpPr>
          <p:nvPr/>
        </p:nvSpPr>
        <p:spPr bwMode="auto">
          <a:xfrm rot="10800000">
            <a:off x="5836344" y="4769525"/>
            <a:ext cx="245474" cy="519679"/>
          </a:xfrm>
          <a:prstGeom prst="rightArrow">
            <a:avLst>
              <a:gd name="adj1" fmla="val 50000"/>
              <a:gd name="adj2" fmla="val 50073"/>
            </a:avLst>
          </a:prstGeom>
          <a:solidFill>
            <a:srgbClr val="FE3E1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/>
          <a:p>
            <a:pPr algn="ctr" eaLnBrk="0" hangingPunct="0"/>
            <a:endParaRPr lang="en-GB" sz="1400">
              <a:latin typeface="Lucida Sans" pitchFamily="34" charset="0"/>
              <a:ea typeface="ＭＳ Ｐゴシック" charset="-128"/>
            </a:endParaRPr>
          </a:p>
        </p:txBody>
      </p:sp>
      <p:sp>
        <p:nvSpPr>
          <p:cNvPr id="13" name="Right Arrow 13"/>
          <p:cNvSpPr>
            <a:spLocks noChangeArrowheads="1"/>
          </p:cNvSpPr>
          <p:nvPr/>
        </p:nvSpPr>
        <p:spPr bwMode="auto">
          <a:xfrm rot="5400000">
            <a:off x="7388070" y="3889144"/>
            <a:ext cx="245474" cy="519678"/>
          </a:xfrm>
          <a:prstGeom prst="rightArrow">
            <a:avLst>
              <a:gd name="adj1" fmla="val 50000"/>
              <a:gd name="adj2" fmla="val 50257"/>
            </a:avLst>
          </a:prstGeom>
          <a:solidFill>
            <a:srgbClr val="FE3E1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/>
          <a:p>
            <a:pPr algn="ctr" eaLnBrk="0" hangingPunct="0"/>
            <a:endParaRPr lang="en-GB" sz="1400">
              <a:latin typeface="Lucida Sans" pitchFamily="34" charset="0"/>
              <a:ea typeface="ＭＳ Ｐゴシック" charset="-128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5088" y="3334202"/>
            <a:ext cx="25597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Sample 4     </a:t>
            </a:r>
            <a:r>
              <a:rPr lang="en-GB" sz="900" b="1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3     </a:t>
            </a:r>
            <a:r>
              <a:rPr lang="en-GB" sz="900" b="1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2     </a:t>
            </a:r>
            <a:r>
              <a:rPr lang="en-GB" sz="900" b="1" dirty="0" smtClean="0">
                <a:latin typeface="Times New Roman" pitchFamily="18" charset="0"/>
                <a:cs typeface="Times New Roman" pitchFamily="18" charset="0"/>
              </a:rPr>
              <a:t>  Sample </a:t>
            </a:r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089885" y="3334202"/>
            <a:ext cx="2636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Sample 4      Sample 3      </a:t>
            </a:r>
            <a:r>
              <a:rPr lang="en-GB" sz="900" b="1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2      </a:t>
            </a:r>
            <a:r>
              <a:rPr lang="en-GB" sz="900" b="1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6270282" y="3334202"/>
            <a:ext cx="2636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Sample 4      Sample 3      </a:t>
            </a:r>
            <a:r>
              <a:rPr lang="en-GB" sz="900" b="1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2      </a:t>
            </a:r>
            <a:r>
              <a:rPr lang="en-GB" sz="900" b="1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270282" y="5376383"/>
            <a:ext cx="255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Sample 4      Sample 3     </a:t>
            </a:r>
            <a:r>
              <a:rPr lang="en-GB" sz="900" b="1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2     </a:t>
            </a:r>
            <a:r>
              <a:rPr lang="en-GB" sz="900" b="1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120663" y="5366876"/>
            <a:ext cx="260587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Sample 4      Sample 3      </a:t>
            </a:r>
            <a:r>
              <a:rPr lang="en-GB" sz="900" b="1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2     </a:t>
            </a:r>
            <a:r>
              <a:rPr lang="en-GB" sz="900" b="1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GB" sz="9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74579" y="3558576"/>
            <a:ext cx="18620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Interface layer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3197608" y="3539561"/>
            <a:ext cx="25289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>
                <a:latin typeface="Times New Roman" pitchFamily="18" charset="0"/>
                <a:cs typeface="Times New Roman" pitchFamily="18" charset="0"/>
              </a:rPr>
              <a:t>Bottom electrode layer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6602000" y="3480616"/>
            <a:ext cx="19697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>
                <a:latin typeface="Times New Roman" pitchFamily="18" charset="0"/>
                <a:cs typeface="Times New Roman" pitchFamily="18" charset="0"/>
              </a:rPr>
              <a:t>Sacrificial layer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6605420" y="5634983"/>
            <a:ext cx="2068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>
                <a:latin typeface="Times New Roman" pitchFamily="18" charset="0"/>
                <a:cs typeface="Times New Roman" pitchFamily="18" charset="0"/>
              </a:rPr>
              <a:t>Structural layer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3361757" y="5634983"/>
            <a:ext cx="22023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>
                <a:latin typeface="Times New Roman" pitchFamily="18" charset="0"/>
                <a:cs typeface="Times New Roman" pitchFamily="18" charset="0"/>
              </a:rPr>
              <a:t>Top electrode layer</a:t>
            </a:r>
          </a:p>
        </p:txBody>
      </p:sp>
      <p:pic>
        <p:nvPicPr>
          <p:cNvPr id="24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4" y="4009225"/>
            <a:ext cx="2652040" cy="207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Sacrificial Material and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Plastic crystal (</a:t>
            </a:r>
            <a:r>
              <a:rPr lang="en-GB" dirty="0" err="1" smtClean="0"/>
              <a:t>Trimethylolethane</a:t>
            </a:r>
            <a:r>
              <a:rPr lang="en-GB" dirty="0" smtClean="0"/>
              <a:t>, TME):</a:t>
            </a:r>
          </a:p>
          <a:p>
            <a:pPr lvl="1"/>
            <a:r>
              <a:rPr lang="en-GB" dirty="0" smtClean="0"/>
              <a:t>An intermediate solid form between the real solid and liquid forms</a:t>
            </a:r>
          </a:p>
          <a:p>
            <a:pPr lvl="1"/>
            <a:r>
              <a:rPr lang="en-GB" dirty="0" smtClean="0"/>
              <a:t>Sublimation instead of liquefaction</a:t>
            </a:r>
          </a:p>
          <a:p>
            <a:r>
              <a:rPr lang="en-GB" dirty="0" smtClean="0"/>
              <a:t>Sublimation starts around 87 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</a:p>
          <a:p>
            <a:r>
              <a:rPr lang="en-GB" dirty="0" smtClean="0"/>
              <a:t>Low curing and removal temperatures</a:t>
            </a:r>
          </a:p>
          <a:p>
            <a:pPr lvl="1"/>
            <a:r>
              <a:rPr lang="en-GB" dirty="0" smtClean="0"/>
              <a:t>Curing: 80-85 </a:t>
            </a:r>
            <a:r>
              <a:rPr lang="en-GB" baseline="30000" dirty="0" smtClean="0"/>
              <a:t>o</a:t>
            </a:r>
            <a:r>
              <a:rPr lang="en-GB" dirty="0" smtClean="0"/>
              <a:t>C </a:t>
            </a:r>
          </a:p>
          <a:p>
            <a:pPr lvl="1"/>
            <a:r>
              <a:rPr lang="en-GB" dirty="0" smtClean="0"/>
              <a:t>Removal: 150-160 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5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700213"/>
            <a:ext cx="3807881" cy="4114800"/>
          </a:xfrm>
        </p:spPr>
        <p:txBody>
          <a:bodyPr/>
          <a:lstStyle/>
          <a:p>
            <a:r>
              <a:rPr lang="en-GB" dirty="0" smtClean="0"/>
              <a:t>Sacrificial layer was completely removed at 160 </a:t>
            </a:r>
            <a:r>
              <a:rPr lang="en-GB" baseline="30000" dirty="0" err="1" smtClean="0"/>
              <a:t>o</a:t>
            </a:r>
            <a:r>
              <a:rPr lang="en-GB" dirty="0" err="1" smtClean="0"/>
              <a:t>C.</a:t>
            </a:r>
            <a:endParaRPr lang="en-GB" dirty="0" smtClean="0"/>
          </a:p>
          <a:p>
            <a:r>
              <a:rPr lang="en-GB" dirty="0" smtClean="0"/>
              <a:t>No visible damage to  fabric properties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32" y="1700212"/>
            <a:ext cx="4828551" cy="211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32925352"/>
              </p:ext>
            </p:extLst>
          </p:nvPr>
        </p:nvGraphicFramePr>
        <p:xfrm>
          <a:off x="471660" y="3931180"/>
          <a:ext cx="4237923" cy="283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09584" y="3792074"/>
            <a:ext cx="3867150" cy="269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dirty="0" smtClean="0"/>
          </a:p>
          <a:p>
            <a:r>
              <a:rPr lang="en-GB" dirty="0" smtClean="0"/>
              <a:t>Resonance test shows cantilever was fully undercut, and results match FEA.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9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Piezoelectric Cantilever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Piezoelectric version also fabricated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25602" name="Picture 7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3" y="2291290"/>
            <a:ext cx="3388846" cy="220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Chart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81" y="3848101"/>
            <a:ext cx="4199485" cy="29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8150" y="22108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latin typeface="+mn-lt"/>
              </a:rPr>
              <a:t>Film thicknesses: </a:t>
            </a:r>
          </a:p>
          <a:p>
            <a:pPr lvl="1"/>
            <a:r>
              <a:rPr lang="en-GB" sz="1600" dirty="0" smtClean="0">
                <a:latin typeface="+mn-lt"/>
              </a:rPr>
              <a:t>Interface layer ~100 </a:t>
            </a:r>
            <a:r>
              <a:rPr lang="en-GB" sz="1600" dirty="0" smtClean="0">
                <a:latin typeface="Symbol" pitchFamily="18" charset="2"/>
              </a:rPr>
              <a:t>m</a:t>
            </a:r>
            <a:r>
              <a:rPr lang="en-GB" sz="1600" dirty="0" smtClean="0">
                <a:latin typeface="+mn-lt"/>
              </a:rPr>
              <a:t>m</a:t>
            </a:r>
            <a:endParaRPr lang="en-GB" sz="1600" dirty="0">
              <a:latin typeface="+mn-lt"/>
            </a:endParaRPr>
          </a:p>
          <a:p>
            <a:pPr lvl="1"/>
            <a:r>
              <a:rPr lang="en-GB" sz="1600" dirty="0" smtClean="0">
                <a:latin typeface="+mn-lt"/>
              </a:rPr>
              <a:t>Sacrificial layer ~</a:t>
            </a:r>
            <a:r>
              <a:rPr lang="en-GB" sz="1600" dirty="0">
                <a:latin typeface="+mn-lt"/>
              </a:rPr>
              <a:t>100 </a:t>
            </a:r>
            <a:r>
              <a:rPr lang="en-GB" sz="1600" dirty="0">
                <a:latin typeface="Symbol" pitchFamily="18" charset="2"/>
              </a:rPr>
              <a:t>m</a:t>
            </a:r>
            <a:r>
              <a:rPr lang="en-GB" sz="1600" dirty="0">
                <a:latin typeface="+mn-lt"/>
              </a:rPr>
              <a:t>m</a:t>
            </a:r>
          </a:p>
          <a:p>
            <a:pPr lvl="1"/>
            <a:r>
              <a:rPr lang="en-GB" sz="1600" dirty="0" smtClean="0">
                <a:latin typeface="+mn-lt"/>
              </a:rPr>
              <a:t>Structural layer </a:t>
            </a:r>
            <a:r>
              <a:rPr lang="en-GB" sz="1600" dirty="0">
                <a:latin typeface="+mn-lt"/>
              </a:rPr>
              <a:t>~80 </a:t>
            </a:r>
            <a:r>
              <a:rPr lang="en-GB" sz="1600" dirty="0" smtClean="0">
                <a:latin typeface="Symbol" pitchFamily="18" charset="2"/>
              </a:rPr>
              <a:t>m</a:t>
            </a:r>
            <a:r>
              <a:rPr lang="en-GB" sz="1600" dirty="0" smtClean="0">
                <a:latin typeface="+mn-lt"/>
              </a:rPr>
              <a:t>m</a:t>
            </a:r>
            <a:endParaRPr lang="en-GB" sz="1600" dirty="0">
              <a:latin typeface="+mn-lt"/>
            </a:endParaRPr>
          </a:p>
          <a:p>
            <a:pPr lvl="1"/>
            <a:r>
              <a:rPr lang="en-GB" sz="1600" dirty="0" smtClean="0">
                <a:latin typeface="+mn-lt"/>
              </a:rPr>
              <a:t>Electrodes ~15 </a:t>
            </a:r>
            <a:r>
              <a:rPr lang="en-GB" sz="1600" dirty="0" smtClean="0">
                <a:latin typeface="Symbol" pitchFamily="18" charset="2"/>
              </a:rPr>
              <a:t>m</a:t>
            </a:r>
            <a:r>
              <a:rPr lang="en-GB" sz="1600" dirty="0" smtClean="0">
                <a:latin typeface="+mn-lt"/>
              </a:rPr>
              <a:t>m</a:t>
            </a:r>
            <a:endParaRPr lang="en-GB" sz="1600" dirty="0">
              <a:latin typeface="+mn-lt"/>
            </a:endParaRPr>
          </a:p>
          <a:p>
            <a:pPr lvl="1"/>
            <a:r>
              <a:rPr lang="en-GB" sz="1600" dirty="0" smtClean="0">
                <a:latin typeface="+mn-lt"/>
              </a:rPr>
              <a:t>PZT </a:t>
            </a:r>
            <a:r>
              <a:rPr lang="en-GB" sz="1600" dirty="0">
                <a:latin typeface="+mn-lt"/>
              </a:rPr>
              <a:t>75-100 </a:t>
            </a:r>
            <a:r>
              <a:rPr lang="en-GB" sz="1600" dirty="0" smtClean="0">
                <a:latin typeface="Symbol" pitchFamily="18" charset="2"/>
              </a:rPr>
              <a:t>m</a:t>
            </a:r>
            <a:r>
              <a:rPr lang="en-GB" sz="1600" dirty="0" smtClean="0">
                <a:latin typeface="+mn-lt"/>
              </a:rPr>
              <a:t>m</a:t>
            </a:r>
            <a:endParaRPr lang="en-GB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829" y="5030183"/>
            <a:ext cx="279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+mn-lt"/>
              </a:rPr>
              <a:t>Voltage versus frequency for different acceleration levels.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256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Research at Southampton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CE3BE-A14F-42A4-93EF-8E7C869914E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23850" y="1652059"/>
            <a:ext cx="5416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GB" sz="2000" dirty="0">
                <a:latin typeface="Georgia" pitchFamily="18" charset="0"/>
              </a:rPr>
              <a:t>ECS was founded over 60 years ago</a:t>
            </a: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GB" sz="2000" dirty="0" smtClean="0">
                <a:latin typeface="Georgia" pitchFamily="18" charset="0"/>
              </a:rPr>
              <a:t>100 </a:t>
            </a:r>
            <a:r>
              <a:rPr lang="en-GB" sz="2000" dirty="0">
                <a:latin typeface="Georgia" pitchFamily="18" charset="0"/>
              </a:rPr>
              <a:t>academic staff (36 professors)</a:t>
            </a: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GB" sz="2000" dirty="0">
                <a:latin typeface="Georgia" pitchFamily="18" charset="0"/>
              </a:rPr>
              <a:t>140 research fellows, 250 PhD students</a:t>
            </a:r>
            <a:endParaRPr lang="en-GB" sz="1000" dirty="0">
              <a:latin typeface="Georgia" pitchFamily="18" charset="0"/>
            </a:endParaRP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GB" sz="2000" dirty="0">
                <a:latin typeface="Georgia" pitchFamily="18" charset="0"/>
              </a:rPr>
              <a:t>Research grant income: </a:t>
            </a:r>
            <a:r>
              <a:rPr lang="en-GB" sz="2000" dirty="0" smtClean="0">
                <a:latin typeface="Georgia" pitchFamily="18" charset="0"/>
              </a:rPr>
              <a:t>&gt; </a:t>
            </a:r>
            <a:r>
              <a:rPr lang="en-GB" sz="2000" dirty="0">
                <a:latin typeface="Georgia" pitchFamily="18" charset="0"/>
              </a:rPr>
              <a:t>£12 </a:t>
            </a:r>
            <a:r>
              <a:rPr lang="en-GB" sz="2000" dirty="0" smtClean="0">
                <a:latin typeface="Georgia" pitchFamily="18" charset="0"/>
              </a:rPr>
              <a:t>million p.a.</a:t>
            </a:r>
            <a:endParaRPr lang="en-GB" sz="2000" dirty="0">
              <a:latin typeface="Georgia" pitchFamily="18" charset="0"/>
            </a:endParaRP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GB" sz="2000" dirty="0">
                <a:latin typeface="Georgia" pitchFamily="18" charset="0"/>
              </a:rPr>
              <a:t>Over 20 years experience in developing printable active materials </a:t>
            </a: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GB" sz="2000" dirty="0" smtClean="0">
                <a:latin typeface="Georgia" pitchFamily="18" charset="0"/>
              </a:rPr>
              <a:t>3 ongoing </a:t>
            </a:r>
            <a:r>
              <a:rPr lang="en-GB" sz="2000" dirty="0">
                <a:latin typeface="Georgia" pitchFamily="18" charset="0"/>
              </a:rPr>
              <a:t>research projects on smart </a:t>
            </a:r>
            <a:r>
              <a:rPr lang="en-GB" sz="2000" dirty="0" smtClean="0">
                <a:latin typeface="Georgia" pitchFamily="18" charset="0"/>
              </a:rPr>
              <a:t>fabrics (2 more completed):</a:t>
            </a:r>
            <a:endParaRPr lang="en-GB" sz="2000" dirty="0">
              <a:latin typeface="Georgia" pitchFamily="18" charset="0"/>
            </a:endParaRP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GB" sz="2000" dirty="0">
                <a:latin typeface="Georgia" pitchFamily="18" charset="0"/>
              </a:rPr>
              <a:t>Microflex (EU Integrated Project)</a:t>
            </a: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GB" sz="2000" dirty="0" smtClean="0">
                <a:latin typeface="Georgia" pitchFamily="18" charset="0"/>
              </a:rPr>
              <a:t>Energy </a:t>
            </a:r>
            <a:r>
              <a:rPr lang="en-GB" sz="2000" dirty="0">
                <a:latin typeface="Georgia" pitchFamily="18" charset="0"/>
              </a:rPr>
              <a:t>Harvesting Materials for </a:t>
            </a:r>
            <a:r>
              <a:rPr lang="en-GB" sz="2000" dirty="0" smtClean="0">
                <a:latin typeface="Georgia" pitchFamily="18" charset="0"/>
              </a:rPr>
              <a:t>SFIT </a:t>
            </a:r>
            <a:r>
              <a:rPr lang="en-GB" sz="2000" dirty="0" smtClean="0">
                <a:latin typeface="Georgia" pitchFamily="18" charset="0"/>
              </a:rPr>
              <a:t>(EPSRC</a:t>
            </a:r>
            <a:r>
              <a:rPr lang="en-GB" sz="2000" dirty="0">
                <a:latin typeface="Georgia" pitchFamily="18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GB" sz="2000" dirty="0">
                <a:latin typeface="+mn-lt"/>
              </a:rPr>
              <a:t>Fabric based medical </a:t>
            </a:r>
            <a:r>
              <a:rPr lang="en-GB" sz="2000" dirty="0" smtClean="0">
                <a:latin typeface="+mn-lt"/>
              </a:rPr>
              <a:t>device (Wessex Medical)</a:t>
            </a:r>
            <a:r>
              <a:rPr lang="en-GB" sz="2000" dirty="0">
                <a:latin typeface="Georgia" pitchFamily="18" charset="0"/>
              </a:rPr>
              <a:t> </a:t>
            </a:r>
            <a:endParaRPr lang="en-GB" sz="2000" dirty="0" smtClean="0">
              <a:latin typeface="Georgia" pitchFamily="18" charset="0"/>
            </a:endParaRP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9221" name="Picture 4" descr="new_mountbattenjan sma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"/>
          <a:stretch>
            <a:fillRect/>
          </a:stretch>
        </p:blipFill>
        <p:spPr bwMode="auto">
          <a:xfrm>
            <a:off x="5842000" y="2130425"/>
            <a:ext cx="304641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4463" y="4343400"/>
            <a:ext cx="26495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dirty="0">
                <a:latin typeface="+mn-lt"/>
                <a:ea typeface="ＭＳ Ｐゴシック" pitchFamily="34" charset="-128"/>
              </a:rPr>
              <a:t>£100 million Mountbatten Building, housing state of the art cleanroom.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Micropump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693150" cy="4114800"/>
          </a:xfrm>
        </p:spPr>
        <p:txBody>
          <a:bodyPr/>
          <a:lstStyle/>
          <a:p>
            <a:r>
              <a:rPr lang="en-GB" dirty="0" smtClean="0"/>
              <a:t>Initially printed on Kapton, demonstrates sacrificial process combined with structural, conductive and piezoelectric films.</a:t>
            </a:r>
          </a:p>
          <a:p>
            <a:r>
              <a:rPr lang="en-GB" dirty="0" smtClean="0"/>
              <a:t>Uses passive nozzle/diffuser valves, achieves 27 </a:t>
            </a:r>
            <a:r>
              <a:rPr lang="en-GB" dirty="0" err="1" smtClean="0"/>
              <a:t>uL</a:t>
            </a:r>
            <a:r>
              <a:rPr lang="en-GB" dirty="0" smtClean="0"/>
              <a:t>/min from 100 V</a:t>
            </a:r>
            <a:r>
              <a:rPr lang="en-GB" baseline="-25000" dirty="0" smtClean="0"/>
              <a:t>P-P</a:t>
            </a:r>
            <a:r>
              <a:rPr lang="en-GB" dirty="0" smtClean="0"/>
              <a:t> at 1 </a:t>
            </a:r>
            <a:r>
              <a:rPr lang="en-GB" dirty="0" smtClean="0"/>
              <a:t>MHz, </a:t>
            </a:r>
            <a:r>
              <a:rPr lang="en-GB" dirty="0" smtClean="0"/>
              <a:t>pumping IPA.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5" y="4017428"/>
            <a:ext cx="5197475" cy="214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4783" y="3878928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50607"/>
                </a:solidFill>
                <a:latin typeface="Georgia" pitchFamily="18" charset="0"/>
              </a:rPr>
              <a:t>Chamber</a:t>
            </a:r>
            <a:endParaRPr lang="en-GB" sz="1600" dirty="0">
              <a:solidFill>
                <a:srgbClr val="050607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000" y="4017428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50607"/>
                </a:solidFill>
                <a:latin typeface="Georgia" pitchFamily="18" charset="0"/>
              </a:rPr>
              <a:t>Top electrode</a:t>
            </a:r>
            <a:endParaRPr lang="en-GB" sz="1600" dirty="0">
              <a:solidFill>
                <a:srgbClr val="050607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7000" y="6308725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50607"/>
                </a:solidFill>
                <a:latin typeface="Georgia" pitchFamily="18" charset="0"/>
              </a:rPr>
              <a:t>Bottom electrode</a:t>
            </a:r>
            <a:endParaRPr lang="en-GB" sz="1600" dirty="0">
              <a:solidFill>
                <a:srgbClr val="050607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183" y="6253833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50607"/>
                </a:solidFill>
                <a:latin typeface="Georgia" pitchFamily="18" charset="0"/>
              </a:rPr>
              <a:t>PZT layer</a:t>
            </a:r>
            <a:endParaRPr lang="en-GB" sz="1600" dirty="0">
              <a:solidFill>
                <a:srgbClr val="050607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4293" y="5378459"/>
            <a:ext cx="109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50607"/>
                </a:solidFill>
                <a:latin typeface="Georgia" pitchFamily="18" charset="0"/>
              </a:rPr>
              <a:t>Flow path</a:t>
            </a:r>
            <a:endParaRPr lang="en-GB" sz="1600" dirty="0">
              <a:solidFill>
                <a:srgbClr val="050607"/>
              </a:solidFill>
              <a:latin typeface="Georgia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668183" y="4224867"/>
            <a:ext cx="709084" cy="9059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5060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690533" y="4294427"/>
            <a:ext cx="1017971" cy="5823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5060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179584" y="5815013"/>
            <a:ext cx="197683" cy="3942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5060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086351" y="5736166"/>
            <a:ext cx="704849" cy="5725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5060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Notched Right Arrow 17"/>
          <p:cNvSpPr/>
          <p:nvPr/>
        </p:nvSpPr>
        <p:spPr bwMode="auto">
          <a:xfrm>
            <a:off x="3217333" y="5232400"/>
            <a:ext cx="371260" cy="118533"/>
          </a:xfrm>
          <a:prstGeom prst="notchedRightArrow">
            <a:avLst/>
          </a:prstGeom>
          <a:solidFill>
            <a:srgbClr val="C00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</a:endParaRPr>
          </a:p>
        </p:txBody>
      </p:sp>
      <p:sp>
        <p:nvSpPr>
          <p:cNvPr id="21" name="Notched Right Arrow 20"/>
          <p:cNvSpPr/>
          <p:nvPr/>
        </p:nvSpPr>
        <p:spPr bwMode="auto">
          <a:xfrm>
            <a:off x="4319273" y="5181600"/>
            <a:ext cx="371260" cy="118533"/>
          </a:xfrm>
          <a:prstGeom prst="notchedRightArrow">
            <a:avLst/>
          </a:prstGeom>
          <a:solidFill>
            <a:srgbClr val="C00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</a:endParaRPr>
          </a:p>
        </p:txBody>
      </p:sp>
      <p:sp>
        <p:nvSpPr>
          <p:cNvPr id="22" name="Notched Right Arrow 21"/>
          <p:cNvSpPr/>
          <p:nvPr/>
        </p:nvSpPr>
        <p:spPr bwMode="auto">
          <a:xfrm>
            <a:off x="5337244" y="5181600"/>
            <a:ext cx="371260" cy="118533"/>
          </a:xfrm>
          <a:prstGeom prst="notchedRightArrow">
            <a:avLst/>
          </a:prstGeom>
          <a:solidFill>
            <a:srgbClr val="C00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88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MicroFlex</a:t>
            </a:r>
            <a:r>
              <a:rPr lang="en-GB" dirty="0" smtClean="0"/>
              <a:t> has developed the materials and processes required to fabricate printed MEMS on fabrics.</a:t>
            </a:r>
          </a:p>
          <a:p>
            <a:r>
              <a:rPr lang="en-GB" dirty="0" smtClean="0"/>
              <a:t>Wide range of active inks have been developed. </a:t>
            </a:r>
          </a:p>
          <a:p>
            <a:r>
              <a:rPr lang="en-GB" dirty="0" smtClean="0"/>
              <a:t>Numerous prototypes based upon these active inks demonstrated.  </a:t>
            </a:r>
          </a:p>
          <a:p>
            <a:r>
              <a:rPr lang="en-GB" dirty="0" smtClean="0"/>
              <a:t>Sacrificial layer fabrication process has also been demonstrated and is being applied to several structures and devices including accelerometers, pressure sensors and </a:t>
            </a:r>
            <a:r>
              <a:rPr lang="en-GB" dirty="0" err="1" smtClean="0"/>
              <a:t>micropumps</a:t>
            </a:r>
            <a:r>
              <a:rPr lang="en-GB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E68D7-9F68-4673-9EC3-76B4138DEF6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Smart Fabric Inks Ltd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Company launched February 2011</a:t>
            </a:r>
          </a:p>
          <a:p>
            <a:r>
              <a:rPr lang="en-GB" smtClean="0"/>
              <a:t>Marketing inks developed at the University of Southampton</a:t>
            </a:r>
          </a:p>
          <a:p>
            <a:r>
              <a:rPr lang="en-GB" smtClean="0"/>
              <a:t>Please visit </a:t>
            </a:r>
            <a:r>
              <a:rPr lang="en-GB" smtClean="0">
                <a:hlinkClick r:id="rId2"/>
              </a:rPr>
              <a:t>www.fabinks.com</a:t>
            </a:r>
            <a:r>
              <a:rPr lang="en-GB" smtClean="0"/>
              <a:t> for further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B5DC8-63CF-4B31-96D2-6026FDA71BDB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803650"/>
            <a:ext cx="579596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3EACA-1576-4DDD-AC5F-266702B89E3D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31748" name="Rectangle 5"/>
          <p:cNvSpPr txBox="1">
            <a:spLocks noChangeArrowheads="1"/>
          </p:cNvSpPr>
          <p:nvPr/>
        </p:nvSpPr>
        <p:spPr bwMode="auto">
          <a:xfrm>
            <a:off x="128588" y="1709738"/>
            <a:ext cx="8434387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1pPr>
            <a:lvl2pPr marL="522288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Aft>
                <a:spcPct val="70000"/>
              </a:spcAft>
            </a:pPr>
            <a:r>
              <a:rPr lang="en-GB" sz="2800" dirty="0">
                <a:latin typeface="Georgia" pitchFamily="18" charset="0"/>
              </a:rPr>
              <a:t>Colleagues at Southampton, </a:t>
            </a:r>
            <a:r>
              <a:rPr lang="en-GB" sz="2800" dirty="0" err="1">
                <a:latin typeface="Georgia" pitchFamily="18" charset="0"/>
              </a:rPr>
              <a:t>MicroFlex</a:t>
            </a:r>
            <a:r>
              <a:rPr lang="en-GB" sz="2800" dirty="0">
                <a:latin typeface="Georgia" pitchFamily="18" charset="0"/>
              </a:rPr>
              <a:t> partners and EU for funding (CP-IP 211335-2).</a:t>
            </a:r>
          </a:p>
          <a:p>
            <a:pPr lvl="1"/>
            <a:endParaRPr lang="en-GB" sz="2400" dirty="0">
              <a:latin typeface="Georgia" pitchFamily="18" charset="0"/>
            </a:endParaRPr>
          </a:p>
          <a:p>
            <a:pPr lvl="1"/>
            <a:endParaRPr lang="en-GB" sz="2400" dirty="0">
              <a:latin typeface="Georgia" pitchFamily="18" charset="0"/>
            </a:endParaRPr>
          </a:p>
          <a:p>
            <a:pPr lvl="1" algn="ctr"/>
            <a:endParaRPr lang="en-GB" sz="2800" i="1" dirty="0">
              <a:latin typeface="Georgia" pitchFamily="18" charset="0"/>
            </a:endParaRPr>
          </a:p>
          <a:p>
            <a:pPr lvl="1" algn="ctr"/>
            <a:endParaRPr lang="en-GB" sz="2800" i="1" dirty="0">
              <a:latin typeface="Georgia" pitchFamily="18" charset="0"/>
            </a:endParaRPr>
          </a:p>
          <a:p>
            <a:pPr lvl="1" algn="ctr"/>
            <a:endParaRPr lang="en-GB" sz="2800" i="1" dirty="0">
              <a:latin typeface="Georgia" pitchFamily="18" charset="0"/>
            </a:endParaRPr>
          </a:p>
          <a:p>
            <a:pPr lvl="1" algn="ctr"/>
            <a:endParaRPr lang="en-GB" sz="2800" i="1" dirty="0">
              <a:latin typeface="Georgia" pitchFamily="18" charset="0"/>
            </a:endParaRPr>
          </a:p>
          <a:p>
            <a:pPr lvl="1" algn="ctr"/>
            <a:r>
              <a:rPr lang="en-GB" sz="2800" i="1" dirty="0">
                <a:latin typeface="Georgia" pitchFamily="18" charset="0"/>
              </a:rPr>
              <a:t>Thanks for your attention!</a:t>
            </a:r>
          </a:p>
          <a:p>
            <a:pPr lvl="1"/>
            <a:endParaRPr lang="en-GB" sz="2400" dirty="0">
              <a:latin typeface="Georgia" pitchFamily="18" charset="0"/>
            </a:endParaRPr>
          </a:p>
        </p:txBody>
      </p:sp>
      <p:pic>
        <p:nvPicPr>
          <p:cNvPr id="31749" name="Picture 361" descr="bonf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600450"/>
            <a:ext cx="12779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64" descr="klopman_lin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357563"/>
            <a:ext cx="1025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68" descr="paulboy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779713"/>
            <a:ext cx="1409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69" descr="elasta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921000"/>
            <a:ext cx="11858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362" descr="ifth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532188"/>
            <a:ext cx="106521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363" descr="leit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036888"/>
            <a:ext cx="15494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366" descr="itc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848100"/>
            <a:ext cx="11620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367" descr="UoM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70313"/>
            <a:ext cx="9191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370" descr="ardej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797175"/>
            <a:ext cx="996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372" descr="JSI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06900"/>
            <a:ext cx="3051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2921000"/>
            <a:ext cx="1471612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60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530725"/>
            <a:ext cx="13731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MicroFlex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16A82-36C7-442D-BF58-53F7D77D431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842000"/>
            <a:ext cx="9588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54"/>
          <p:cNvSpPr txBox="1">
            <a:spLocks noChangeArrowheads="1"/>
          </p:cNvSpPr>
          <p:nvPr/>
        </p:nvSpPr>
        <p:spPr bwMode="auto">
          <a:xfrm>
            <a:off x="195263" y="1857375"/>
            <a:ext cx="536733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23900"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defTabSz="72390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defTabSz="7239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defTabSz="7239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defTabSz="7239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149475" indent="136525" algn="r" defTabSz="7239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606675" indent="136525" algn="r" defTabSz="7239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063875" indent="136525" algn="r" defTabSz="7239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521075" indent="136525" algn="r" defTabSz="7239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buFont typeface="Georgia" pitchFamily="18" charset="0"/>
              <a:buChar char="•"/>
              <a:defRPr/>
            </a:pPr>
            <a:r>
              <a:rPr lang="en-GB" sz="1800" dirty="0" smtClean="0">
                <a:latin typeface="+mn-lt"/>
                <a:ea typeface="ＭＳ Ｐゴシック" pitchFamily="34" charset="-128"/>
              </a:rPr>
              <a:t>The </a:t>
            </a:r>
            <a:r>
              <a:rPr lang="en-GB" sz="1800" dirty="0" err="1" smtClean="0">
                <a:latin typeface="+mn-lt"/>
                <a:ea typeface="ＭＳ Ｐゴシック" pitchFamily="34" charset="-128"/>
              </a:rPr>
              <a:t>MicroFlex</a:t>
            </a:r>
            <a:r>
              <a:rPr lang="en-GB" sz="1800" dirty="0" smtClean="0">
                <a:latin typeface="+mn-lt"/>
                <a:ea typeface="ＭＳ Ｐゴシック" pitchFamily="34" charset="-128"/>
              </a:rPr>
              <a:t> Project is a EU FP 7 funded integrated project, </a:t>
            </a:r>
            <a:r>
              <a:rPr lang="en-US" sz="1800" dirty="0" smtClean="0">
                <a:ea typeface="ＭＳ Ｐゴシック" pitchFamily="34" charset="-128"/>
              </a:rPr>
              <a:t>7.7 M€ Budget, </a:t>
            </a:r>
            <a:r>
              <a:rPr lang="en-US" sz="1800" dirty="0" smtClean="0">
                <a:latin typeface="+mn-lt"/>
                <a:ea typeface="ＭＳ Ｐゴシック" pitchFamily="34" charset="-128"/>
              </a:rPr>
              <a:t>5.4 M€ funding.</a:t>
            </a:r>
          </a:p>
          <a:p>
            <a:pPr marL="285750" indent="-285750">
              <a:buFont typeface="Georgia" pitchFamily="18" charset="0"/>
              <a:buChar char="•"/>
              <a:defRPr/>
            </a:pPr>
            <a:endParaRPr lang="en-GB" sz="800" dirty="0" smtClean="0">
              <a:latin typeface="+mn-lt"/>
              <a:ea typeface="ＭＳ Ｐゴシック" pitchFamily="34" charset="-128"/>
            </a:endParaRPr>
          </a:p>
          <a:p>
            <a:pPr marL="285750" indent="-285750">
              <a:buFont typeface="Georgia" pitchFamily="18" charset="0"/>
              <a:buChar char="•"/>
              <a:defRPr/>
            </a:pPr>
            <a:r>
              <a:rPr lang="en-GB" sz="1800" dirty="0" smtClean="0">
                <a:latin typeface="+mn-lt"/>
                <a:ea typeface="ＭＳ Ｐゴシック" pitchFamily="34" charset="-128"/>
              </a:rPr>
              <a:t>4 Year project, end date 30</a:t>
            </a:r>
            <a:r>
              <a:rPr lang="en-GB" sz="1800" baseline="30000" dirty="0" smtClean="0">
                <a:latin typeface="+mn-lt"/>
                <a:ea typeface="ＭＳ Ｐゴシック" pitchFamily="34" charset="-128"/>
              </a:rPr>
              <a:t>th</a:t>
            </a:r>
            <a:r>
              <a:rPr lang="en-GB" sz="1800" dirty="0" smtClean="0">
                <a:latin typeface="+mn-lt"/>
                <a:ea typeface="ＭＳ Ｐゴシック" pitchFamily="34" charset="-128"/>
              </a:rPr>
              <a:t> October 2012.</a:t>
            </a:r>
          </a:p>
          <a:p>
            <a:pPr marL="285750" indent="-285750">
              <a:buFont typeface="Georgia" pitchFamily="18" charset="0"/>
              <a:buChar char="•"/>
              <a:defRPr/>
            </a:pPr>
            <a:endParaRPr lang="en-GB" sz="800" dirty="0" smtClean="0">
              <a:latin typeface="+mn-lt"/>
              <a:ea typeface="ＭＳ Ｐゴシック" pitchFamily="34" charset="-128"/>
            </a:endParaRPr>
          </a:p>
          <a:p>
            <a:pPr marL="285750" indent="-285750">
              <a:buFont typeface="Georgia" pitchFamily="18" charset="0"/>
              <a:buChar char="•"/>
              <a:defRPr/>
            </a:pPr>
            <a:r>
              <a:rPr lang="en-GB" sz="1800" dirty="0" smtClean="0">
                <a:latin typeface="+mn-lt"/>
                <a:ea typeface="ＭＳ Ｐゴシック" pitchFamily="34" charset="-128"/>
              </a:rPr>
              <a:t>13 Partners, 7 industrial, 9 countries.</a:t>
            </a:r>
          </a:p>
          <a:p>
            <a:pPr marL="285750" indent="-285750">
              <a:buFont typeface="Georgia" pitchFamily="18" charset="0"/>
              <a:buChar char="•"/>
              <a:defRPr/>
            </a:pPr>
            <a:endParaRPr lang="en-GB" sz="800" dirty="0" smtClean="0">
              <a:latin typeface="+mn-lt"/>
              <a:ea typeface="ＭＳ Ｐゴシック" pitchFamily="34" charset="-128"/>
            </a:endParaRPr>
          </a:p>
          <a:p>
            <a:pPr marL="285750" indent="-285750">
              <a:buFont typeface="Georgia" pitchFamily="18" charset="0"/>
              <a:buChar char="•"/>
              <a:defRPr/>
            </a:pPr>
            <a:r>
              <a:rPr lang="en-GB" sz="1800" dirty="0" smtClean="0">
                <a:latin typeface="+mn-lt"/>
                <a:ea typeface="ＭＳ Ｐゴシック" pitchFamily="34" charset="-128"/>
              </a:rPr>
              <a:t>Develop MEMS processing capability for the production of flexible smart fabrics. Based on screen and  inkjet printing.</a:t>
            </a:r>
          </a:p>
          <a:p>
            <a:pPr marL="285750" indent="-285750">
              <a:buFont typeface="Georgia" pitchFamily="18" charset="0"/>
              <a:buChar char="•"/>
              <a:defRPr/>
            </a:pPr>
            <a:endParaRPr lang="en-GB" sz="800" dirty="0" smtClean="0">
              <a:latin typeface="+mn-lt"/>
              <a:ea typeface="ＭＳ Ｐゴシック" pitchFamily="34" charset="-128"/>
            </a:endParaRPr>
          </a:p>
          <a:p>
            <a:pPr marL="285750" indent="-285750">
              <a:buFont typeface="Georgia" pitchFamily="18" charset="0"/>
              <a:buChar char="•"/>
              <a:defRPr/>
            </a:pPr>
            <a:r>
              <a:rPr lang="en-GB" sz="1800" dirty="0" smtClean="0">
                <a:latin typeface="+mn-lt"/>
                <a:ea typeface="ＭＳ Ｐゴシック" pitchFamily="34" charset="-128"/>
              </a:rPr>
              <a:t>Develop new functional inks to be compatible with fabrics.</a:t>
            </a:r>
          </a:p>
          <a:p>
            <a:pPr marL="285750" indent="-285750">
              <a:buFont typeface="Georgia" pitchFamily="18" charset="0"/>
              <a:buChar char="•"/>
              <a:defRPr/>
            </a:pPr>
            <a:endParaRPr lang="en-GB" sz="800" dirty="0" smtClean="0">
              <a:latin typeface="+mn-lt"/>
              <a:ea typeface="ＭＳ Ｐゴシック" pitchFamily="34" charset="-128"/>
            </a:endParaRPr>
          </a:p>
          <a:p>
            <a:pPr marL="285750" indent="-285750">
              <a:buFont typeface="Georgia" pitchFamily="18" charset="0"/>
              <a:buChar char="•"/>
              <a:defRPr/>
            </a:pPr>
            <a:r>
              <a:rPr lang="en-GB" sz="1800" dirty="0" smtClean="0">
                <a:latin typeface="+mn-lt"/>
                <a:ea typeface="ＭＳ Ｐゴシック" pitchFamily="34" charset="-128"/>
              </a:rPr>
              <a:t>Produce industrial prototypes demonstrating the functionality of the new inks.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862638" y="2992438"/>
            <a:ext cx="3101975" cy="3709987"/>
            <a:chOff x="5862811" y="2992452"/>
            <a:chExt cx="3102266" cy="3710446"/>
          </a:xfrm>
        </p:grpSpPr>
        <p:grpSp>
          <p:nvGrpSpPr>
            <p:cNvPr id="10254" name="Group 30"/>
            <p:cNvGrpSpPr>
              <a:grpSpLocks/>
            </p:cNvGrpSpPr>
            <p:nvPr/>
          </p:nvGrpSpPr>
          <p:grpSpPr bwMode="auto">
            <a:xfrm>
              <a:off x="5862811" y="2992452"/>
              <a:ext cx="3102266" cy="2926752"/>
              <a:chOff x="5862811" y="2992452"/>
              <a:chExt cx="3102266" cy="2926752"/>
            </a:xfrm>
          </p:grpSpPr>
          <p:pic>
            <p:nvPicPr>
              <p:cNvPr id="10256" name="Picture 362" descr="ifth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2811" y="4387012"/>
                <a:ext cx="1064529" cy="69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7" name="Picture 363" descr="leita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5787" y="4138240"/>
                <a:ext cx="1549290" cy="550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8" name="Picture 366" descr="itc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3485" y="4864959"/>
                <a:ext cx="1162051" cy="439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367" descr="UoM Log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5250" y="2992452"/>
                <a:ext cx="918522" cy="917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0" name="Picture 370" descr="ardej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0618" y="3652603"/>
                <a:ext cx="996722" cy="514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1" name="Picture 372" descr="JSI_logo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4350" y="5472834"/>
                <a:ext cx="3050727" cy="446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55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811" y="6089772"/>
              <a:ext cx="1471922" cy="613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23850" y="5908675"/>
            <a:ext cx="38354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n-lt"/>
                <a:ea typeface="ＭＳ Ｐゴシック" pitchFamily="34" charset="-128"/>
              </a:rPr>
              <a:t>http://microflex.ecs.soton.ac.uk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97538" y="1414463"/>
            <a:ext cx="2995612" cy="2030412"/>
            <a:chOff x="5697939" y="1414463"/>
            <a:chExt cx="2995211" cy="2030277"/>
          </a:xfrm>
        </p:grpSpPr>
        <p:pic>
          <p:nvPicPr>
            <p:cNvPr id="10249" name="Picture 361" descr="bonfor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974" y="2235562"/>
              <a:ext cx="1277305" cy="49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364" descr="klopman_links_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728" y="1992199"/>
              <a:ext cx="1026200" cy="98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368" descr="paulboy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259" y="1414463"/>
              <a:ext cx="1409137" cy="49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369" descr="elasta0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7108" y="1556387"/>
              <a:ext cx="1186042" cy="43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2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939" y="3110361"/>
              <a:ext cx="1393825" cy="334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804-1DEA-4632-B599-DCB7E165304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1267" name="Slide Number Placeholder 4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9pPr>
          </a:lstStyle>
          <a:p>
            <a:pPr algn="r"/>
            <a:fld id="{A4185EF1-BA39-4894-A14F-EC5115315D19}" type="slidenum">
              <a:rPr lang="en-GB" sz="1400">
                <a:latin typeface="Georgia" pitchFamily="18" charset="0"/>
              </a:rPr>
              <a:pPr algn="r"/>
              <a:t>5</a:t>
            </a:fld>
            <a:endParaRPr lang="en-GB" sz="1400">
              <a:latin typeface="Georgia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sz="35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GB" sz="35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Envisaged Process Flow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Oval 156"/>
          <p:cNvSpPr>
            <a:spLocks noChangeAspect="1" noChangeArrowheads="1"/>
          </p:cNvSpPr>
          <p:nvPr/>
        </p:nvSpPr>
        <p:spPr bwMode="auto">
          <a:xfrm>
            <a:off x="6715125" y="5156200"/>
            <a:ext cx="306388" cy="28733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271" name="Oval 152"/>
          <p:cNvSpPr>
            <a:spLocks noChangeAspect="1" noChangeArrowheads="1"/>
          </p:cNvSpPr>
          <p:nvPr/>
        </p:nvSpPr>
        <p:spPr bwMode="auto">
          <a:xfrm>
            <a:off x="6811963" y="5173663"/>
            <a:ext cx="152400" cy="219075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272" name="Oval 151"/>
          <p:cNvSpPr>
            <a:spLocks noChangeAspect="1" noChangeArrowheads="1"/>
          </p:cNvSpPr>
          <p:nvPr/>
        </p:nvSpPr>
        <p:spPr bwMode="auto">
          <a:xfrm>
            <a:off x="6746875" y="5132388"/>
            <a:ext cx="250825" cy="284162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273" name="Oval 148"/>
          <p:cNvSpPr>
            <a:spLocks noChangeAspect="1" noChangeArrowheads="1"/>
          </p:cNvSpPr>
          <p:nvPr/>
        </p:nvSpPr>
        <p:spPr bwMode="auto">
          <a:xfrm>
            <a:off x="6789738" y="5183188"/>
            <a:ext cx="185737" cy="219075"/>
          </a:xfrm>
          <a:prstGeom prst="ellips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2" name="Rectangle 149"/>
          <p:cNvSpPr>
            <a:spLocks noChangeAspect="1" noChangeArrowheads="1"/>
          </p:cNvSpPr>
          <p:nvPr/>
        </p:nvSpPr>
        <p:spPr bwMode="auto">
          <a:xfrm>
            <a:off x="6646863" y="5121275"/>
            <a:ext cx="411162" cy="1666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1275" name="Group 43"/>
          <p:cNvGrpSpPr>
            <a:grpSpLocks noChangeAspect="1"/>
          </p:cNvGrpSpPr>
          <p:nvPr/>
        </p:nvGrpSpPr>
        <p:grpSpPr bwMode="auto">
          <a:xfrm>
            <a:off x="1320800" y="3898900"/>
            <a:ext cx="835025" cy="412750"/>
            <a:chOff x="340" y="1162"/>
            <a:chExt cx="544" cy="227"/>
          </a:xfrm>
        </p:grpSpPr>
        <p:grpSp>
          <p:nvGrpSpPr>
            <p:cNvPr id="11558" name="Group 28"/>
            <p:cNvGrpSpPr>
              <a:grpSpLocks noChangeAspect="1"/>
            </p:cNvGrpSpPr>
            <p:nvPr/>
          </p:nvGrpSpPr>
          <p:grpSpPr bwMode="auto">
            <a:xfrm>
              <a:off x="657" y="1162"/>
              <a:ext cx="227" cy="227"/>
              <a:chOff x="657" y="1162"/>
              <a:chExt cx="227" cy="227"/>
            </a:xfrm>
          </p:grpSpPr>
          <p:sp>
            <p:nvSpPr>
              <p:cNvPr id="11562" name="Oval 21"/>
              <p:cNvSpPr>
                <a:spLocks noChangeAspect="1" noChangeArrowheads="1"/>
              </p:cNvSpPr>
              <p:nvPr/>
            </p:nvSpPr>
            <p:spPr bwMode="auto">
              <a:xfrm>
                <a:off x="703" y="1162"/>
                <a:ext cx="136" cy="17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56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657" y="1247"/>
                <a:ext cx="227" cy="1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grpSp>
            <p:nvGrpSpPr>
              <p:cNvPr id="11564" name="Group 26"/>
              <p:cNvGrpSpPr>
                <a:grpSpLocks noChangeAspect="1"/>
              </p:cNvGrpSpPr>
              <p:nvPr/>
            </p:nvGrpSpPr>
            <p:grpSpPr bwMode="auto">
              <a:xfrm>
                <a:off x="703" y="1261"/>
                <a:ext cx="135" cy="128"/>
                <a:chOff x="703" y="2478"/>
                <a:chExt cx="181" cy="136"/>
              </a:xfrm>
            </p:grpSpPr>
            <p:sp>
              <p:nvSpPr>
                <p:cNvPr id="11565" name="Line 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03" y="2478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66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793" y="2478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67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839" y="2478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59" name="Group 8"/>
            <p:cNvGrpSpPr>
              <a:grpSpLocks noChangeAspect="1"/>
            </p:cNvGrpSpPr>
            <p:nvPr/>
          </p:nvGrpSpPr>
          <p:grpSpPr bwMode="auto">
            <a:xfrm>
              <a:off x="340" y="1298"/>
              <a:ext cx="318" cy="91"/>
              <a:chOff x="521" y="1298"/>
              <a:chExt cx="1180" cy="408"/>
            </a:xfrm>
          </p:grpSpPr>
          <p:sp>
            <p:nvSpPr>
              <p:cNvPr id="11560" name="Rectangle 6"/>
              <p:cNvSpPr>
                <a:spLocks noChangeAspect="1" noChangeArrowheads="1"/>
              </p:cNvSpPr>
              <p:nvPr/>
            </p:nvSpPr>
            <p:spPr bwMode="auto">
              <a:xfrm>
                <a:off x="521" y="1616"/>
                <a:ext cx="1180" cy="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561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1247" y="1298"/>
                <a:ext cx="227" cy="3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276" name="Group 44"/>
          <p:cNvGrpSpPr>
            <a:grpSpLocks noChangeAspect="1"/>
          </p:cNvGrpSpPr>
          <p:nvPr/>
        </p:nvGrpSpPr>
        <p:grpSpPr bwMode="auto">
          <a:xfrm>
            <a:off x="2217738" y="3898900"/>
            <a:ext cx="835025" cy="412750"/>
            <a:chOff x="340" y="1162"/>
            <a:chExt cx="544" cy="227"/>
          </a:xfrm>
        </p:grpSpPr>
        <p:grpSp>
          <p:nvGrpSpPr>
            <p:cNvPr id="11548" name="Group 45"/>
            <p:cNvGrpSpPr>
              <a:grpSpLocks noChangeAspect="1"/>
            </p:cNvGrpSpPr>
            <p:nvPr/>
          </p:nvGrpSpPr>
          <p:grpSpPr bwMode="auto">
            <a:xfrm>
              <a:off x="657" y="1162"/>
              <a:ext cx="227" cy="227"/>
              <a:chOff x="657" y="1162"/>
              <a:chExt cx="227" cy="227"/>
            </a:xfrm>
          </p:grpSpPr>
          <p:sp>
            <p:nvSpPr>
              <p:cNvPr id="11552" name="Oval 46"/>
              <p:cNvSpPr>
                <a:spLocks noChangeAspect="1" noChangeArrowheads="1"/>
              </p:cNvSpPr>
              <p:nvPr/>
            </p:nvSpPr>
            <p:spPr bwMode="auto">
              <a:xfrm>
                <a:off x="703" y="1162"/>
                <a:ext cx="136" cy="17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553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657" y="1247"/>
                <a:ext cx="227" cy="1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grpSp>
            <p:nvGrpSpPr>
              <p:cNvPr id="11554" name="Group 48"/>
              <p:cNvGrpSpPr>
                <a:grpSpLocks noChangeAspect="1"/>
              </p:cNvGrpSpPr>
              <p:nvPr/>
            </p:nvGrpSpPr>
            <p:grpSpPr bwMode="auto">
              <a:xfrm>
                <a:off x="703" y="1261"/>
                <a:ext cx="135" cy="128"/>
                <a:chOff x="703" y="2478"/>
                <a:chExt cx="181" cy="136"/>
              </a:xfrm>
            </p:grpSpPr>
            <p:sp>
              <p:nvSpPr>
                <p:cNvPr id="11555" name="Line 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03" y="2478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56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793" y="2478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5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839" y="2478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49" name="Group 52"/>
            <p:cNvGrpSpPr>
              <a:grpSpLocks noChangeAspect="1"/>
            </p:cNvGrpSpPr>
            <p:nvPr/>
          </p:nvGrpSpPr>
          <p:grpSpPr bwMode="auto">
            <a:xfrm>
              <a:off x="340" y="1298"/>
              <a:ext cx="318" cy="91"/>
              <a:chOff x="521" y="1298"/>
              <a:chExt cx="1180" cy="408"/>
            </a:xfrm>
          </p:grpSpPr>
          <p:sp>
            <p:nvSpPr>
              <p:cNvPr id="11550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521" y="1616"/>
                <a:ext cx="1180" cy="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551" name="Line 54"/>
              <p:cNvSpPr>
                <a:spLocks noChangeAspect="1" noChangeShapeType="1"/>
              </p:cNvSpPr>
              <p:nvPr/>
            </p:nvSpPr>
            <p:spPr bwMode="auto">
              <a:xfrm flipH="1">
                <a:off x="1247" y="1298"/>
                <a:ext cx="227" cy="3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277" name="Group 55"/>
          <p:cNvGrpSpPr>
            <a:grpSpLocks noChangeAspect="1"/>
          </p:cNvGrpSpPr>
          <p:nvPr/>
        </p:nvGrpSpPr>
        <p:grpSpPr bwMode="auto">
          <a:xfrm>
            <a:off x="3054350" y="3898900"/>
            <a:ext cx="836613" cy="412750"/>
            <a:chOff x="340" y="1162"/>
            <a:chExt cx="544" cy="227"/>
          </a:xfrm>
        </p:grpSpPr>
        <p:grpSp>
          <p:nvGrpSpPr>
            <p:cNvPr id="11538" name="Group 56"/>
            <p:cNvGrpSpPr>
              <a:grpSpLocks noChangeAspect="1"/>
            </p:cNvGrpSpPr>
            <p:nvPr/>
          </p:nvGrpSpPr>
          <p:grpSpPr bwMode="auto">
            <a:xfrm>
              <a:off x="657" y="1162"/>
              <a:ext cx="227" cy="227"/>
              <a:chOff x="657" y="1162"/>
              <a:chExt cx="227" cy="227"/>
            </a:xfrm>
          </p:grpSpPr>
          <p:sp>
            <p:nvSpPr>
              <p:cNvPr id="11542" name="Oval 57"/>
              <p:cNvSpPr>
                <a:spLocks noChangeAspect="1" noChangeArrowheads="1"/>
              </p:cNvSpPr>
              <p:nvPr/>
            </p:nvSpPr>
            <p:spPr bwMode="auto">
              <a:xfrm>
                <a:off x="703" y="1162"/>
                <a:ext cx="136" cy="17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543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657" y="1247"/>
                <a:ext cx="227" cy="1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grpSp>
            <p:nvGrpSpPr>
              <p:cNvPr id="11544" name="Group 59"/>
              <p:cNvGrpSpPr>
                <a:grpSpLocks noChangeAspect="1"/>
              </p:cNvGrpSpPr>
              <p:nvPr/>
            </p:nvGrpSpPr>
            <p:grpSpPr bwMode="auto">
              <a:xfrm>
                <a:off x="703" y="1261"/>
                <a:ext cx="135" cy="128"/>
                <a:chOff x="703" y="2478"/>
                <a:chExt cx="181" cy="136"/>
              </a:xfrm>
            </p:grpSpPr>
            <p:sp>
              <p:nvSpPr>
                <p:cNvPr id="11545" name="Line 6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03" y="2478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46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793" y="2478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47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839" y="2478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39" name="Group 63"/>
            <p:cNvGrpSpPr>
              <a:grpSpLocks noChangeAspect="1"/>
            </p:cNvGrpSpPr>
            <p:nvPr/>
          </p:nvGrpSpPr>
          <p:grpSpPr bwMode="auto">
            <a:xfrm>
              <a:off x="340" y="1298"/>
              <a:ext cx="318" cy="91"/>
              <a:chOff x="521" y="1298"/>
              <a:chExt cx="1180" cy="408"/>
            </a:xfrm>
          </p:grpSpPr>
          <p:sp>
            <p:nvSpPr>
              <p:cNvPr id="11540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521" y="1616"/>
                <a:ext cx="1180" cy="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541" name="Line 65"/>
              <p:cNvSpPr>
                <a:spLocks noChangeAspect="1" noChangeShapeType="1"/>
              </p:cNvSpPr>
              <p:nvPr/>
            </p:nvSpPr>
            <p:spPr bwMode="auto">
              <a:xfrm flipH="1">
                <a:off x="1247" y="1298"/>
                <a:ext cx="227" cy="3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278" name="Group 66"/>
          <p:cNvGrpSpPr>
            <a:grpSpLocks noChangeAspect="1"/>
          </p:cNvGrpSpPr>
          <p:nvPr/>
        </p:nvGrpSpPr>
        <p:grpSpPr bwMode="auto">
          <a:xfrm>
            <a:off x="4443413" y="3898900"/>
            <a:ext cx="835025" cy="412750"/>
            <a:chOff x="340" y="1162"/>
            <a:chExt cx="544" cy="227"/>
          </a:xfrm>
        </p:grpSpPr>
        <p:grpSp>
          <p:nvGrpSpPr>
            <p:cNvPr id="11528" name="Group 67"/>
            <p:cNvGrpSpPr>
              <a:grpSpLocks noChangeAspect="1"/>
            </p:cNvGrpSpPr>
            <p:nvPr/>
          </p:nvGrpSpPr>
          <p:grpSpPr bwMode="auto">
            <a:xfrm>
              <a:off x="657" y="1162"/>
              <a:ext cx="227" cy="227"/>
              <a:chOff x="657" y="1162"/>
              <a:chExt cx="227" cy="227"/>
            </a:xfrm>
          </p:grpSpPr>
          <p:sp>
            <p:nvSpPr>
              <p:cNvPr id="11532" name="Oval 68"/>
              <p:cNvSpPr>
                <a:spLocks noChangeAspect="1" noChangeArrowheads="1"/>
              </p:cNvSpPr>
              <p:nvPr/>
            </p:nvSpPr>
            <p:spPr bwMode="auto">
              <a:xfrm>
                <a:off x="703" y="1162"/>
                <a:ext cx="136" cy="17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53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657" y="1247"/>
                <a:ext cx="227" cy="1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grpSp>
            <p:nvGrpSpPr>
              <p:cNvPr id="11534" name="Group 70"/>
              <p:cNvGrpSpPr>
                <a:grpSpLocks noChangeAspect="1"/>
              </p:cNvGrpSpPr>
              <p:nvPr/>
            </p:nvGrpSpPr>
            <p:grpSpPr bwMode="auto">
              <a:xfrm>
                <a:off x="703" y="1261"/>
                <a:ext cx="135" cy="128"/>
                <a:chOff x="703" y="2478"/>
                <a:chExt cx="181" cy="136"/>
              </a:xfrm>
            </p:grpSpPr>
            <p:sp>
              <p:nvSpPr>
                <p:cNvPr id="11535" name="Line 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03" y="2478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36" name="Line 72"/>
                <p:cNvSpPr>
                  <a:spLocks noChangeAspect="1" noChangeShapeType="1"/>
                </p:cNvSpPr>
                <p:nvPr/>
              </p:nvSpPr>
              <p:spPr bwMode="auto">
                <a:xfrm>
                  <a:off x="793" y="2478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37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839" y="2478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29" name="Group 74"/>
            <p:cNvGrpSpPr>
              <a:grpSpLocks noChangeAspect="1"/>
            </p:cNvGrpSpPr>
            <p:nvPr/>
          </p:nvGrpSpPr>
          <p:grpSpPr bwMode="auto">
            <a:xfrm>
              <a:off x="340" y="1298"/>
              <a:ext cx="318" cy="91"/>
              <a:chOff x="521" y="1298"/>
              <a:chExt cx="1180" cy="408"/>
            </a:xfrm>
          </p:grpSpPr>
          <p:sp>
            <p:nvSpPr>
              <p:cNvPr id="11530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521" y="1616"/>
                <a:ext cx="1180" cy="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531" name="Line 76"/>
              <p:cNvSpPr>
                <a:spLocks noChangeAspect="1" noChangeShapeType="1"/>
              </p:cNvSpPr>
              <p:nvPr/>
            </p:nvSpPr>
            <p:spPr bwMode="auto">
              <a:xfrm flipH="1">
                <a:off x="1247" y="1298"/>
                <a:ext cx="227" cy="3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1279" name="Rectangle 80"/>
          <p:cNvSpPr>
            <a:spLocks noChangeAspect="1" noChangeArrowheads="1"/>
          </p:cNvSpPr>
          <p:nvPr/>
        </p:nvSpPr>
        <p:spPr bwMode="auto">
          <a:xfrm>
            <a:off x="4090988" y="3802063"/>
            <a:ext cx="138112" cy="2476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280" name="Rectangle 81"/>
          <p:cNvSpPr>
            <a:spLocks noChangeAspect="1" noChangeArrowheads="1"/>
          </p:cNvSpPr>
          <p:nvPr/>
        </p:nvSpPr>
        <p:spPr bwMode="auto">
          <a:xfrm>
            <a:off x="4121150" y="4049713"/>
            <a:ext cx="69850" cy="825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281" name="Line 83"/>
          <p:cNvSpPr>
            <a:spLocks noChangeAspect="1" noChangeShapeType="1"/>
          </p:cNvSpPr>
          <p:nvPr/>
        </p:nvSpPr>
        <p:spPr bwMode="auto">
          <a:xfrm flipV="1">
            <a:off x="4160838" y="4132263"/>
            <a:ext cx="0" cy="2476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2" name="Oval 84"/>
          <p:cNvSpPr>
            <a:spLocks noChangeAspect="1" noChangeArrowheads="1"/>
          </p:cNvSpPr>
          <p:nvPr/>
        </p:nvSpPr>
        <p:spPr bwMode="auto">
          <a:xfrm>
            <a:off x="6575425" y="4476750"/>
            <a:ext cx="139700" cy="163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283" name="Oval 85"/>
          <p:cNvSpPr>
            <a:spLocks noChangeAspect="1" noChangeArrowheads="1"/>
          </p:cNvSpPr>
          <p:nvPr/>
        </p:nvSpPr>
        <p:spPr bwMode="auto">
          <a:xfrm>
            <a:off x="6813550" y="5219700"/>
            <a:ext cx="141288" cy="163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284" name="Oval 86"/>
          <p:cNvSpPr>
            <a:spLocks noChangeAspect="1" noChangeArrowheads="1"/>
          </p:cNvSpPr>
          <p:nvPr/>
        </p:nvSpPr>
        <p:spPr bwMode="auto">
          <a:xfrm>
            <a:off x="7035800" y="4476750"/>
            <a:ext cx="139700" cy="163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285" name="Line 87"/>
          <p:cNvSpPr>
            <a:spLocks noChangeAspect="1" noChangeShapeType="1"/>
          </p:cNvSpPr>
          <p:nvPr/>
        </p:nvSpPr>
        <p:spPr bwMode="auto">
          <a:xfrm flipH="1" flipV="1">
            <a:off x="495300" y="4476750"/>
            <a:ext cx="6111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6" name="Line 88"/>
          <p:cNvSpPr>
            <a:spLocks noChangeAspect="1" noChangeShapeType="1"/>
          </p:cNvSpPr>
          <p:nvPr/>
        </p:nvSpPr>
        <p:spPr bwMode="auto">
          <a:xfrm>
            <a:off x="1381125" y="4437063"/>
            <a:ext cx="52260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7" name="Line 89"/>
          <p:cNvSpPr>
            <a:spLocks noChangeAspect="1" noChangeShapeType="1"/>
          </p:cNvSpPr>
          <p:nvPr/>
        </p:nvSpPr>
        <p:spPr bwMode="auto">
          <a:xfrm>
            <a:off x="2217738" y="4408488"/>
            <a:ext cx="4416425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8" name="Line 90"/>
          <p:cNvSpPr>
            <a:spLocks noChangeAspect="1" noChangeShapeType="1"/>
          </p:cNvSpPr>
          <p:nvPr/>
        </p:nvSpPr>
        <p:spPr bwMode="auto">
          <a:xfrm>
            <a:off x="3005138" y="4384675"/>
            <a:ext cx="364966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9" name="Line 91"/>
          <p:cNvSpPr>
            <a:spLocks noChangeAspect="1" noChangeShapeType="1"/>
          </p:cNvSpPr>
          <p:nvPr/>
        </p:nvSpPr>
        <p:spPr bwMode="auto">
          <a:xfrm flipV="1">
            <a:off x="4448175" y="4349750"/>
            <a:ext cx="2206625" cy="635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0" name="Rectangle 92"/>
          <p:cNvSpPr>
            <a:spLocks noChangeAspect="1" noChangeArrowheads="1"/>
          </p:cNvSpPr>
          <p:nvPr/>
        </p:nvSpPr>
        <p:spPr bwMode="auto">
          <a:xfrm>
            <a:off x="6503988" y="4806950"/>
            <a:ext cx="768350" cy="741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69" name="Rectangle 93"/>
          <p:cNvSpPr>
            <a:spLocks noChangeAspect="1" noChangeArrowheads="1"/>
          </p:cNvSpPr>
          <p:nvPr/>
        </p:nvSpPr>
        <p:spPr bwMode="auto">
          <a:xfrm>
            <a:off x="6427788" y="4719638"/>
            <a:ext cx="1114425" cy="163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292" name="Line 94"/>
          <p:cNvSpPr>
            <a:spLocks noChangeAspect="1" noChangeShapeType="1"/>
          </p:cNvSpPr>
          <p:nvPr/>
        </p:nvSpPr>
        <p:spPr bwMode="auto">
          <a:xfrm>
            <a:off x="6503988" y="4972050"/>
            <a:ext cx="768350" cy="1588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3" name="Line 95"/>
          <p:cNvSpPr>
            <a:spLocks noChangeAspect="1" noChangeShapeType="1"/>
          </p:cNvSpPr>
          <p:nvPr/>
        </p:nvSpPr>
        <p:spPr bwMode="auto">
          <a:xfrm>
            <a:off x="6575425" y="5135563"/>
            <a:ext cx="696913" cy="0"/>
          </a:xfrm>
          <a:prstGeom prst="line">
            <a:avLst/>
          </a:prstGeom>
          <a:noFill/>
          <a:ln w="9525">
            <a:solidFill>
              <a:srgbClr val="3399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4" name="Line 96"/>
          <p:cNvSpPr>
            <a:spLocks noChangeAspect="1" noChangeShapeType="1"/>
          </p:cNvSpPr>
          <p:nvPr/>
        </p:nvSpPr>
        <p:spPr bwMode="auto">
          <a:xfrm>
            <a:off x="6613525" y="5300663"/>
            <a:ext cx="557213" cy="0"/>
          </a:xfrm>
          <a:prstGeom prst="line">
            <a:avLst/>
          </a:prstGeom>
          <a:noFill/>
          <a:ln w="9525">
            <a:solidFill>
              <a:srgbClr val="3399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5" name="Line 97"/>
          <p:cNvSpPr>
            <a:spLocks noChangeAspect="1" noChangeShapeType="1"/>
          </p:cNvSpPr>
          <p:nvPr/>
        </p:nvSpPr>
        <p:spPr bwMode="auto">
          <a:xfrm>
            <a:off x="6715125" y="4559300"/>
            <a:ext cx="0" cy="741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6" name="Line 98"/>
          <p:cNvSpPr>
            <a:spLocks noChangeAspect="1" noChangeShapeType="1"/>
          </p:cNvSpPr>
          <p:nvPr/>
        </p:nvSpPr>
        <p:spPr bwMode="auto">
          <a:xfrm>
            <a:off x="7021513" y="4559300"/>
            <a:ext cx="0" cy="741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7" name="Line 99"/>
          <p:cNvSpPr>
            <a:spLocks noChangeAspect="1" noChangeShapeType="1"/>
          </p:cNvSpPr>
          <p:nvPr/>
        </p:nvSpPr>
        <p:spPr bwMode="auto">
          <a:xfrm>
            <a:off x="7137400" y="4476750"/>
            <a:ext cx="1042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8" name="Line 100"/>
          <p:cNvSpPr>
            <a:spLocks noChangeAspect="1" noChangeShapeType="1"/>
          </p:cNvSpPr>
          <p:nvPr/>
        </p:nvSpPr>
        <p:spPr bwMode="auto">
          <a:xfrm>
            <a:off x="6746875" y="4559300"/>
            <a:ext cx="0" cy="7413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9" name="Line 103"/>
          <p:cNvSpPr>
            <a:spLocks noChangeAspect="1" noChangeShapeType="1"/>
          </p:cNvSpPr>
          <p:nvPr/>
        </p:nvSpPr>
        <p:spPr bwMode="auto">
          <a:xfrm>
            <a:off x="6773863" y="4559300"/>
            <a:ext cx="0" cy="41275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0" name="Line 104"/>
          <p:cNvSpPr>
            <a:spLocks noChangeAspect="1" noChangeShapeType="1"/>
          </p:cNvSpPr>
          <p:nvPr/>
        </p:nvSpPr>
        <p:spPr bwMode="auto">
          <a:xfrm flipH="1">
            <a:off x="6794500" y="4559300"/>
            <a:ext cx="3175" cy="741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1" name="Line 105"/>
          <p:cNvSpPr>
            <a:spLocks noChangeAspect="1" noChangeShapeType="1"/>
          </p:cNvSpPr>
          <p:nvPr/>
        </p:nvSpPr>
        <p:spPr bwMode="auto">
          <a:xfrm flipH="1">
            <a:off x="6821488" y="4529138"/>
            <a:ext cx="23812" cy="758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2" name="Line 106"/>
          <p:cNvSpPr>
            <a:spLocks noChangeAspect="1" noChangeShapeType="1"/>
          </p:cNvSpPr>
          <p:nvPr/>
        </p:nvSpPr>
        <p:spPr bwMode="auto">
          <a:xfrm>
            <a:off x="6821488" y="4548188"/>
            <a:ext cx="0" cy="42545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3" name="Line 109"/>
          <p:cNvSpPr>
            <a:spLocks noChangeAspect="1" noChangeShapeType="1"/>
          </p:cNvSpPr>
          <p:nvPr/>
        </p:nvSpPr>
        <p:spPr bwMode="auto">
          <a:xfrm flipH="1">
            <a:off x="7000875" y="4579938"/>
            <a:ext cx="0" cy="7080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4" name="Line 111"/>
          <p:cNvSpPr>
            <a:spLocks noChangeAspect="1" noChangeShapeType="1"/>
          </p:cNvSpPr>
          <p:nvPr/>
        </p:nvSpPr>
        <p:spPr bwMode="auto">
          <a:xfrm flipH="1">
            <a:off x="6985000" y="4579938"/>
            <a:ext cx="0" cy="714375"/>
          </a:xfrm>
          <a:prstGeom prst="line">
            <a:avLst/>
          </a:prstGeom>
          <a:noFill/>
          <a:ln w="9525">
            <a:solidFill>
              <a:srgbClr val="FF33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5" name="Line 112"/>
          <p:cNvSpPr>
            <a:spLocks noChangeAspect="1" noChangeShapeType="1"/>
          </p:cNvSpPr>
          <p:nvPr/>
        </p:nvSpPr>
        <p:spPr bwMode="auto">
          <a:xfrm flipH="1">
            <a:off x="6962775" y="4548188"/>
            <a:ext cx="0" cy="739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1306" name="Group 120"/>
          <p:cNvGrpSpPr>
            <a:grpSpLocks noChangeAspect="1"/>
          </p:cNvGrpSpPr>
          <p:nvPr/>
        </p:nvGrpSpPr>
        <p:grpSpPr bwMode="auto">
          <a:xfrm>
            <a:off x="7080250" y="4411663"/>
            <a:ext cx="1014413" cy="42862"/>
            <a:chOff x="3329" y="1423"/>
            <a:chExt cx="661" cy="23"/>
          </a:xfrm>
        </p:grpSpPr>
        <p:sp>
          <p:nvSpPr>
            <p:cNvPr id="11525" name="Line 116"/>
            <p:cNvSpPr>
              <a:spLocks noChangeAspect="1" noChangeShapeType="1"/>
            </p:cNvSpPr>
            <p:nvPr/>
          </p:nvSpPr>
          <p:spPr bwMode="auto">
            <a:xfrm rot="5400000" flipH="1">
              <a:off x="3658" y="1117"/>
              <a:ext cx="0" cy="65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26" name="Line 117"/>
            <p:cNvSpPr>
              <a:spLocks noChangeAspect="1" noChangeShapeType="1"/>
            </p:cNvSpPr>
            <p:nvPr/>
          </p:nvSpPr>
          <p:spPr bwMode="auto">
            <a:xfrm rot="5400000" flipH="1">
              <a:off x="3652" y="1116"/>
              <a:ext cx="0" cy="63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27" name="Line 118"/>
            <p:cNvSpPr>
              <a:spLocks noChangeAspect="1" noChangeShapeType="1"/>
            </p:cNvSpPr>
            <p:nvPr/>
          </p:nvSpPr>
          <p:spPr bwMode="auto">
            <a:xfrm rot="5400000" flipH="1">
              <a:off x="3660" y="1093"/>
              <a:ext cx="0" cy="6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307" name="Arc 126"/>
          <p:cNvSpPr>
            <a:spLocks noChangeAspect="1"/>
          </p:cNvSpPr>
          <p:nvPr/>
        </p:nvSpPr>
        <p:spPr bwMode="auto">
          <a:xfrm>
            <a:off x="6654800" y="4387850"/>
            <a:ext cx="139700" cy="165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8" name="Arc 128"/>
          <p:cNvSpPr>
            <a:spLocks noChangeAspect="1"/>
          </p:cNvSpPr>
          <p:nvPr/>
        </p:nvSpPr>
        <p:spPr bwMode="auto">
          <a:xfrm>
            <a:off x="6654800" y="4349750"/>
            <a:ext cx="166688" cy="211138"/>
          </a:xfrm>
          <a:custGeom>
            <a:avLst/>
            <a:gdLst>
              <a:gd name="T0" fmla="*/ 0 w 21453"/>
              <a:gd name="T1" fmla="*/ 0 h 21600"/>
              <a:gd name="T2" fmla="*/ 2147483647 w 21453"/>
              <a:gd name="T3" fmla="*/ 2147483647 h 21600"/>
              <a:gd name="T4" fmla="*/ 0 w 21453"/>
              <a:gd name="T5" fmla="*/ 2147483647 h 21600"/>
              <a:gd name="T6" fmla="*/ 0 60000 65536"/>
              <a:gd name="T7" fmla="*/ 0 60000 65536"/>
              <a:gd name="T8" fmla="*/ 0 60000 65536"/>
              <a:gd name="T9" fmla="*/ 0 w 21453"/>
              <a:gd name="T10" fmla="*/ 0 h 21600"/>
              <a:gd name="T11" fmla="*/ 21453 w 214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53" h="21600" fill="none" extrusionOk="0">
                <a:moveTo>
                  <a:pt x="-1" y="0"/>
                </a:moveTo>
                <a:cubicBezTo>
                  <a:pt x="10956" y="0"/>
                  <a:pt x="20176" y="8202"/>
                  <a:pt x="21452" y="19084"/>
                </a:cubicBezTo>
              </a:path>
              <a:path w="21453" h="21600" stroke="0" extrusionOk="0">
                <a:moveTo>
                  <a:pt x="-1" y="0"/>
                </a:moveTo>
                <a:cubicBezTo>
                  <a:pt x="10956" y="0"/>
                  <a:pt x="20176" y="8202"/>
                  <a:pt x="21452" y="190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9" name="Arc 129"/>
          <p:cNvSpPr>
            <a:spLocks noChangeAspect="1"/>
          </p:cNvSpPr>
          <p:nvPr/>
        </p:nvSpPr>
        <p:spPr bwMode="auto">
          <a:xfrm>
            <a:off x="6677025" y="4322763"/>
            <a:ext cx="168275" cy="225425"/>
          </a:xfrm>
          <a:custGeom>
            <a:avLst/>
            <a:gdLst>
              <a:gd name="T0" fmla="*/ 0 w 21453"/>
              <a:gd name="T1" fmla="*/ 0 h 21600"/>
              <a:gd name="T2" fmla="*/ 2147483647 w 21453"/>
              <a:gd name="T3" fmla="*/ 2147483647 h 21600"/>
              <a:gd name="T4" fmla="*/ 0 w 21453"/>
              <a:gd name="T5" fmla="*/ 2147483647 h 21600"/>
              <a:gd name="T6" fmla="*/ 0 60000 65536"/>
              <a:gd name="T7" fmla="*/ 0 60000 65536"/>
              <a:gd name="T8" fmla="*/ 0 60000 65536"/>
              <a:gd name="T9" fmla="*/ 0 w 21453"/>
              <a:gd name="T10" fmla="*/ 0 h 21600"/>
              <a:gd name="T11" fmla="*/ 21453 w 214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53" h="21600" fill="none" extrusionOk="0">
                <a:moveTo>
                  <a:pt x="-1" y="0"/>
                </a:moveTo>
                <a:cubicBezTo>
                  <a:pt x="10956" y="0"/>
                  <a:pt x="20176" y="8202"/>
                  <a:pt x="21452" y="19084"/>
                </a:cubicBezTo>
              </a:path>
              <a:path w="21453" h="21600" stroke="0" extrusionOk="0">
                <a:moveTo>
                  <a:pt x="-1" y="0"/>
                </a:moveTo>
                <a:cubicBezTo>
                  <a:pt x="10956" y="0"/>
                  <a:pt x="20176" y="8202"/>
                  <a:pt x="21452" y="190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10" name="Arc 130"/>
          <p:cNvSpPr>
            <a:spLocks noChangeAspect="1"/>
          </p:cNvSpPr>
          <p:nvPr/>
        </p:nvSpPr>
        <p:spPr bwMode="auto">
          <a:xfrm>
            <a:off x="6634163" y="4408488"/>
            <a:ext cx="139700" cy="1746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11" name="Arc 131"/>
          <p:cNvSpPr>
            <a:spLocks noChangeAspect="1"/>
          </p:cNvSpPr>
          <p:nvPr/>
        </p:nvSpPr>
        <p:spPr bwMode="auto">
          <a:xfrm>
            <a:off x="6613525" y="4437063"/>
            <a:ext cx="139700" cy="1571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312" name="Group 132"/>
          <p:cNvGrpSpPr>
            <a:grpSpLocks noChangeAspect="1"/>
          </p:cNvGrpSpPr>
          <p:nvPr/>
        </p:nvGrpSpPr>
        <p:grpSpPr bwMode="auto">
          <a:xfrm>
            <a:off x="5313363" y="3889375"/>
            <a:ext cx="835025" cy="412750"/>
            <a:chOff x="340" y="1162"/>
            <a:chExt cx="544" cy="227"/>
          </a:xfrm>
        </p:grpSpPr>
        <p:grpSp>
          <p:nvGrpSpPr>
            <p:cNvPr id="11515" name="Group 133"/>
            <p:cNvGrpSpPr>
              <a:grpSpLocks noChangeAspect="1"/>
            </p:cNvGrpSpPr>
            <p:nvPr/>
          </p:nvGrpSpPr>
          <p:grpSpPr bwMode="auto">
            <a:xfrm>
              <a:off x="657" y="1162"/>
              <a:ext cx="227" cy="227"/>
              <a:chOff x="657" y="1162"/>
              <a:chExt cx="227" cy="227"/>
            </a:xfrm>
          </p:grpSpPr>
          <p:sp>
            <p:nvSpPr>
              <p:cNvPr id="11519" name="Oval 134"/>
              <p:cNvSpPr>
                <a:spLocks noChangeAspect="1" noChangeArrowheads="1"/>
              </p:cNvSpPr>
              <p:nvPr/>
            </p:nvSpPr>
            <p:spPr bwMode="auto">
              <a:xfrm>
                <a:off x="703" y="1162"/>
                <a:ext cx="136" cy="17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520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657" y="1247"/>
                <a:ext cx="227" cy="1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grpSp>
            <p:nvGrpSpPr>
              <p:cNvPr id="11521" name="Group 136"/>
              <p:cNvGrpSpPr>
                <a:grpSpLocks noChangeAspect="1"/>
              </p:cNvGrpSpPr>
              <p:nvPr/>
            </p:nvGrpSpPr>
            <p:grpSpPr bwMode="auto">
              <a:xfrm>
                <a:off x="703" y="1261"/>
                <a:ext cx="135" cy="128"/>
                <a:chOff x="703" y="2478"/>
                <a:chExt cx="181" cy="136"/>
              </a:xfrm>
            </p:grpSpPr>
            <p:sp>
              <p:nvSpPr>
                <p:cNvPr id="11522" name="Line 1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03" y="2478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23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793" y="2478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24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839" y="2478"/>
                  <a:ext cx="45" cy="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16" name="Group 140"/>
            <p:cNvGrpSpPr>
              <a:grpSpLocks noChangeAspect="1"/>
            </p:cNvGrpSpPr>
            <p:nvPr/>
          </p:nvGrpSpPr>
          <p:grpSpPr bwMode="auto">
            <a:xfrm>
              <a:off x="340" y="1298"/>
              <a:ext cx="318" cy="91"/>
              <a:chOff x="521" y="1298"/>
              <a:chExt cx="1180" cy="408"/>
            </a:xfrm>
          </p:grpSpPr>
          <p:sp>
            <p:nvSpPr>
              <p:cNvPr id="11517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521" y="1616"/>
                <a:ext cx="1180" cy="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518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1247" y="1298"/>
                <a:ext cx="227" cy="3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1313" name="Line 143"/>
          <p:cNvSpPr>
            <a:spLocks noChangeAspect="1" noChangeShapeType="1"/>
          </p:cNvSpPr>
          <p:nvPr/>
        </p:nvSpPr>
        <p:spPr bwMode="auto">
          <a:xfrm>
            <a:off x="5313363" y="4322763"/>
            <a:ext cx="13636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14" name="Arc 144"/>
          <p:cNvSpPr>
            <a:spLocks noChangeAspect="1"/>
          </p:cNvSpPr>
          <p:nvPr/>
        </p:nvSpPr>
        <p:spPr bwMode="auto">
          <a:xfrm flipH="1">
            <a:off x="6978650" y="4430713"/>
            <a:ext cx="109538" cy="1254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15" name="Arc 145"/>
          <p:cNvSpPr>
            <a:spLocks noChangeAspect="1"/>
          </p:cNvSpPr>
          <p:nvPr/>
        </p:nvSpPr>
        <p:spPr bwMode="auto">
          <a:xfrm flipH="1">
            <a:off x="6965950" y="4414838"/>
            <a:ext cx="109538" cy="149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16" name="Arc 146"/>
          <p:cNvSpPr>
            <a:spLocks noChangeAspect="1"/>
          </p:cNvSpPr>
          <p:nvPr/>
        </p:nvSpPr>
        <p:spPr bwMode="auto">
          <a:xfrm flipH="1">
            <a:off x="6991350" y="4449763"/>
            <a:ext cx="109538" cy="1238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" name="AutoShape 157"/>
          <p:cNvSpPr>
            <a:spLocks noChangeAspect="1"/>
          </p:cNvSpPr>
          <p:nvPr/>
        </p:nvSpPr>
        <p:spPr bwMode="auto">
          <a:xfrm>
            <a:off x="434975" y="3627438"/>
            <a:ext cx="1503363" cy="276225"/>
          </a:xfrm>
          <a:prstGeom prst="borderCallout2">
            <a:avLst>
              <a:gd name="adj1" fmla="val 47370"/>
              <a:gd name="adj2" fmla="val 104898"/>
              <a:gd name="adj3" fmla="val 47370"/>
              <a:gd name="adj4" fmla="val 117755"/>
              <a:gd name="adj5" fmla="val 232894"/>
              <a:gd name="adj6" fmla="val 130815"/>
            </a:avLst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1400" dirty="0">
                <a:latin typeface="+mn-lt"/>
                <a:ea typeface="ＭＳ Ｐゴシック" pitchFamily="34" charset="-128"/>
              </a:rPr>
              <a:t>Screen printing</a:t>
            </a:r>
          </a:p>
        </p:txBody>
      </p:sp>
      <p:sp>
        <p:nvSpPr>
          <p:cNvPr id="109" name="AutoShape 158"/>
          <p:cNvSpPr>
            <a:spLocks noChangeAspect="1"/>
          </p:cNvSpPr>
          <p:nvPr/>
        </p:nvSpPr>
        <p:spPr bwMode="auto">
          <a:xfrm>
            <a:off x="2341563" y="3524250"/>
            <a:ext cx="762000" cy="277813"/>
          </a:xfrm>
          <a:prstGeom prst="borderCallout2">
            <a:avLst>
              <a:gd name="adj1" fmla="val 47060"/>
              <a:gd name="adj2" fmla="val 109676"/>
              <a:gd name="adj3" fmla="val 47060"/>
              <a:gd name="adj4" fmla="val 139315"/>
              <a:gd name="adj5" fmla="val 128106"/>
              <a:gd name="adj6" fmla="val 173792"/>
            </a:avLst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1400" dirty="0">
                <a:latin typeface="+mn-lt"/>
                <a:ea typeface="ＭＳ Ｐゴシック" pitchFamily="34" charset="-128"/>
              </a:rPr>
              <a:t>Curing</a:t>
            </a:r>
          </a:p>
        </p:txBody>
      </p:sp>
      <p:sp>
        <p:nvSpPr>
          <p:cNvPr id="110" name="AutoShape 159"/>
          <p:cNvSpPr>
            <a:spLocks noChangeAspect="1"/>
          </p:cNvSpPr>
          <p:nvPr/>
        </p:nvSpPr>
        <p:spPr bwMode="auto">
          <a:xfrm>
            <a:off x="4837113" y="3524250"/>
            <a:ext cx="1533525" cy="241300"/>
          </a:xfrm>
          <a:prstGeom prst="borderCallout2">
            <a:avLst>
              <a:gd name="adj1" fmla="val 54134"/>
              <a:gd name="adj2" fmla="val -6204"/>
              <a:gd name="adj3" fmla="val 54134"/>
              <a:gd name="adj4" fmla="val -30361"/>
              <a:gd name="adj5" fmla="val 115037"/>
              <a:gd name="adj6" fmla="val -55426"/>
            </a:avLst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1400" dirty="0">
                <a:latin typeface="+mn-lt"/>
                <a:ea typeface="ＭＳ Ｐゴシック" pitchFamily="34" charset="-128"/>
              </a:rPr>
              <a:t>Ink jet printing</a:t>
            </a:r>
          </a:p>
        </p:txBody>
      </p:sp>
      <p:sp>
        <p:nvSpPr>
          <p:cNvPr id="111" name="Text Box 161"/>
          <p:cNvSpPr txBox="1">
            <a:spLocks noChangeAspect="1" noChangeArrowheads="1"/>
          </p:cNvSpPr>
          <p:nvPr/>
        </p:nvSpPr>
        <p:spPr bwMode="auto">
          <a:xfrm>
            <a:off x="7137400" y="4016375"/>
            <a:ext cx="1822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400" dirty="0" smtClean="0">
                <a:latin typeface="+mn-lt"/>
                <a:ea typeface="ＭＳ Ｐゴシック" pitchFamily="34" charset="-128"/>
              </a:rPr>
              <a:t>MEMs on fabric</a:t>
            </a:r>
          </a:p>
        </p:txBody>
      </p:sp>
      <p:sp>
        <p:nvSpPr>
          <p:cNvPr id="112" name="Text Box 162"/>
          <p:cNvSpPr txBox="1">
            <a:spLocks noChangeAspect="1" noChangeArrowheads="1"/>
          </p:cNvSpPr>
          <p:nvPr/>
        </p:nvSpPr>
        <p:spPr bwMode="auto">
          <a:xfrm>
            <a:off x="387350" y="4541838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400" dirty="0" smtClean="0">
                <a:latin typeface="+mn-lt"/>
                <a:ea typeface="ＭＳ Ｐゴシック" pitchFamily="34" charset="-128"/>
              </a:rPr>
              <a:t>Fabric</a:t>
            </a:r>
          </a:p>
        </p:txBody>
      </p:sp>
      <p:grpSp>
        <p:nvGrpSpPr>
          <p:cNvPr id="11322" name="Group 379"/>
          <p:cNvGrpSpPr>
            <a:grpSpLocks noChangeAspect="1"/>
          </p:cNvGrpSpPr>
          <p:nvPr/>
        </p:nvGrpSpPr>
        <p:grpSpPr bwMode="auto">
          <a:xfrm>
            <a:off x="2728913" y="2468563"/>
            <a:ext cx="731837" cy="869950"/>
            <a:chOff x="1957" y="327"/>
            <a:chExt cx="592" cy="548"/>
          </a:xfrm>
        </p:grpSpPr>
        <p:grpSp>
          <p:nvGrpSpPr>
            <p:cNvPr id="11339" name="Group 374"/>
            <p:cNvGrpSpPr>
              <a:grpSpLocks noChangeAspect="1"/>
            </p:cNvGrpSpPr>
            <p:nvPr/>
          </p:nvGrpSpPr>
          <p:grpSpPr bwMode="auto">
            <a:xfrm>
              <a:off x="2255" y="327"/>
              <a:ext cx="277" cy="378"/>
              <a:chOff x="3032" y="399"/>
              <a:chExt cx="277" cy="378"/>
            </a:xfrm>
          </p:grpSpPr>
          <p:sp>
            <p:nvSpPr>
              <p:cNvPr id="11472" name="AutoShape 330"/>
              <p:cNvSpPr>
                <a:spLocks noChangeAspect="1" noChangeArrowheads="1" noTextEdit="1"/>
              </p:cNvSpPr>
              <p:nvPr/>
            </p:nvSpPr>
            <p:spPr bwMode="auto">
              <a:xfrm>
                <a:off x="3032" y="399"/>
                <a:ext cx="277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3" name="Freeform 331"/>
              <p:cNvSpPr>
                <a:spLocks noChangeAspect="1"/>
              </p:cNvSpPr>
              <p:nvPr/>
            </p:nvSpPr>
            <p:spPr bwMode="auto">
              <a:xfrm>
                <a:off x="3039" y="550"/>
                <a:ext cx="260" cy="214"/>
              </a:xfrm>
              <a:custGeom>
                <a:avLst/>
                <a:gdLst>
                  <a:gd name="T0" fmla="*/ 0 w 1037"/>
                  <a:gd name="T1" fmla="*/ 0 h 855"/>
                  <a:gd name="T2" fmla="*/ 0 w 1037"/>
                  <a:gd name="T3" fmla="*/ 0 h 855"/>
                  <a:gd name="T4" fmla="*/ 0 w 1037"/>
                  <a:gd name="T5" fmla="*/ 0 h 855"/>
                  <a:gd name="T6" fmla="*/ 0 w 1037"/>
                  <a:gd name="T7" fmla="*/ 0 h 855"/>
                  <a:gd name="T8" fmla="*/ 0 w 1037"/>
                  <a:gd name="T9" fmla="*/ 0 h 855"/>
                  <a:gd name="T10" fmla="*/ 0 w 1037"/>
                  <a:gd name="T11" fmla="*/ 0 h 855"/>
                  <a:gd name="T12" fmla="*/ 0 w 1037"/>
                  <a:gd name="T13" fmla="*/ 0 h 855"/>
                  <a:gd name="T14" fmla="*/ 0 w 1037"/>
                  <a:gd name="T15" fmla="*/ 0 h 855"/>
                  <a:gd name="T16" fmla="*/ 0 w 1037"/>
                  <a:gd name="T17" fmla="*/ 0 h 855"/>
                  <a:gd name="T18" fmla="*/ 0 w 1037"/>
                  <a:gd name="T19" fmla="*/ 0 h 855"/>
                  <a:gd name="T20" fmla="*/ 0 w 1037"/>
                  <a:gd name="T21" fmla="*/ 0 h 8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7"/>
                  <a:gd name="T34" fmla="*/ 0 h 855"/>
                  <a:gd name="T35" fmla="*/ 1037 w 1037"/>
                  <a:gd name="T36" fmla="*/ 855 h 8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7" h="855">
                    <a:moveTo>
                      <a:pt x="73" y="111"/>
                    </a:moveTo>
                    <a:lnTo>
                      <a:pt x="111" y="403"/>
                    </a:lnTo>
                    <a:lnTo>
                      <a:pt x="0" y="639"/>
                    </a:lnTo>
                    <a:lnTo>
                      <a:pt x="483" y="855"/>
                    </a:lnTo>
                    <a:lnTo>
                      <a:pt x="1037" y="608"/>
                    </a:lnTo>
                    <a:lnTo>
                      <a:pt x="954" y="403"/>
                    </a:lnTo>
                    <a:lnTo>
                      <a:pt x="969" y="77"/>
                    </a:lnTo>
                    <a:lnTo>
                      <a:pt x="686" y="0"/>
                    </a:lnTo>
                    <a:lnTo>
                      <a:pt x="290" y="15"/>
                    </a:lnTo>
                    <a:lnTo>
                      <a:pt x="73" y="1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4" name="Freeform 332"/>
              <p:cNvSpPr>
                <a:spLocks noChangeAspect="1"/>
              </p:cNvSpPr>
              <p:nvPr/>
            </p:nvSpPr>
            <p:spPr bwMode="auto">
              <a:xfrm>
                <a:off x="3112" y="473"/>
                <a:ext cx="111" cy="79"/>
              </a:xfrm>
              <a:custGeom>
                <a:avLst/>
                <a:gdLst>
                  <a:gd name="T0" fmla="*/ 0 w 445"/>
                  <a:gd name="T1" fmla="*/ 0 h 317"/>
                  <a:gd name="T2" fmla="*/ 0 w 445"/>
                  <a:gd name="T3" fmla="*/ 0 h 317"/>
                  <a:gd name="T4" fmla="*/ 0 w 445"/>
                  <a:gd name="T5" fmla="*/ 0 h 317"/>
                  <a:gd name="T6" fmla="*/ 0 w 445"/>
                  <a:gd name="T7" fmla="*/ 0 h 317"/>
                  <a:gd name="T8" fmla="*/ 0 w 445"/>
                  <a:gd name="T9" fmla="*/ 0 h 317"/>
                  <a:gd name="T10" fmla="*/ 0 w 445"/>
                  <a:gd name="T11" fmla="*/ 0 h 317"/>
                  <a:gd name="T12" fmla="*/ 0 w 445"/>
                  <a:gd name="T13" fmla="*/ 0 h 317"/>
                  <a:gd name="T14" fmla="*/ 0 w 445"/>
                  <a:gd name="T15" fmla="*/ 0 h 317"/>
                  <a:gd name="T16" fmla="*/ 0 w 445"/>
                  <a:gd name="T17" fmla="*/ 0 h 317"/>
                  <a:gd name="T18" fmla="*/ 0 w 445"/>
                  <a:gd name="T19" fmla="*/ 0 h 317"/>
                  <a:gd name="T20" fmla="*/ 0 w 445"/>
                  <a:gd name="T21" fmla="*/ 0 h 317"/>
                  <a:gd name="T22" fmla="*/ 0 w 445"/>
                  <a:gd name="T23" fmla="*/ 0 h 317"/>
                  <a:gd name="T24" fmla="*/ 0 w 445"/>
                  <a:gd name="T25" fmla="*/ 0 h 317"/>
                  <a:gd name="T26" fmla="*/ 0 w 445"/>
                  <a:gd name="T27" fmla="*/ 0 h 317"/>
                  <a:gd name="T28" fmla="*/ 0 w 445"/>
                  <a:gd name="T29" fmla="*/ 0 h 317"/>
                  <a:gd name="T30" fmla="*/ 0 w 445"/>
                  <a:gd name="T31" fmla="*/ 0 h 317"/>
                  <a:gd name="T32" fmla="*/ 0 w 445"/>
                  <a:gd name="T33" fmla="*/ 0 h 317"/>
                  <a:gd name="T34" fmla="*/ 0 w 445"/>
                  <a:gd name="T35" fmla="*/ 0 h 317"/>
                  <a:gd name="T36" fmla="*/ 0 w 445"/>
                  <a:gd name="T37" fmla="*/ 0 h 317"/>
                  <a:gd name="T38" fmla="*/ 0 w 445"/>
                  <a:gd name="T39" fmla="*/ 0 h 317"/>
                  <a:gd name="T40" fmla="*/ 0 w 445"/>
                  <a:gd name="T41" fmla="*/ 0 h 317"/>
                  <a:gd name="T42" fmla="*/ 0 w 445"/>
                  <a:gd name="T43" fmla="*/ 0 h 317"/>
                  <a:gd name="T44" fmla="*/ 0 w 445"/>
                  <a:gd name="T45" fmla="*/ 0 h 317"/>
                  <a:gd name="T46" fmla="*/ 0 w 445"/>
                  <a:gd name="T47" fmla="*/ 0 h 317"/>
                  <a:gd name="T48" fmla="*/ 0 w 445"/>
                  <a:gd name="T49" fmla="*/ 0 h 317"/>
                  <a:gd name="T50" fmla="*/ 0 w 445"/>
                  <a:gd name="T51" fmla="*/ 0 h 317"/>
                  <a:gd name="T52" fmla="*/ 0 w 445"/>
                  <a:gd name="T53" fmla="*/ 0 h 317"/>
                  <a:gd name="T54" fmla="*/ 0 w 445"/>
                  <a:gd name="T55" fmla="*/ 0 h 317"/>
                  <a:gd name="T56" fmla="*/ 0 w 445"/>
                  <a:gd name="T57" fmla="*/ 0 h 317"/>
                  <a:gd name="T58" fmla="*/ 0 w 445"/>
                  <a:gd name="T59" fmla="*/ 0 h 317"/>
                  <a:gd name="T60" fmla="*/ 0 w 445"/>
                  <a:gd name="T61" fmla="*/ 0 h 317"/>
                  <a:gd name="T62" fmla="*/ 0 w 445"/>
                  <a:gd name="T63" fmla="*/ 0 h 317"/>
                  <a:gd name="T64" fmla="*/ 0 w 445"/>
                  <a:gd name="T65" fmla="*/ 0 h 317"/>
                  <a:gd name="T66" fmla="*/ 0 w 445"/>
                  <a:gd name="T67" fmla="*/ 0 h 317"/>
                  <a:gd name="T68" fmla="*/ 0 w 445"/>
                  <a:gd name="T69" fmla="*/ 0 h 317"/>
                  <a:gd name="T70" fmla="*/ 0 w 445"/>
                  <a:gd name="T71" fmla="*/ 0 h 317"/>
                  <a:gd name="T72" fmla="*/ 0 w 445"/>
                  <a:gd name="T73" fmla="*/ 0 h 317"/>
                  <a:gd name="T74" fmla="*/ 0 w 445"/>
                  <a:gd name="T75" fmla="*/ 0 h 317"/>
                  <a:gd name="T76" fmla="*/ 0 w 445"/>
                  <a:gd name="T77" fmla="*/ 0 h 317"/>
                  <a:gd name="T78" fmla="*/ 0 w 445"/>
                  <a:gd name="T79" fmla="*/ 0 h 317"/>
                  <a:gd name="T80" fmla="*/ 0 w 445"/>
                  <a:gd name="T81" fmla="*/ 0 h 317"/>
                  <a:gd name="T82" fmla="*/ 0 w 445"/>
                  <a:gd name="T83" fmla="*/ 0 h 317"/>
                  <a:gd name="T84" fmla="*/ 0 w 445"/>
                  <a:gd name="T85" fmla="*/ 0 h 317"/>
                  <a:gd name="T86" fmla="*/ 0 w 445"/>
                  <a:gd name="T87" fmla="*/ 0 h 317"/>
                  <a:gd name="T88" fmla="*/ 0 w 445"/>
                  <a:gd name="T89" fmla="*/ 0 h 317"/>
                  <a:gd name="T90" fmla="*/ 0 w 445"/>
                  <a:gd name="T91" fmla="*/ 0 h 317"/>
                  <a:gd name="T92" fmla="*/ 0 w 445"/>
                  <a:gd name="T93" fmla="*/ 0 h 317"/>
                  <a:gd name="T94" fmla="*/ 0 w 445"/>
                  <a:gd name="T95" fmla="*/ 0 h 317"/>
                  <a:gd name="T96" fmla="*/ 0 w 445"/>
                  <a:gd name="T97" fmla="*/ 0 h 317"/>
                  <a:gd name="T98" fmla="*/ 0 w 445"/>
                  <a:gd name="T99" fmla="*/ 0 h 317"/>
                  <a:gd name="T100" fmla="*/ 0 w 445"/>
                  <a:gd name="T101" fmla="*/ 0 h 317"/>
                  <a:gd name="T102" fmla="*/ 0 w 445"/>
                  <a:gd name="T103" fmla="*/ 0 h 317"/>
                  <a:gd name="T104" fmla="*/ 0 w 445"/>
                  <a:gd name="T105" fmla="*/ 0 h 317"/>
                  <a:gd name="T106" fmla="*/ 0 w 445"/>
                  <a:gd name="T107" fmla="*/ 0 h 317"/>
                  <a:gd name="T108" fmla="*/ 0 w 445"/>
                  <a:gd name="T109" fmla="*/ 0 h 317"/>
                  <a:gd name="T110" fmla="*/ 0 w 445"/>
                  <a:gd name="T111" fmla="*/ 0 h 317"/>
                  <a:gd name="T112" fmla="*/ 0 w 445"/>
                  <a:gd name="T113" fmla="*/ 0 h 317"/>
                  <a:gd name="T114" fmla="*/ 0 w 445"/>
                  <a:gd name="T115" fmla="*/ 0 h 317"/>
                  <a:gd name="T116" fmla="*/ 0 w 445"/>
                  <a:gd name="T117" fmla="*/ 0 h 317"/>
                  <a:gd name="T118" fmla="*/ 0 w 445"/>
                  <a:gd name="T119" fmla="*/ 0 h 317"/>
                  <a:gd name="T120" fmla="*/ 0 w 445"/>
                  <a:gd name="T121" fmla="*/ 0 h 317"/>
                  <a:gd name="T122" fmla="*/ 0 w 445"/>
                  <a:gd name="T123" fmla="*/ 0 h 317"/>
                  <a:gd name="T124" fmla="*/ 0 w 445"/>
                  <a:gd name="T125" fmla="*/ 0 h 3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5"/>
                  <a:gd name="T190" fmla="*/ 0 h 317"/>
                  <a:gd name="T191" fmla="*/ 445 w 445"/>
                  <a:gd name="T192" fmla="*/ 317 h 3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5" h="317">
                    <a:moveTo>
                      <a:pt x="45" y="48"/>
                    </a:moveTo>
                    <a:lnTo>
                      <a:pt x="39" y="53"/>
                    </a:lnTo>
                    <a:lnTo>
                      <a:pt x="34" y="59"/>
                    </a:lnTo>
                    <a:lnTo>
                      <a:pt x="28" y="66"/>
                    </a:lnTo>
                    <a:lnTo>
                      <a:pt x="24" y="71"/>
                    </a:lnTo>
                    <a:lnTo>
                      <a:pt x="19" y="78"/>
                    </a:lnTo>
                    <a:lnTo>
                      <a:pt x="15" y="85"/>
                    </a:lnTo>
                    <a:lnTo>
                      <a:pt x="11" y="90"/>
                    </a:lnTo>
                    <a:lnTo>
                      <a:pt x="9" y="97"/>
                    </a:lnTo>
                    <a:lnTo>
                      <a:pt x="8" y="102"/>
                    </a:lnTo>
                    <a:lnTo>
                      <a:pt x="5" y="110"/>
                    </a:lnTo>
                    <a:lnTo>
                      <a:pt x="3" y="115"/>
                    </a:lnTo>
                    <a:lnTo>
                      <a:pt x="3" y="122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0"/>
                    </a:lnTo>
                    <a:lnTo>
                      <a:pt x="0" y="147"/>
                    </a:lnTo>
                    <a:lnTo>
                      <a:pt x="0" y="152"/>
                    </a:lnTo>
                    <a:lnTo>
                      <a:pt x="3" y="159"/>
                    </a:lnTo>
                    <a:lnTo>
                      <a:pt x="4" y="164"/>
                    </a:lnTo>
                    <a:lnTo>
                      <a:pt x="5" y="171"/>
                    </a:lnTo>
                    <a:lnTo>
                      <a:pt x="8" y="178"/>
                    </a:lnTo>
                    <a:lnTo>
                      <a:pt x="10" y="183"/>
                    </a:lnTo>
                    <a:lnTo>
                      <a:pt x="13" y="190"/>
                    </a:lnTo>
                    <a:lnTo>
                      <a:pt x="15" y="195"/>
                    </a:lnTo>
                    <a:lnTo>
                      <a:pt x="19" y="201"/>
                    </a:lnTo>
                    <a:lnTo>
                      <a:pt x="21" y="206"/>
                    </a:lnTo>
                    <a:lnTo>
                      <a:pt x="25" y="213"/>
                    </a:lnTo>
                    <a:lnTo>
                      <a:pt x="30" y="218"/>
                    </a:lnTo>
                    <a:lnTo>
                      <a:pt x="34" y="223"/>
                    </a:lnTo>
                    <a:lnTo>
                      <a:pt x="39" y="228"/>
                    </a:lnTo>
                    <a:lnTo>
                      <a:pt x="43" y="234"/>
                    </a:lnTo>
                    <a:lnTo>
                      <a:pt x="49" y="239"/>
                    </a:lnTo>
                    <a:lnTo>
                      <a:pt x="54" y="244"/>
                    </a:lnTo>
                    <a:lnTo>
                      <a:pt x="58" y="249"/>
                    </a:lnTo>
                    <a:lnTo>
                      <a:pt x="64" y="254"/>
                    </a:lnTo>
                    <a:lnTo>
                      <a:pt x="69" y="259"/>
                    </a:lnTo>
                    <a:lnTo>
                      <a:pt x="76" y="263"/>
                    </a:lnTo>
                    <a:lnTo>
                      <a:pt x="82" y="268"/>
                    </a:lnTo>
                    <a:lnTo>
                      <a:pt x="88" y="272"/>
                    </a:lnTo>
                    <a:lnTo>
                      <a:pt x="95" y="276"/>
                    </a:lnTo>
                    <a:lnTo>
                      <a:pt x="101" y="279"/>
                    </a:lnTo>
                    <a:lnTo>
                      <a:pt x="108" y="283"/>
                    </a:lnTo>
                    <a:lnTo>
                      <a:pt x="113" y="287"/>
                    </a:lnTo>
                    <a:lnTo>
                      <a:pt x="121" y="291"/>
                    </a:lnTo>
                    <a:lnTo>
                      <a:pt x="127" y="293"/>
                    </a:lnTo>
                    <a:lnTo>
                      <a:pt x="135" y="297"/>
                    </a:lnTo>
                    <a:lnTo>
                      <a:pt x="142" y="299"/>
                    </a:lnTo>
                    <a:lnTo>
                      <a:pt x="150" y="303"/>
                    </a:lnTo>
                    <a:lnTo>
                      <a:pt x="156" y="306"/>
                    </a:lnTo>
                    <a:lnTo>
                      <a:pt x="164" y="307"/>
                    </a:lnTo>
                    <a:lnTo>
                      <a:pt x="171" y="308"/>
                    </a:lnTo>
                    <a:lnTo>
                      <a:pt x="178" y="311"/>
                    </a:lnTo>
                    <a:lnTo>
                      <a:pt x="185" y="312"/>
                    </a:lnTo>
                    <a:lnTo>
                      <a:pt x="193" y="313"/>
                    </a:lnTo>
                    <a:lnTo>
                      <a:pt x="200" y="316"/>
                    </a:lnTo>
                    <a:lnTo>
                      <a:pt x="208" y="316"/>
                    </a:lnTo>
                    <a:lnTo>
                      <a:pt x="215" y="317"/>
                    </a:lnTo>
                    <a:lnTo>
                      <a:pt x="223" y="317"/>
                    </a:lnTo>
                    <a:lnTo>
                      <a:pt x="230" y="317"/>
                    </a:lnTo>
                    <a:lnTo>
                      <a:pt x="237" y="317"/>
                    </a:lnTo>
                    <a:lnTo>
                      <a:pt x="244" y="317"/>
                    </a:lnTo>
                    <a:lnTo>
                      <a:pt x="252" y="316"/>
                    </a:lnTo>
                    <a:lnTo>
                      <a:pt x="259" y="316"/>
                    </a:lnTo>
                    <a:lnTo>
                      <a:pt x="267" y="313"/>
                    </a:lnTo>
                    <a:lnTo>
                      <a:pt x="273" y="312"/>
                    </a:lnTo>
                    <a:lnTo>
                      <a:pt x="281" y="311"/>
                    </a:lnTo>
                    <a:lnTo>
                      <a:pt x="286" y="308"/>
                    </a:lnTo>
                    <a:lnTo>
                      <a:pt x="295" y="307"/>
                    </a:lnTo>
                    <a:lnTo>
                      <a:pt x="300" y="306"/>
                    </a:lnTo>
                    <a:lnTo>
                      <a:pt x="307" y="303"/>
                    </a:lnTo>
                    <a:lnTo>
                      <a:pt x="314" y="301"/>
                    </a:lnTo>
                    <a:lnTo>
                      <a:pt x="320" y="298"/>
                    </a:lnTo>
                    <a:lnTo>
                      <a:pt x="326" y="296"/>
                    </a:lnTo>
                    <a:lnTo>
                      <a:pt x="332" y="293"/>
                    </a:lnTo>
                    <a:lnTo>
                      <a:pt x="338" y="288"/>
                    </a:lnTo>
                    <a:lnTo>
                      <a:pt x="344" y="286"/>
                    </a:lnTo>
                    <a:lnTo>
                      <a:pt x="350" y="282"/>
                    </a:lnTo>
                    <a:lnTo>
                      <a:pt x="356" y="278"/>
                    </a:lnTo>
                    <a:lnTo>
                      <a:pt x="361" y="276"/>
                    </a:lnTo>
                    <a:lnTo>
                      <a:pt x="366" y="272"/>
                    </a:lnTo>
                    <a:lnTo>
                      <a:pt x="373" y="268"/>
                    </a:lnTo>
                    <a:lnTo>
                      <a:pt x="377" y="263"/>
                    </a:lnTo>
                    <a:lnTo>
                      <a:pt x="383" y="259"/>
                    </a:lnTo>
                    <a:lnTo>
                      <a:pt x="387" y="254"/>
                    </a:lnTo>
                    <a:lnTo>
                      <a:pt x="392" y="250"/>
                    </a:lnTo>
                    <a:lnTo>
                      <a:pt x="397" y="245"/>
                    </a:lnTo>
                    <a:lnTo>
                      <a:pt x="400" y="242"/>
                    </a:lnTo>
                    <a:lnTo>
                      <a:pt x="405" y="238"/>
                    </a:lnTo>
                    <a:lnTo>
                      <a:pt x="409" y="233"/>
                    </a:lnTo>
                    <a:lnTo>
                      <a:pt x="413" y="228"/>
                    </a:lnTo>
                    <a:lnTo>
                      <a:pt x="417" y="223"/>
                    </a:lnTo>
                    <a:lnTo>
                      <a:pt x="421" y="218"/>
                    </a:lnTo>
                    <a:lnTo>
                      <a:pt x="423" y="213"/>
                    </a:lnTo>
                    <a:lnTo>
                      <a:pt x="426" y="208"/>
                    </a:lnTo>
                    <a:lnTo>
                      <a:pt x="429" y="204"/>
                    </a:lnTo>
                    <a:lnTo>
                      <a:pt x="432" y="200"/>
                    </a:lnTo>
                    <a:lnTo>
                      <a:pt x="433" y="193"/>
                    </a:lnTo>
                    <a:lnTo>
                      <a:pt x="436" y="189"/>
                    </a:lnTo>
                    <a:lnTo>
                      <a:pt x="437" y="183"/>
                    </a:lnTo>
                    <a:lnTo>
                      <a:pt x="439" y="178"/>
                    </a:lnTo>
                    <a:lnTo>
                      <a:pt x="441" y="173"/>
                    </a:lnTo>
                    <a:lnTo>
                      <a:pt x="442" y="168"/>
                    </a:lnTo>
                    <a:lnTo>
                      <a:pt x="443" y="162"/>
                    </a:lnTo>
                    <a:lnTo>
                      <a:pt x="443" y="156"/>
                    </a:lnTo>
                    <a:lnTo>
                      <a:pt x="443" y="151"/>
                    </a:lnTo>
                    <a:lnTo>
                      <a:pt x="445" y="146"/>
                    </a:lnTo>
                    <a:lnTo>
                      <a:pt x="443" y="141"/>
                    </a:lnTo>
                    <a:lnTo>
                      <a:pt x="443" y="136"/>
                    </a:lnTo>
                    <a:lnTo>
                      <a:pt x="443" y="130"/>
                    </a:lnTo>
                    <a:lnTo>
                      <a:pt x="442" y="125"/>
                    </a:lnTo>
                    <a:lnTo>
                      <a:pt x="441" y="120"/>
                    </a:lnTo>
                    <a:lnTo>
                      <a:pt x="439" y="115"/>
                    </a:lnTo>
                    <a:lnTo>
                      <a:pt x="437" y="110"/>
                    </a:lnTo>
                    <a:lnTo>
                      <a:pt x="434" y="103"/>
                    </a:lnTo>
                    <a:lnTo>
                      <a:pt x="433" y="100"/>
                    </a:lnTo>
                    <a:lnTo>
                      <a:pt x="431" y="93"/>
                    </a:lnTo>
                    <a:lnTo>
                      <a:pt x="426" y="88"/>
                    </a:lnTo>
                    <a:lnTo>
                      <a:pt x="423" y="83"/>
                    </a:lnTo>
                    <a:lnTo>
                      <a:pt x="419" y="78"/>
                    </a:lnTo>
                    <a:lnTo>
                      <a:pt x="416" y="75"/>
                    </a:lnTo>
                    <a:lnTo>
                      <a:pt x="411" y="68"/>
                    </a:lnTo>
                    <a:lnTo>
                      <a:pt x="405" y="64"/>
                    </a:lnTo>
                    <a:lnTo>
                      <a:pt x="399" y="59"/>
                    </a:lnTo>
                    <a:lnTo>
                      <a:pt x="394" y="56"/>
                    </a:lnTo>
                    <a:lnTo>
                      <a:pt x="389" y="51"/>
                    </a:lnTo>
                    <a:lnTo>
                      <a:pt x="383" y="46"/>
                    </a:lnTo>
                    <a:lnTo>
                      <a:pt x="377" y="42"/>
                    </a:lnTo>
                    <a:lnTo>
                      <a:pt x="369" y="38"/>
                    </a:lnTo>
                    <a:lnTo>
                      <a:pt x="361" y="33"/>
                    </a:lnTo>
                    <a:lnTo>
                      <a:pt x="354" y="29"/>
                    </a:lnTo>
                    <a:lnTo>
                      <a:pt x="346" y="25"/>
                    </a:lnTo>
                    <a:lnTo>
                      <a:pt x="340" y="23"/>
                    </a:lnTo>
                    <a:lnTo>
                      <a:pt x="332" y="19"/>
                    </a:lnTo>
                    <a:lnTo>
                      <a:pt x="325" y="17"/>
                    </a:lnTo>
                    <a:lnTo>
                      <a:pt x="317" y="14"/>
                    </a:lnTo>
                    <a:lnTo>
                      <a:pt x="310" y="12"/>
                    </a:lnTo>
                    <a:lnTo>
                      <a:pt x="304" y="10"/>
                    </a:lnTo>
                    <a:lnTo>
                      <a:pt x="296" y="9"/>
                    </a:lnTo>
                    <a:lnTo>
                      <a:pt x="288" y="7"/>
                    </a:lnTo>
                    <a:lnTo>
                      <a:pt x="281" y="5"/>
                    </a:lnTo>
                    <a:lnTo>
                      <a:pt x="273" y="4"/>
                    </a:lnTo>
                    <a:lnTo>
                      <a:pt x="267" y="2"/>
                    </a:lnTo>
                    <a:lnTo>
                      <a:pt x="259" y="2"/>
                    </a:lnTo>
                    <a:lnTo>
                      <a:pt x="253" y="2"/>
                    </a:lnTo>
                    <a:lnTo>
                      <a:pt x="246" y="0"/>
                    </a:lnTo>
                    <a:lnTo>
                      <a:pt x="238" y="0"/>
                    </a:lnTo>
                    <a:lnTo>
                      <a:pt x="232" y="0"/>
                    </a:lnTo>
                    <a:lnTo>
                      <a:pt x="225" y="0"/>
                    </a:lnTo>
                    <a:lnTo>
                      <a:pt x="218" y="0"/>
                    </a:lnTo>
                    <a:lnTo>
                      <a:pt x="212" y="0"/>
                    </a:lnTo>
                    <a:lnTo>
                      <a:pt x="204" y="0"/>
                    </a:lnTo>
                    <a:lnTo>
                      <a:pt x="198" y="2"/>
                    </a:lnTo>
                    <a:lnTo>
                      <a:pt x="191" y="2"/>
                    </a:lnTo>
                    <a:lnTo>
                      <a:pt x="184" y="2"/>
                    </a:lnTo>
                    <a:lnTo>
                      <a:pt x="178" y="3"/>
                    </a:lnTo>
                    <a:lnTo>
                      <a:pt x="173" y="4"/>
                    </a:lnTo>
                    <a:lnTo>
                      <a:pt x="166" y="5"/>
                    </a:lnTo>
                    <a:lnTo>
                      <a:pt x="160" y="7"/>
                    </a:lnTo>
                    <a:lnTo>
                      <a:pt x="155" y="8"/>
                    </a:lnTo>
                    <a:lnTo>
                      <a:pt x="149" y="9"/>
                    </a:lnTo>
                    <a:lnTo>
                      <a:pt x="144" y="10"/>
                    </a:lnTo>
                    <a:lnTo>
                      <a:pt x="137" y="12"/>
                    </a:lnTo>
                    <a:lnTo>
                      <a:pt x="132" y="13"/>
                    </a:lnTo>
                    <a:lnTo>
                      <a:pt x="127" y="14"/>
                    </a:lnTo>
                    <a:lnTo>
                      <a:pt x="121" y="17"/>
                    </a:lnTo>
                    <a:lnTo>
                      <a:pt x="116" y="18"/>
                    </a:lnTo>
                    <a:lnTo>
                      <a:pt x="111" y="19"/>
                    </a:lnTo>
                    <a:lnTo>
                      <a:pt x="107" y="20"/>
                    </a:lnTo>
                    <a:lnTo>
                      <a:pt x="101" y="22"/>
                    </a:lnTo>
                    <a:lnTo>
                      <a:pt x="98" y="24"/>
                    </a:lnTo>
                    <a:lnTo>
                      <a:pt x="93" y="24"/>
                    </a:lnTo>
                    <a:lnTo>
                      <a:pt x="89" y="27"/>
                    </a:lnTo>
                    <a:lnTo>
                      <a:pt x="86" y="29"/>
                    </a:lnTo>
                    <a:lnTo>
                      <a:pt x="81" y="31"/>
                    </a:lnTo>
                    <a:lnTo>
                      <a:pt x="77" y="32"/>
                    </a:lnTo>
                    <a:lnTo>
                      <a:pt x="74" y="33"/>
                    </a:lnTo>
                    <a:lnTo>
                      <a:pt x="72" y="34"/>
                    </a:lnTo>
                    <a:lnTo>
                      <a:pt x="67" y="36"/>
                    </a:lnTo>
                    <a:lnTo>
                      <a:pt x="64" y="37"/>
                    </a:lnTo>
                    <a:lnTo>
                      <a:pt x="62" y="39"/>
                    </a:lnTo>
                    <a:lnTo>
                      <a:pt x="59" y="39"/>
                    </a:lnTo>
                    <a:lnTo>
                      <a:pt x="58" y="41"/>
                    </a:lnTo>
                    <a:lnTo>
                      <a:pt x="54" y="42"/>
                    </a:lnTo>
                    <a:lnTo>
                      <a:pt x="54" y="43"/>
                    </a:lnTo>
                    <a:lnTo>
                      <a:pt x="50" y="46"/>
                    </a:lnTo>
                    <a:lnTo>
                      <a:pt x="47" y="46"/>
                    </a:lnTo>
                    <a:lnTo>
                      <a:pt x="47" y="47"/>
                    </a:lnTo>
                    <a:lnTo>
                      <a:pt x="45" y="48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5" name="Freeform 333"/>
              <p:cNvSpPr>
                <a:spLocks noChangeAspect="1"/>
              </p:cNvSpPr>
              <p:nvPr/>
            </p:nvSpPr>
            <p:spPr bwMode="auto">
              <a:xfrm>
                <a:off x="3111" y="506"/>
                <a:ext cx="113" cy="85"/>
              </a:xfrm>
              <a:custGeom>
                <a:avLst/>
                <a:gdLst>
                  <a:gd name="T0" fmla="*/ 0 w 450"/>
                  <a:gd name="T1" fmla="*/ 0 h 339"/>
                  <a:gd name="T2" fmla="*/ 0 w 450"/>
                  <a:gd name="T3" fmla="*/ 0 h 339"/>
                  <a:gd name="T4" fmla="*/ 0 w 450"/>
                  <a:gd name="T5" fmla="*/ 0 h 339"/>
                  <a:gd name="T6" fmla="*/ 0 w 450"/>
                  <a:gd name="T7" fmla="*/ 0 h 339"/>
                  <a:gd name="T8" fmla="*/ 0 w 450"/>
                  <a:gd name="T9" fmla="*/ 0 h 339"/>
                  <a:gd name="T10" fmla="*/ 0 w 450"/>
                  <a:gd name="T11" fmla="*/ 0 h 339"/>
                  <a:gd name="T12" fmla="*/ 0 w 450"/>
                  <a:gd name="T13" fmla="*/ 0 h 339"/>
                  <a:gd name="T14" fmla="*/ 0 w 450"/>
                  <a:gd name="T15" fmla="*/ 0 h 339"/>
                  <a:gd name="T16" fmla="*/ 0 w 450"/>
                  <a:gd name="T17" fmla="*/ 0 h 339"/>
                  <a:gd name="T18" fmla="*/ 0 w 450"/>
                  <a:gd name="T19" fmla="*/ 0 h 339"/>
                  <a:gd name="T20" fmla="*/ 0 w 450"/>
                  <a:gd name="T21" fmla="*/ 0 h 339"/>
                  <a:gd name="T22" fmla="*/ 0 w 450"/>
                  <a:gd name="T23" fmla="*/ 0 h 339"/>
                  <a:gd name="T24" fmla="*/ 0 w 450"/>
                  <a:gd name="T25" fmla="*/ 0 h 339"/>
                  <a:gd name="T26" fmla="*/ 0 w 450"/>
                  <a:gd name="T27" fmla="*/ 0 h 339"/>
                  <a:gd name="T28" fmla="*/ 0 w 450"/>
                  <a:gd name="T29" fmla="*/ 0 h 339"/>
                  <a:gd name="T30" fmla="*/ 0 w 450"/>
                  <a:gd name="T31" fmla="*/ 0 h 339"/>
                  <a:gd name="T32" fmla="*/ 0 w 450"/>
                  <a:gd name="T33" fmla="*/ 0 h 339"/>
                  <a:gd name="T34" fmla="*/ 0 w 450"/>
                  <a:gd name="T35" fmla="*/ 0 h 339"/>
                  <a:gd name="T36" fmla="*/ 0 w 450"/>
                  <a:gd name="T37" fmla="*/ 0 h 339"/>
                  <a:gd name="T38" fmla="*/ 0 w 450"/>
                  <a:gd name="T39" fmla="*/ 0 h 339"/>
                  <a:gd name="T40" fmla="*/ 0 w 450"/>
                  <a:gd name="T41" fmla="*/ 0 h 339"/>
                  <a:gd name="T42" fmla="*/ 0 w 450"/>
                  <a:gd name="T43" fmla="*/ 0 h 339"/>
                  <a:gd name="T44" fmla="*/ 0 w 450"/>
                  <a:gd name="T45" fmla="*/ 0 h 339"/>
                  <a:gd name="T46" fmla="*/ 0 w 450"/>
                  <a:gd name="T47" fmla="*/ 0 h 339"/>
                  <a:gd name="T48" fmla="*/ 0 w 450"/>
                  <a:gd name="T49" fmla="*/ 0 h 339"/>
                  <a:gd name="T50" fmla="*/ 0 w 450"/>
                  <a:gd name="T51" fmla="*/ 0 h 339"/>
                  <a:gd name="T52" fmla="*/ 0 w 450"/>
                  <a:gd name="T53" fmla="*/ 0 h 339"/>
                  <a:gd name="T54" fmla="*/ 0 w 450"/>
                  <a:gd name="T55" fmla="*/ 0 h 339"/>
                  <a:gd name="T56" fmla="*/ 0 w 450"/>
                  <a:gd name="T57" fmla="*/ 0 h 339"/>
                  <a:gd name="T58" fmla="*/ 0 w 450"/>
                  <a:gd name="T59" fmla="*/ 0 h 339"/>
                  <a:gd name="T60" fmla="*/ 0 w 450"/>
                  <a:gd name="T61" fmla="*/ 0 h 339"/>
                  <a:gd name="T62" fmla="*/ 0 w 450"/>
                  <a:gd name="T63" fmla="*/ 0 h 339"/>
                  <a:gd name="T64" fmla="*/ 0 w 450"/>
                  <a:gd name="T65" fmla="*/ 0 h 339"/>
                  <a:gd name="T66" fmla="*/ 0 w 450"/>
                  <a:gd name="T67" fmla="*/ 0 h 339"/>
                  <a:gd name="T68" fmla="*/ 0 w 450"/>
                  <a:gd name="T69" fmla="*/ 0 h 339"/>
                  <a:gd name="T70" fmla="*/ 0 w 450"/>
                  <a:gd name="T71" fmla="*/ 0 h 339"/>
                  <a:gd name="T72" fmla="*/ 0 w 450"/>
                  <a:gd name="T73" fmla="*/ 0 h 339"/>
                  <a:gd name="T74" fmla="*/ 0 w 450"/>
                  <a:gd name="T75" fmla="*/ 0 h 339"/>
                  <a:gd name="T76" fmla="*/ 0 w 450"/>
                  <a:gd name="T77" fmla="*/ 0 h 339"/>
                  <a:gd name="T78" fmla="*/ 0 w 450"/>
                  <a:gd name="T79" fmla="*/ 0 h 339"/>
                  <a:gd name="T80" fmla="*/ 0 w 450"/>
                  <a:gd name="T81" fmla="*/ 0 h 339"/>
                  <a:gd name="T82" fmla="*/ 0 w 450"/>
                  <a:gd name="T83" fmla="*/ 0 h 339"/>
                  <a:gd name="T84" fmla="*/ 0 w 450"/>
                  <a:gd name="T85" fmla="*/ 0 h 339"/>
                  <a:gd name="T86" fmla="*/ 0 w 450"/>
                  <a:gd name="T87" fmla="*/ 0 h 339"/>
                  <a:gd name="T88" fmla="*/ 0 w 450"/>
                  <a:gd name="T89" fmla="*/ 0 h 339"/>
                  <a:gd name="T90" fmla="*/ 0 w 450"/>
                  <a:gd name="T91" fmla="*/ 0 h 339"/>
                  <a:gd name="T92" fmla="*/ 0 w 450"/>
                  <a:gd name="T93" fmla="*/ 0 h 339"/>
                  <a:gd name="T94" fmla="*/ 0 w 450"/>
                  <a:gd name="T95" fmla="*/ 0 h 339"/>
                  <a:gd name="T96" fmla="*/ 0 w 450"/>
                  <a:gd name="T97" fmla="*/ 0 h 339"/>
                  <a:gd name="T98" fmla="*/ 0 w 450"/>
                  <a:gd name="T99" fmla="*/ 0 h 339"/>
                  <a:gd name="T100" fmla="*/ 0 w 450"/>
                  <a:gd name="T101" fmla="*/ 0 h 339"/>
                  <a:gd name="T102" fmla="*/ 0 w 450"/>
                  <a:gd name="T103" fmla="*/ 0 h 339"/>
                  <a:gd name="T104" fmla="*/ 0 w 450"/>
                  <a:gd name="T105" fmla="*/ 0 h 339"/>
                  <a:gd name="T106" fmla="*/ 0 w 450"/>
                  <a:gd name="T107" fmla="*/ 0 h 339"/>
                  <a:gd name="T108" fmla="*/ 0 w 450"/>
                  <a:gd name="T109" fmla="*/ 0 h 339"/>
                  <a:gd name="T110" fmla="*/ 0 w 450"/>
                  <a:gd name="T111" fmla="*/ 0 h 339"/>
                  <a:gd name="T112" fmla="*/ 0 w 450"/>
                  <a:gd name="T113" fmla="*/ 0 h 3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50"/>
                  <a:gd name="T172" fmla="*/ 0 h 339"/>
                  <a:gd name="T173" fmla="*/ 450 w 450"/>
                  <a:gd name="T174" fmla="*/ 339 h 3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50" h="339">
                    <a:moveTo>
                      <a:pt x="20" y="0"/>
                    </a:moveTo>
                    <a:lnTo>
                      <a:pt x="19" y="1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9"/>
                    </a:lnTo>
                    <a:lnTo>
                      <a:pt x="17" y="21"/>
                    </a:lnTo>
                    <a:lnTo>
                      <a:pt x="17" y="25"/>
                    </a:lnTo>
                    <a:lnTo>
                      <a:pt x="15" y="29"/>
                    </a:lnTo>
                    <a:lnTo>
                      <a:pt x="15" y="33"/>
                    </a:lnTo>
                    <a:lnTo>
                      <a:pt x="14" y="36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4" y="48"/>
                    </a:lnTo>
                    <a:lnTo>
                      <a:pt x="13" y="53"/>
                    </a:lnTo>
                    <a:lnTo>
                      <a:pt x="13" y="56"/>
                    </a:lnTo>
                    <a:lnTo>
                      <a:pt x="13" y="60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12" y="84"/>
                    </a:lnTo>
                    <a:lnTo>
                      <a:pt x="10" y="89"/>
                    </a:lnTo>
                    <a:lnTo>
                      <a:pt x="9" y="93"/>
                    </a:lnTo>
                    <a:lnTo>
                      <a:pt x="9" y="99"/>
                    </a:lnTo>
                    <a:lnTo>
                      <a:pt x="9" y="104"/>
                    </a:lnTo>
                    <a:lnTo>
                      <a:pt x="9" y="108"/>
                    </a:lnTo>
                    <a:lnTo>
                      <a:pt x="9" y="113"/>
                    </a:lnTo>
                    <a:lnTo>
                      <a:pt x="8" y="118"/>
                    </a:lnTo>
                    <a:lnTo>
                      <a:pt x="8" y="123"/>
                    </a:lnTo>
                    <a:lnTo>
                      <a:pt x="7" y="127"/>
                    </a:lnTo>
                    <a:lnTo>
                      <a:pt x="7" y="133"/>
                    </a:lnTo>
                    <a:lnTo>
                      <a:pt x="7" y="137"/>
                    </a:lnTo>
                    <a:lnTo>
                      <a:pt x="7" y="142"/>
                    </a:lnTo>
                    <a:lnTo>
                      <a:pt x="4" y="147"/>
                    </a:lnTo>
                    <a:lnTo>
                      <a:pt x="4" y="151"/>
                    </a:lnTo>
                    <a:lnTo>
                      <a:pt x="4" y="156"/>
                    </a:lnTo>
                    <a:lnTo>
                      <a:pt x="4" y="161"/>
                    </a:lnTo>
                    <a:lnTo>
                      <a:pt x="4" y="163"/>
                    </a:lnTo>
                    <a:lnTo>
                      <a:pt x="3" y="168"/>
                    </a:lnTo>
                    <a:lnTo>
                      <a:pt x="3" y="172"/>
                    </a:lnTo>
                    <a:lnTo>
                      <a:pt x="3" y="177"/>
                    </a:lnTo>
                    <a:lnTo>
                      <a:pt x="3" y="181"/>
                    </a:lnTo>
                    <a:lnTo>
                      <a:pt x="2" y="183"/>
                    </a:lnTo>
                    <a:lnTo>
                      <a:pt x="2" y="187"/>
                    </a:lnTo>
                    <a:lnTo>
                      <a:pt x="2" y="192"/>
                    </a:lnTo>
                    <a:lnTo>
                      <a:pt x="2" y="195"/>
                    </a:lnTo>
                    <a:lnTo>
                      <a:pt x="2" y="198"/>
                    </a:lnTo>
                    <a:lnTo>
                      <a:pt x="2" y="200"/>
                    </a:lnTo>
                    <a:lnTo>
                      <a:pt x="2" y="205"/>
                    </a:lnTo>
                    <a:lnTo>
                      <a:pt x="2" y="207"/>
                    </a:lnTo>
                    <a:lnTo>
                      <a:pt x="0" y="208"/>
                    </a:lnTo>
                    <a:lnTo>
                      <a:pt x="0" y="211"/>
                    </a:lnTo>
                    <a:lnTo>
                      <a:pt x="0" y="212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0" y="221"/>
                    </a:lnTo>
                    <a:lnTo>
                      <a:pt x="0" y="222"/>
                    </a:lnTo>
                    <a:lnTo>
                      <a:pt x="2" y="225"/>
                    </a:lnTo>
                    <a:lnTo>
                      <a:pt x="3" y="227"/>
                    </a:lnTo>
                    <a:lnTo>
                      <a:pt x="4" y="230"/>
                    </a:lnTo>
                    <a:lnTo>
                      <a:pt x="7" y="232"/>
                    </a:lnTo>
                    <a:lnTo>
                      <a:pt x="9" y="234"/>
                    </a:lnTo>
                    <a:lnTo>
                      <a:pt x="9" y="237"/>
                    </a:lnTo>
                    <a:lnTo>
                      <a:pt x="12" y="239"/>
                    </a:lnTo>
                    <a:lnTo>
                      <a:pt x="13" y="240"/>
                    </a:lnTo>
                    <a:lnTo>
                      <a:pt x="14" y="242"/>
                    </a:lnTo>
                    <a:lnTo>
                      <a:pt x="17" y="245"/>
                    </a:lnTo>
                    <a:lnTo>
                      <a:pt x="19" y="246"/>
                    </a:lnTo>
                    <a:lnTo>
                      <a:pt x="22" y="250"/>
                    </a:lnTo>
                    <a:lnTo>
                      <a:pt x="23" y="252"/>
                    </a:lnTo>
                    <a:lnTo>
                      <a:pt x="25" y="254"/>
                    </a:lnTo>
                    <a:lnTo>
                      <a:pt x="28" y="256"/>
                    </a:lnTo>
                    <a:lnTo>
                      <a:pt x="31" y="259"/>
                    </a:lnTo>
                    <a:lnTo>
                      <a:pt x="33" y="263"/>
                    </a:lnTo>
                    <a:lnTo>
                      <a:pt x="36" y="265"/>
                    </a:lnTo>
                    <a:lnTo>
                      <a:pt x="38" y="268"/>
                    </a:lnTo>
                    <a:lnTo>
                      <a:pt x="42" y="271"/>
                    </a:lnTo>
                    <a:lnTo>
                      <a:pt x="46" y="274"/>
                    </a:lnTo>
                    <a:lnTo>
                      <a:pt x="48" y="276"/>
                    </a:lnTo>
                    <a:lnTo>
                      <a:pt x="51" y="279"/>
                    </a:lnTo>
                    <a:lnTo>
                      <a:pt x="56" y="283"/>
                    </a:lnTo>
                    <a:lnTo>
                      <a:pt x="58" y="285"/>
                    </a:lnTo>
                    <a:lnTo>
                      <a:pt x="62" y="288"/>
                    </a:lnTo>
                    <a:lnTo>
                      <a:pt x="66" y="290"/>
                    </a:lnTo>
                    <a:lnTo>
                      <a:pt x="71" y="293"/>
                    </a:lnTo>
                    <a:lnTo>
                      <a:pt x="73" y="296"/>
                    </a:lnTo>
                    <a:lnTo>
                      <a:pt x="80" y="299"/>
                    </a:lnTo>
                    <a:lnTo>
                      <a:pt x="83" y="301"/>
                    </a:lnTo>
                    <a:lnTo>
                      <a:pt x="88" y="304"/>
                    </a:lnTo>
                    <a:lnTo>
                      <a:pt x="92" y="307"/>
                    </a:lnTo>
                    <a:lnTo>
                      <a:pt x="96" y="309"/>
                    </a:lnTo>
                    <a:lnTo>
                      <a:pt x="102" y="312"/>
                    </a:lnTo>
                    <a:lnTo>
                      <a:pt x="106" y="314"/>
                    </a:lnTo>
                    <a:lnTo>
                      <a:pt x="112" y="315"/>
                    </a:lnTo>
                    <a:lnTo>
                      <a:pt x="116" y="319"/>
                    </a:lnTo>
                    <a:lnTo>
                      <a:pt x="122" y="320"/>
                    </a:lnTo>
                    <a:lnTo>
                      <a:pt x="127" y="323"/>
                    </a:lnTo>
                    <a:lnTo>
                      <a:pt x="132" y="324"/>
                    </a:lnTo>
                    <a:lnTo>
                      <a:pt x="139" y="327"/>
                    </a:lnTo>
                    <a:lnTo>
                      <a:pt x="145" y="328"/>
                    </a:lnTo>
                    <a:lnTo>
                      <a:pt x="150" y="330"/>
                    </a:lnTo>
                    <a:lnTo>
                      <a:pt x="156" y="332"/>
                    </a:lnTo>
                    <a:lnTo>
                      <a:pt x="163" y="333"/>
                    </a:lnTo>
                    <a:lnTo>
                      <a:pt x="169" y="334"/>
                    </a:lnTo>
                    <a:lnTo>
                      <a:pt x="175" y="337"/>
                    </a:lnTo>
                    <a:lnTo>
                      <a:pt x="182" y="337"/>
                    </a:lnTo>
                    <a:lnTo>
                      <a:pt x="188" y="337"/>
                    </a:lnTo>
                    <a:lnTo>
                      <a:pt x="195" y="338"/>
                    </a:lnTo>
                    <a:lnTo>
                      <a:pt x="203" y="339"/>
                    </a:lnTo>
                    <a:lnTo>
                      <a:pt x="211" y="339"/>
                    </a:lnTo>
                    <a:lnTo>
                      <a:pt x="218" y="339"/>
                    </a:lnTo>
                    <a:lnTo>
                      <a:pt x="226" y="339"/>
                    </a:lnTo>
                    <a:lnTo>
                      <a:pt x="233" y="339"/>
                    </a:lnTo>
                    <a:lnTo>
                      <a:pt x="240" y="339"/>
                    </a:lnTo>
                    <a:lnTo>
                      <a:pt x="247" y="338"/>
                    </a:lnTo>
                    <a:lnTo>
                      <a:pt x="255" y="338"/>
                    </a:lnTo>
                    <a:lnTo>
                      <a:pt x="262" y="337"/>
                    </a:lnTo>
                    <a:lnTo>
                      <a:pt x="267" y="337"/>
                    </a:lnTo>
                    <a:lnTo>
                      <a:pt x="275" y="335"/>
                    </a:lnTo>
                    <a:lnTo>
                      <a:pt x="282" y="334"/>
                    </a:lnTo>
                    <a:lnTo>
                      <a:pt x="289" y="333"/>
                    </a:lnTo>
                    <a:lnTo>
                      <a:pt x="294" y="332"/>
                    </a:lnTo>
                    <a:lnTo>
                      <a:pt x="300" y="330"/>
                    </a:lnTo>
                    <a:lnTo>
                      <a:pt x="306" y="329"/>
                    </a:lnTo>
                    <a:lnTo>
                      <a:pt x="311" y="328"/>
                    </a:lnTo>
                    <a:lnTo>
                      <a:pt x="318" y="327"/>
                    </a:lnTo>
                    <a:lnTo>
                      <a:pt x="324" y="324"/>
                    </a:lnTo>
                    <a:lnTo>
                      <a:pt x="329" y="323"/>
                    </a:lnTo>
                    <a:lnTo>
                      <a:pt x="334" y="322"/>
                    </a:lnTo>
                    <a:lnTo>
                      <a:pt x="339" y="319"/>
                    </a:lnTo>
                    <a:lnTo>
                      <a:pt x="344" y="318"/>
                    </a:lnTo>
                    <a:lnTo>
                      <a:pt x="349" y="315"/>
                    </a:lnTo>
                    <a:lnTo>
                      <a:pt x="354" y="313"/>
                    </a:lnTo>
                    <a:lnTo>
                      <a:pt x="358" y="312"/>
                    </a:lnTo>
                    <a:lnTo>
                      <a:pt x="363" y="310"/>
                    </a:lnTo>
                    <a:lnTo>
                      <a:pt x="368" y="308"/>
                    </a:lnTo>
                    <a:lnTo>
                      <a:pt x="372" y="305"/>
                    </a:lnTo>
                    <a:lnTo>
                      <a:pt x="376" y="303"/>
                    </a:lnTo>
                    <a:lnTo>
                      <a:pt x="381" y="300"/>
                    </a:lnTo>
                    <a:lnTo>
                      <a:pt x="383" y="299"/>
                    </a:lnTo>
                    <a:lnTo>
                      <a:pt x="388" y="296"/>
                    </a:lnTo>
                    <a:lnTo>
                      <a:pt x="391" y="294"/>
                    </a:lnTo>
                    <a:lnTo>
                      <a:pt x="394" y="291"/>
                    </a:lnTo>
                    <a:lnTo>
                      <a:pt x="398" y="290"/>
                    </a:lnTo>
                    <a:lnTo>
                      <a:pt x="402" y="288"/>
                    </a:lnTo>
                    <a:lnTo>
                      <a:pt x="404" y="285"/>
                    </a:lnTo>
                    <a:lnTo>
                      <a:pt x="407" y="284"/>
                    </a:lnTo>
                    <a:lnTo>
                      <a:pt x="411" y="280"/>
                    </a:lnTo>
                    <a:lnTo>
                      <a:pt x="413" y="279"/>
                    </a:lnTo>
                    <a:lnTo>
                      <a:pt x="416" y="276"/>
                    </a:lnTo>
                    <a:lnTo>
                      <a:pt x="418" y="274"/>
                    </a:lnTo>
                    <a:lnTo>
                      <a:pt x="421" y="271"/>
                    </a:lnTo>
                    <a:lnTo>
                      <a:pt x="423" y="269"/>
                    </a:lnTo>
                    <a:lnTo>
                      <a:pt x="425" y="268"/>
                    </a:lnTo>
                    <a:lnTo>
                      <a:pt x="427" y="265"/>
                    </a:lnTo>
                    <a:lnTo>
                      <a:pt x="430" y="264"/>
                    </a:lnTo>
                    <a:lnTo>
                      <a:pt x="431" y="261"/>
                    </a:lnTo>
                    <a:lnTo>
                      <a:pt x="435" y="258"/>
                    </a:lnTo>
                    <a:lnTo>
                      <a:pt x="438" y="255"/>
                    </a:lnTo>
                    <a:lnTo>
                      <a:pt x="440" y="251"/>
                    </a:lnTo>
                    <a:lnTo>
                      <a:pt x="443" y="249"/>
                    </a:lnTo>
                    <a:lnTo>
                      <a:pt x="445" y="246"/>
                    </a:lnTo>
                    <a:lnTo>
                      <a:pt x="447" y="244"/>
                    </a:lnTo>
                    <a:lnTo>
                      <a:pt x="449" y="241"/>
                    </a:lnTo>
                    <a:lnTo>
                      <a:pt x="450" y="240"/>
                    </a:lnTo>
                    <a:lnTo>
                      <a:pt x="445" y="14"/>
                    </a:lnTo>
                    <a:lnTo>
                      <a:pt x="443" y="16"/>
                    </a:lnTo>
                    <a:lnTo>
                      <a:pt x="443" y="20"/>
                    </a:lnTo>
                    <a:lnTo>
                      <a:pt x="442" y="21"/>
                    </a:lnTo>
                    <a:lnTo>
                      <a:pt x="442" y="22"/>
                    </a:lnTo>
                    <a:lnTo>
                      <a:pt x="441" y="25"/>
                    </a:lnTo>
                    <a:lnTo>
                      <a:pt x="440" y="27"/>
                    </a:lnTo>
                    <a:lnTo>
                      <a:pt x="440" y="29"/>
                    </a:lnTo>
                    <a:lnTo>
                      <a:pt x="438" y="31"/>
                    </a:lnTo>
                    <a:lnTo>
                      <a:pt x="438" y="34"/>
                    </a:lnTo>
                    <a:lnTo>
                      <a:pt x="437" y="36"/>
                    </a:lnTo>
                    <a:lnTo>
                      <a:pt x="436" y="39"/>
                    </a:lnTo>
                    <a:lnTo>
                      <a:pt x="435" y="43"/>
                    </a:lnTo>
                    <a:lnTo>
                      <a:pt x="433" y="45"/>
                    </a:lnTo>
                    <a:lnTo>
                      <a:pt x="432" y="49"/>
                    </a:lnTo>
                    <a:lnTo>
                      <a:pt x="430" y="51"/>
                    </a:lnTo>
                    <a:lnTo>
                      <a:pt x="428" y="55"/>
                    </a:lnTo>
                    <a:lnTo>
                      <a:pt x="427" y="58"/>
                    </a:lnTo>
                    <a:lnTo>
                      <a:pt x="426" y="61"/>
                    </a:lnTo>
                    <a:lnTo>
                      <a:pt x="425" y="65"/>
                    </a:lnTo>
                    <a:lnTo>
                      <a:pt x="422" y="68"/>
                    </a:lnTo>
                    <a:lnTo>
                      <a:pt x="421" y="71"/>
                    </a:lnTo>
                    <a:lnTo>
                      <a:pt x="418" y="75"/>
                    </a:lnTo>
                    <a:lnTo>
                      <a:pt x="416" y="78"/>
                    </a:lnTo>
                    <a:lnTo>
                      <a:pt x="413" y="82"/>
                    </a:lnTo>
                    <a:lnTo>
                      <a:pt x="411" y="85"/>
                    </a:lnTo>
                    <a:lnTo>
                      <a:pt x="408" y="89"/>
                    </a:lnTo>
                    <a:lnTo>
                      <a:pt x="404" y="93"/>
                    </a:lnTo>
                    <a:lnTo>
                      <a:pt x="402" y="95"/>
                    </a:lnTo>
                    <a:lnTo>
                      <a:pt x="398" y="99"/>
                    </a:lnTo>
                    <a:lnTo>
                      <a:pt x="396" y="103"/>
                    </a:lnTo>
                    <a:lnTo>
                      <a:pt x="392" y="105"/>
                    </a:lnTo>
                    <a:lnTo>
                      <a:pt x="388" y="109"/>
                    </a:lnTo>
                    <a:lnTo>
                      <a:pt x="384" y="112"/>
                    </a:lnTo>
                    <a:lnTo>
                      <a:pt x="381" y="115"/>
                    </a:lnTo>
                    <a:lnTo>
                      <a:pt x="377" y="118"/>
                    </a:lnTo>
                    <a:lnTo>
                      <a:pt x="372" y="121"/>
                    </a:lnTo>
                    <a:lnTo>
                      <a:pt x="368" y="124"/>
                    </a:lnTo>
                    <a:lnTo>
                      <a:pt x="364" y="127"/>
                    </a:lnTo>
                    <a:lnTo>
                      <a:pt x="358" y="129"/>
                    </a:lnTo>
                    <a:lnTo>
                      <a:pt x="354" y="132"/>
                    </a:lnTo>
                    <a:lnTo>
                      <a:pt x="348" y="134"/>
                    </a:lnTo>
                    <a:lnTo>
                      <a:pt x="344" y="137"/>
                    </a:lnTo>
                    <a:lnTo>
                      <a:pt x="338" y="139"/>
                    </a:lnTo>
                    <a:lnTo>
                      <a:pt x="331" y="141"/>
                    </a:lnTo>
                    <a:lnTo>
                      <a:pt x="326" y="143"/>
                    </a:lnTo>
                    <a:lnTo>
                      <a:pt x="321" y="144"/>
                    </a:lnTo>
                    <a:lnTo>
                      <a:pt x="314" y="146"/>
                    </a:lnTo>
                    <a:lnTo>
                      <a:pt x="308" y="147"/>
                    </a:lnTo>
                    <a:lnTo>
                      <a:pt x="301" y="148"/>
                    </a:lnTo>
                    <a:lnTo>
                      <a:pt x="295" y="149"/>
                    </a:lnTo>
                    <a:lnTo>
                      <a:pt x="287" y="149"/>
                    </a:lnTo>
                    <a:lnTo>
                      <a:pt x="280" y="151"/>
                    </a:lnTo>
                    <a:lnTo>
                      <a:pt x="272" y="151"/>
                    </a:lnTo>
                    <a:lnTo>
                      <a:pt x="265" y="151"/>
                    </a:lnTo>
                    <a:lnTo>
                      <a:pt x="257" y="151"/>
                    </a:lnTo>
                    <a:lnTo>
                      <a:pt x="250" y="151"/>
                    </a:lnTo>
                    <a:lnTo>
                      <a:pt x="241" y="149"/>
                    </a:lnTo>
                    <a:lnTo>
                      <a:pt x="233" y="149"/>
                    </a:lnTo>
                    <a:lnTo>
                      <a:pt x="223" y="147"/>
                    </a:lnTo>
                    <a:lnTo>
                      <a:pt x="216" y="147"/>
                    </a:lnTo>
                    <a:lnTo>
                      <a:pt x="207" y="144"/>
                    </a:lnTo>
                    <a:lnTo>
                      <a:pt x="199" y="143"/>
                    </a:lnTo>
                    <a:lnTo>
                      <a:pt x="192" y="141"/>
                    </a:lnTo>
                    <a:lnTo>
                      <a:pt x="184" y="139"/>
                    </a:lnTo>
                    <a:lnTo>
                      <a:pt x="177" y="137"/>
                    </a:lnTo>
                    <a:lnTo>
                      <a:pt x="170" y="136"/>
                    </a:lnTo>
                    <a:lnTo>
                      <a:pt x="163" y="134"/>
                    </a:lnTo>
                    <a:lnTo>
                      <a:pt x="156" y="131"/>
                    </a:lnTo>
                    <a:lnTo>
                      <a:pt x="150" y="129"/>
                    </a:lnTo>
                    <a:lnTo>
                      <a:pt x="145" y="127"/>
                    </a:lnTo>
                    <a:lnTo>
                      <a:pt x="139" y="124"/>
                    </a:lnTo>
                    <a:lnTo>
                      <a:pt x="131" y="122"/>
                    </a:lnTo>
                    <a:lnTo>
                      <a:pt x="126" y="119"/>
                    </a:lnTo>
                    <a:lnTo>
                      <a:pt x="122" y="117"/>
                    </a:lnTo>
                    <a:lnTo>
                      <a:pt x="116" y="113"/>
                    </a:lnTo>
                    <a:lnTo>
                      <a:pt x="111" y="109"/>
                    </a:lnTo>
                    <a:lnTo>
                      <a:pt x="105" y="107"/>
                    </a:lnTo>
                    <a:lnTo>
                      <a:pt x="101" y="104"/>
                    </a:lnTo>
                    <a:lnTo>
                      <a:pt x="96" y="100"/>
                    </a:lnTo>
                    <a:lnTo>
                      <a:pt x="92" y="98"/>
                    </a:lnTo>
                    <a:lnTo>
                      <a:pt x="88" y="94"/>
                    </a:lnTo>
                    <a:lnTo>
                      <a:pt x="83" y="92"/>
                    </a:lnTo>
                    <a:lnTo>
                      <a:pt x="80" y="89"/>
                    </a:lnTo>
                    <a:lnTo>
                      <a:pt x="76" y="85"/>
                    </a:lnTo>
                    <a:lnTo>
                      <a:pt x="72" y="82"/>
                    </a:lnTo>
                    <a:lnTo>
                      <a:pt x="70" y="79"/>
                    </a:lnTo>
                    <a:lnTo>
                      <a:pt x="66" y="75"/>
                    </a:lnTo>
                    <a:lnTo>
                      <a:pt x="62" y="73"/>
                    </a:lnTo>
                    <a:lnTo>
                      <a:pt x="59" y="69"/>
                    </a:lnTo>
                    <a:lnTo>
                      <a:pt x="57" y="66"/>
                    </a:lnTo>
                    <a:lnTo>
                      <a:pt x="54" y="63"/>
                    </a:lnTo>
                    <a:lnTo>
                      <a:pt x="51" y="60"/>
                    </a:lnTo>
                    <a:lnTo>
                      <a:pt x="48" y="56"/>
                    </a:lnTo>
                    <a:lnTo>
                      <a:pt x="47" y="53"/>
                    </a:lnTo>
                    <a:lnTo>
                      <a:pt x="44" y="49"/>
                    </a:lnTo>
                    <a:lnTo>
                      <a:pt x="43" y="46"/>
                    </a:lnTo>
                    <a:lnTo>
                      <a:pt x="39" y="44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6" y="35"/>
                    </a:lnTo>
                    <a:lnTo>
                      <a:pt x="33" y="31"/>
                    </a:lnTo>
                    <a:lnTo>
                      <a:pt x="32" y="29"/>
                    </a:lnTo>
                    <a:lnTo>
                      <a:pt x="31" y="27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8" y="20"/>
                    </a:lnTo>
                    <a:lnTo>
                      <a:pt x="27" y="17"/>
                    </a:lnTo>
                    <a:lnTo>
                      <a:pt x="25" y="15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0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6" name="Freeform 334"/>
              <p:cNvSpPr>
                <a:spLocks noChangeAspect="1"/>
              </p:cNvSpPr>
              <p:nvPr/>
            </p:nvSpPr>
            <p:spPr bwMode="auto">
              <a:xfrm>
                <a:off x="3046" y="536"/>
                <a:ext cx="246" cy="111"/>
              </a:xfrm>
              <a:custGeom>
                <a:avLst/>
                <a:gdLst>
                  <a:gd name="T0" fmla="*/ 0 w 985"/>
                  <a:gd name="T1" fmla="*/ 0 h 445"/>
                  <a:gd name="T2" fmla="*/ 0 w 985"/>
                  <a:gd name="T3" fmla="*/ 0 h 445"/>
                  <a:gd name="T4" fmla="*/ 0 w 985"/>
                  <a:gd name="T5" fmla="*/ 0 h 445"/>
                  <a:gd name="T6" fmla="*/ 0 w 985"/>
                  <a:gd name="T7" fmla="*/ 0 h 445"/>
                  <a:gd name="T8" fmla="*/ 0 w 985"/>
                  <a:gd name="T9" fmla="*/ 0 h 445"/>
                  <a:gd name="T10" fmla="*/ 0 w 985"/>
                  <a:gd name="T11" fmla="*/ 0 h 445"/>
                  <a:gd name="T12" fmla="*/ 0 w 985"/>
                  <a:gd name="T13" fmla="*/ 0 h 445"/>
                  <a:gd name="T14" fmla="*/ 0 w 985"/>
                  <a:gd name="T15" fmla="*/ 0 h 445"/>
                  <a:gd name="T16" fmla="*/ 0 w 985"/>
                  <a:gd name="T17" fmla="*/ 0 h 445"/>
                  <a:gd name="T18" fmla="*/ 0 w 985"/>
                  <a:gd name="T19" fmla="*/ 0 h 445"/>
                  <a:gd name="T20" fmla="*/ 0 w 985"/>
                  <a:gd name="T21" fmla="*/ 0 h 445"/>
                  <a:gd name="T22" fmla="*/ 0 w 985"/>
                  <a:gd name="T23" fmla="*/ 0 h 445"/>
                  <a:gd name="T24" fmla="*/ 0 w 985"/>
                  <a:gd name="T25" fmla="*/ 0 h 445"/>
                  <a:gd name="T26" fmla="*/ 0 w 985"/>
                  <a:gd name="T27" fmla="*/ 0 h 445"/>
                  <a:gd name="T28" fmla="*/ 0 w 985"/>
                  <a:gd name="T29" fmla="*/ 0 h 445"/>
                  <a:gd name="T30" fmla="*/ 0 w 985"/>
                  <a:gd name="T31" fmla="*/ 0 h 445"/>
                  <a:gd name="T32" fmla="*/ 0 w 985"/>
                  <a:gd name="T33" fmla="*/ 0 h 445"/>
                  <a:gd name="T34" fmla="*/ 0 w 985"/>
                  <a:gd name="T35" fmla="*/ 0 h 445"/>
                  <a:gd name="T36" fmla="*/ 0 w 985"/>
                  <a:gd name="T37" fmla="*/ 0 h 445"/>
                  <a:gd name="T38" fmla="*/ 0 w 985"/>
                  <a:gd name="T39" fmla="*/ 0 h 445"/>
                  <a:gd name="T40" fmla="*/ 0 w 985"/>
                  <a:gd name="T41" fmla="*/ 0 h 445"/>
                  <a:gd name="T42" fmla="*/ 0 w 985"/>
                  <a:gd name="T43" fmla="*/ 0 h 445"/>
                  <a:gd name="T44" fmla="*/ 0 w 985"/>
                  <a:gd name="T45" fmla="*/ 0 h 445"/>
                  <a:gd name="T46" fmla="*/ 0 w 985"/>
                  <a:gd name="T47" fmla="*/ 0 h 445"/>
                  <a:gd name="T48" fmla="*/ 0 w 985"/>
                  <a:gd name="T49" fmla="*/ 0 h 445"/>
                  <a:gd name="T50" fmla="*/ 0 w 985"/>
                  <a:gd name="T51" fmla="*/ 0 h 445"/>
                  <a:gd name="T52" fmla="*/ 0 w 985"/>
                  <a:gd name="T53" fmla="*/ 0 h 445"/>
                  <a:gd name="T54" fmla="*/ 0 w 985"/>
                  <a:gd name="T55" fmla="*/ 0 h 445"/>
                  <a:gd name="T56" fmla="*/ 0 w 985"/>
                  <a:gd name="T57" fmla="*/ 0 h 445"/>
                  <a:gd name="T58" fmla="*/ 0 w 985"/>
                  <a:gd name="T59" fmla="*/ 0 h 445"/>
                  <a:gd name="T60" fmla="*/ 0 w 985"/>
                  <a:gd name="T61" fmla="*/ 0 h 445"/>
                  <a:gd name="T62" fmla="*/ 0 w 985"/>
                  <a:gd name="T63" fmla="*/ 0 h 445"/>
                  <a:gd name="T64" fmla="*/ 0 w 985"/>
                  <a:gd name="T65" fmla="*/ 0 h 445"/>
                  <a:gd name="T66" fmla="*/ 0 w 985"/>
                  <a:gd name="T67" fmla="*/ 0 h 445"/>
                  <a:gd name="T68" fmla="*/ 0 w 985"/>
                  <a:gd name="T69" fmla="*/ 0 h 445"/>
                  <a:gd name="T70" fmla="*/ 0 w 985"/>
                  <a:gd name="T71" fmla="*/ 0 h 445"/>
                  <a:gd name="T72" fmla="*/ 0 w 985"/>
                  <a:gd name="T73" fmla="*/ 0 h 445"/>
                  <a:gd name="T74" fmla="*/ 0 w 985"/>
                  <a:gd name="T75" fmla="*/ 0 h 445"/>
                  <a:gd name="T76" fmla="*/ 0 w 985"/>
                  <a:gd name="T77" fmla="*/ 0 h 445"/>
                  <a:gd name="T78" fmla="*/ 0 w 985"/>
                  <a:gd name="T79" fmla="*/ 0 h 445"/>
                  <a:gd name="T80" fmla="*/ 0 w 985"/>
                  <a:gd name="T81" fmla="*/ 0 h 445"/>
                  <a:gd name="T82" fmla="*/ 0 w 985"/>
                  <a:gd name="T83" fmla="*/ 0 h 445"/>
                  <a:gd name="T84" fmla="*/ 0 w 985"/>
                  <a:gd name="T85" fmla="*/ 0 h 445"/>
                  <a:gd name="T86" fmla="*/ 0 w 985"/>
                  <a:gd name="T87" fmla="*/ 0 h 445"/>
                  <a:gd name="T88" fmla="*/ 0 w 985"/>
                  <a:gd name="T89" fmla="*/ 0 h 445"/>
                  <a:gd name="T90" fmla="*/ 0 w 985"/>
                  <a:gd name="T91" fmla="*/ 0 h 445"/>
                  <a:gd name="T92" fmla="*/ 0 w 985"/>
                  <a:gd name="T93" fmla="*/ 0 h 445"/>
                  <a:gd name="T94" fmla="*/ 0 w 985"/>
                  <a:gd name="T95" fmla="*/ 0 h 445"/>
                  <a:gd name="T96" fmla="*/ 0 w 985"/>
                  <a:gd name="T97" fmla="*/ 0 h 445"/>
                  <a:gd name="T98" fmla="*/ 0 w 985"/>
                  <a:gd name="T99" fmla="*/ 0 h 445"/>
                  <a:gd name="T100" fmla="*/ 0 w 985"/>
                  <a:gd name="T101" fmla="*/ 0 h 445"/>
                  <a:gd name="T102" fmla="*/ 0 w 985"/>
                  <a:gd name="T103" fmla="*/ 0 h 445"/>
                  <a:gd name="T104" fmla="*/ 0 w 985"/>
                  <a:gd name="T105" fmla="*/ 0 h 445"/>
                  <a:gd name="T106" fmla="*/ 0 w 985"/>
                  <a:gd name="T107" fmla="*/ 0 h 445"/>
                  <a:gd name="T108" fmla="*/ 0 w 985"/>
                  <a:gd name="T109" fmla="*/ 0 h 445"/>
                  <a:gd name="T110" fmla="*/ 0 w 985"/>
                  <a:gd name="T111" fmla="*/ 0 h 445"/>
                  <a:gd name="T112" fmla="*/ 0 w 985"/>
                  <a:gd name="T113" fmla="*/ 0 h 445"/>
                  <a:gd name="T114" fmla="*/ 0 w 985"/>
                  <a:gd name="T115" fmla="*/ 0 h 445"/>
                  <a:gd name="T116" fmla="*/ 0 w 985"/>
                  <a:gd name="T117" fmla="*/ 0 h 445"/>
                  <a:gd name="T118" fmla="*/ 0 w 985"/>
                  <a:gd name="T119" fmla="*/ 0 h 4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5"/>
                  <a:gd name="T181" fmla="*/ 0 h 445"/>
                  <a:gd name="T182" fmla="*/ 985 w 985"/>
                  <a:gd name="T183" fmla="*/ 445 h 4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5" h="445">
                    <a:moveTo>
                      <a:pt x="306" y="0"/>
                    </a:moveTo>
                    <a:lnTo>
                      <a:pt x="304" y="1"/>
                    </a:lnTo>
                    <a:lnTo>
                      <a:pt x="300" y="3"/>
                    </a:lnTo>
                    <a:lnTo>
                      <a:pt x="296" y="5"/>
                    </a:lnTo>
                    <a:lnTo>
                      <a:pt x="293" y="6"/>
                    </a:lnTo>
                    <a:lnTo>
                      <a:pt x="287" y="8"/>
                    </a:lnTo>
                    <a:lnTo>
                      <a:pt x="284" y="9"/>
                    </a:lnTo>
                    <a:lnTo>
                      <a:pt x="280" y="11"/>
                    </a:lnTo>
                    <a:lnTo>
                      <a:pt x="275" y="14"/>
                    </a:lnTo>
                    <a:lnTo>
                      <a:pt x="270" y="16"/>
                    </a:lnTo>
                    <a:lnTo>
                      <a:pt x="264" y="18"/>
                    </a:lnTo>
                    <a:lnTo>
                      <a:pt x="259" y="20"/>
                    </a:lnTo>
                    <a:lnTo>
                      <a:pt x="253" y="23"/>
                    </a:lnTo>
                    <a:lnTo>
                      <a:pt x="248" y="25"/>
                    </a:lnTo>
                    <a:lnTo>
                      <a:pt x="241" y="28"/>
                    </a:lnTo>
                    <a:lnTo>
                      <a:pt x="236" y="30"/>
                    </a:lnTo>
                    <a:lnTo>
                      <a:pt x="230" y="33"/>
                    </a:lnTo>
                    <a:lnTo>
                      <a:pt x="223" y="35"/>
                    </a:lnTo>
                    <a:lnTo>
                      <a:pt x="217" y="39"/>
                    </a:lnTo>
                    <a:lnTo>
                      <a:pt x="211" y="41"/>
                    </a:lnTo>
                    <a:lnTo>
                      <a:pt x="204" y="44"/>
                    </a:lnTo>
                    <a:lnTo>
                      <a:pt x="197" y="46"/>
                    </a:lnTo>
                    <a:lnTo>
                      <a:pt x="191" y="50"/>
                    </a:lnTo>
                    <a:lnTo>
                      <a:pt x="184" y="53"/>
                    </a:lnTo>
                    <a:lnTo>
                      <a:pt x="177" y="55"/>
                    </a:lnTo>
                    <a:lnTo>
                      <a:pt x="170" y="59"/>
                    </a:lnTo>
                    <a:lnTo>
                      <a:pt x="163" y="60"/>
                    </a:lnTo>
                    <a:lnTo>
                      <a:pt x="155" y="65"/>
                    </a:lnTo>
                    <a:lnTo>
                      <a:pt x="149" y="68"/>
                    </a:lnTo>
                    <a:lnTo>
                      <a:pt x="143" y="72"/>
                    </a:lnTo>
                    <a:lnTo>
                      <a:pt x="135" y="74"/>
                    </a:lnTo>
                    <a:lnTo>
                      <a:pt x="129" y="78"/>
                    </a:lnTo>
                    <a:lnTo>
                      <a:pt x="121" y="80"/>
                    </a:lnTo>
                    <a:lnTo>
                      <a:pt x="115" y="84"/>
                    </a:lnTo>
                    <a:lnTo>
                      <a:pt x="109" y="87"/>
                    </a:lnTo>
                    <a:lnTo>
                      <a:pt x="101" y="89"/>
                    </a:lnTo>
                    <a:lnTo>
                      <a:pt x="96" y="93"/>
                    </a:lnTo>
                    <a:lnTo>
                      <a:pt x="89" y="97"/>
                    </a:lnTo>
                    <a:lnTo>
                      <a:pt x="84" y="99"/>
                    </a:lnTo>
                    <a:lnTo>
                      <a:pt x="77" y="102"/>
                    </a:lnTo>
                    <a:lnTo>
                      <a:pt x="71" y="104"/>
                    </a:lnTo>
                    <a:lnTo>
                      <a:pt x="65" y="109"/>
                    </a:lnTo>
                    <a:lnTo>
                      <a:pt x="60" y="112"/>
                    </a:lnTo>
                    <a:lnTo>
                      <a:pt x="55" y="114"/>
                    </a:lnTo>
                    <a:lnTo>
                      <a:pt x="50" y="117"/>
                    </a:lnTo>
                    <a:lnTo>
                      <a:pt x="43" y="121"/>
                    </a:lnTo>
                    <a:lnTo>
                      <a:pt x="39" y="123"/>
                    </a:lnTo>
                    <a:lnTo>
                      <a:pt x="34" y="126"/>
                    </a:lnTo>
                    <a:lnTo>
                      <a:pt x="31" y="128"/>
                    </a:lnTo>
                    <a:lnTo>
                      <a:pt x="26" y="132"/>
                    </a:lnTo>
                    <a:lnTo>
                      <a:pt x="22" y="134"/>
                    </a:lnTo>
                    <a:lnTo>
                      <a:pt x="19" y="137"/>
                    </a:lnTo>
                    <a:lnTo>
                      <a:pt x="16" y="140"/>
                    </a:lnTo>
                    <a:lnTo>
                      <a:pt x="12" y="141"/>
                    </a:lnTo>
                    <a:lnTo>
                      <a:pt x="9" y="145"/>
                    </a:lnTo>
                    <a:lnTo>
                      <a:pt x="7" y="147"/>
                    </a:lnTo>
                    <a:lnTo>
                      <a:pt x="5" y="148"/>
                    </a:lnTo>
                    <a:lnTo>
                      <a:pt x="3" y="151"/>
                    </a:lnTo>
                    <a:lnTo>
                      <a:pt x="0" y="153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1"/>
                    </a:lnTo>
                    <a:lnTo>
                      <a:pt x="2" y="166"/>
                    </a:lnTo>
                    <a:lnTo>
                      <a:pt x="3" y="166"/>
                    </a:lnTo>
                    <a:lnTo>
                      <a:pt x="5" y="168"/>
                    </a:lnTo>
                    <a:lnTo>
                      <a:pt x="8" y="171"/>
                    </a:lnTo>
                    <a:lnTo>
                      <a:pt x="12" y="173"/>
                    </a:lnTo>
                    <a:lnTo>
                      <a:pt x="16" y="176"/>
                    </a:lnTo>
                    <a:lnTo>
                      <a:pt x="19" y="178"/>
                    </a:lnTo>
                    <a:lnTo>
                      <a:pt x="24" y="182"/>
                    </a:lnTo>
                    <a:lnTo>
                      <a:pt x="29" y="186"/>
                    </a:lnTo>
                    <a:lnTo>
                      <a:pt x="34" y="190"/>
                    </a:lnTo>
                    <a:lnTo>
                      <a:pt x="41" y="194"/>
                    </a:lnTo>
                    <a:lnTo>
                      <a:pt x="47" y="197"/>
                    </a:lnTo>
                    <a:lnTo>
                      <a:pt x="55" y="202"/>
                    </a:lnTo>
                    <a:lnTo>
                      <a:pt x="62" y="207"/>
                    </a:lnTo>
                    <a:lnTo>
                      <a:pt x="70" y="212"/>
                    </a:lnTo>
                    <a:lnTo>
                      <a:pt x="77" y="217"/>
                    </a:lnTo>
                    <a:lnTo>
                      <a:pt x="86" y="222"/>
                    </a:lnTo>
                    <a:lnTo>
                      <a:pt x="94" y="227"/>
                    </a:lnTo>
                    <a:lnTo>
                      <a:pt x="104" y="233"/>
                    </a:lnTo>
                    <a:lnTo>
                      <a:pt x="111" y="239"/>
                    </a:lnTo>
                    <a:lnTo>
                      <a:pt x="121" y="244"/>
                    </a:lnTo>
                    <a:lnTo>
                      <a:pt x="131" y="250"/>
                    </a:lnTo>
                    <a:lnTo>
                      <a:pt x="141" y="255"/>
                    </a:lnTo>
                    <a:lnTo>
                      <a:pt x="150" y="261"/>
                    </a:lnTo>
                    <a:lnTo>
                      <a:pt x="162" y="268"/>
                    </a:lnTo>
                    <a:lnTo>
                      <a:pt x="172" y="273"/>
                    </a:lnTo>
                    <a:lnTo>
                      <a:pt x="182" y="280"/>
                    </a:lnTo>
                    <a:lnTo>
                      <a:pt x="192" y="285"/>
                    </a:lnTo>
                    <a:lnTo>
                      <a:pt x="203" y="293"/>
                    </a:lnTo>
                    <a:lnTo>
                      <a:pt x="214" y="298"/>
                    </a:lnTo>
                    <a:lnTo>
                      <a:pt x="225" y="305"/>
                    </a:lnTo>
                    <a:lnTo>
                      <a:pt x="235" y="310"/>
                    </a:lnTo>
                    <a:lnTo>
                      <a:pt x="246" y="318"/>
                    </a:lnTo>
                    <a:lnTo>
                      <a:pt x="257" y="323"/>
                    </a:lnTo>
                    <a:lnTo>
                      <a:pt x="266" y="329"/>
                    </a:lnTo>
                    <a:lnTo>
                      <a:pt x="276" y="334"/>
                    </a:lnTo>
                    <a:lnTo>
                      <a:pt x="287" y="342"/>
                    </a:lnTo>
                    <a:lnTo>
                      <a:pt x="298" y="347"/>
                    </a:lnTo>
                    <a:lnTo>
                      <a:pt x="309" y="353"/>
                    </a:lnTo>
                    <a:lnTo>
                      <a:pt x="319" y="358"/>
                    </a:lnTo>
                    <a:lnTo>
                      <a:pt x="329" y="364"/>
                    </a:lnTo>
                    <a:lnTo>
                      <a:pt x="338" y="370"/>
                    </a:lnTo>
                    <a:lnTo>
                      <a:pt x="348" y="376"/>
                    </a:lnTo>
                    <a:lnTo>
                      <a:pt x="357" y="381"/>
                    </a:lnTo>
                    <a:lnTo>
                      <a:pt x="367" y="386"/>
                    </a:lnTo>
                    <a:lnTo>
                      <a:pt x="376" y="391"/>
                    </a:lnTo>
                    <a:lnTo>
                      <a:pt x="384" y="396"/>
                    </a:lnTo>
                    <a:lnTo>
                      <a:pt x="393" y="401"/>
                    </a:lnTo>
                    <a:lnTo>
                      <a:pt x="401" y="405"/>
                    </a:lnTo>
                    <a:lnTo>
                      <a:pt x="408" y="408"/>
                    </a:lnTo>
                    <a:lnTo>
                      <a:pt x="416" y="413"/>
                    </a:lnTo>
                    <a:lnTo>
                      <a:pt x="422" y="417"/>
                    </a:lnTo>
                    <a:lnTo>
                      <a:pt x="430" y="422"/>
                    </a:lnTo>
                    <a:lnTo>
                      <a:pt x="435" y="425"/>
                    </a:lnTo>
                    <a:lnTo>
                      <a:pt x="441" y="427"/>
                    </a:lnTo>
                    <a:lnTo>
                      <a:pt x="446" y="431"/>
                    </a:lnTo>
                    <a:lnTo>
                      <a:pt x="451" y="434"/>
                    </a:lnTo>
                    <a:lnTo>
                      <a:pt x="456" y="436"/>
                    </a:lnTo>
                    <a:lnTo>
                      <a:pt x="460" y="437"/>
                    </a:lnTo>
                    <a:lnTo>
                      <a:pt x="464" y="440"/>
                    </a:lnTo>
                    <a:lnTo>
                      <a:pt x="466" y="442"/>
                    </a:lnTo>
                    <a:lnTo>
                      <a:pt x="468" y="442"/>
                    </a:lnTo>
                    <a:lnTo>
                      <a:pt x="470" y="444"/>
                    </a:lnTo>
                    <a:lnTo>
                      <a:pt x="470" y="445"/>
                    </a:lnTo>
                    <a:lnTo>
                      <a:pt x="916" y="243"/>
                    </a:lnTo>
                    <a:lnTo>
                      <a:pt x="918" y="241"/>
                    </a:lnTo>
                    <a:lnTo>
                      <a:pt x="921" y="239"/>
                    </a:lnTo>
                    <a:lnTo>
                      <a:pt x="926" y="236"/>
                    </a:lnTo>
                    <a:lnTo>
                      <a:pt x="928" y="235"/>
                    </a:lnTo>
                    <a:lnTo>
                      <a:pt x="931" y="233"/>
                    </a:lnTo>
                    <a:lnTo>
                      <a:pt x="932" y="231"/>
                    </a:lnTo>
                    <a:lnTo>
                      <a:pt x="936" y="229"/>
                    </a:lnTo>
                    <a:lnTo>
                      <a:pt x="938" y="226"/>
                    </a:lnTo>
                    <a:lnTo>
                      <a:pt x="941" y="225"/>
                    </a:lnTo>
                    <a:lnTo>
                      <a:pt x="943" y="222"/>
                    </a:lnTo>
                    <a:lnTo>
                      <a:pt x="945" y="220"/>
                    </a:lnTo>
                    <a:lnTo>
                      <a:pt x="948" y="219"/>
                    </a:lnTo>
                    <a:lnTo>
                      <a:pt x="950" y="215"/>
                    </a:lnTo>
                    <a:lnTo>
                      <a:pt x="951" y="214"/>
                    </a:lnTo>
                    <a:lnTo>
                      <a:pt x="955" y="211"/>
                    </a:lnTo>
                    <a:lnTo>
                      <a:pt x="956" y="209"/>
                    </a:lnTo>
                    <a:lnTo>
                      <a:pt x="957" y="207"/>
                    </a:lnTo>
                    <a:lnTo>
                      <a:pt x="960" y="205"/>
                    </a:lnTo>
                    <a:lnTo>
                      <a:pt x="961" y="202"/>
                    </a:lnTo>
                    <a:lnTo>
                      <a:pt x="964" y="200"/>
                    </a:lnTo>
                    <a:lnTo>
                      <a:pt x="965" y="197"/>
                    </a:lnTo>
                    <a:lnTo>
                      <a:pt x="966" y="195"/>
                    </a:lnTo>
                    <a:lnTo>
                      <a:pt x="967" y="194"/>
                    </a:lnTo>
                    <a:lnTo>
                      <a:pt x="969" y="192"/>
                    </a:lnTo>
                    <a:lnTo>
                      <a:pt x="970" y="190"/>
                    </a:lnTo>
                    <a:lnTo>
                      <a:pt x="972" y="187"/>
                    </a:lnTo>
                    <a:lnTo>
                      <a:pt x="972" y="185"/>
                    </a:lnTo>
                    <a:lnTo>
                      <a:pt x="974" y="183"/>
                    </a:lnTo>
                    <a:lnTo>
                      <a:pt x="976" y="178"/>
                    </a:lnTo>
                    <a:lnTo>
                      <a:pt x="977" y="175"/>
                    </a:lnTo>
                    <a:lnTo>
                      <a:pt x="979" y="173"/>
                    </a:lnTo>
                    <a:lnTo>
                      <a:pt x="979" y="171"/>
                    </a:lnTo>
                    <a:lnTo>
                      <a:pt x="980" y="168"/>
                    </a:lnTo>
                    <a:lnTo>
                      <a:pt x="980" y="167"/>
                    </a:lnTo>
                    <a:lnTo>
                      <a:pt x="982" y="163"/>
                    </a:lnTo>
                    <a:lnTo>
                      <a:pt x="984" y="160"/>
                    </a:lnTo>
                    <a:lnTo>
                      <a:pt x="984" y="156"/>
                    </a:lnTo>
                    <a:lnTo>
                      <a:pt x="984" y="152"/>
                    </a:lnTo>
                    <a:lnTo>
                      <a:pt x="985" y="148"/>
                    </a:lnTo>
                    <a:lnTo>
                      <a:pt x="985" y="147"/>
                    </a:lnTo>
                    <a:lnTo>
                      <a:pt x="985" y="143"/>
                    </a:lnTo>
                    <a:lnTo>
                      <a:pt x="984" y="141"/>
                    </a:lnTo>
                    <a:lnTo>
                      <a:pt x="984" y="138"/>
                    </a:lnTo>
                    <a:lnTo>
                      <a:pt x="984" y="136"/>
                    </a:lnTo>
                    <a:lnTo>
                      <a:pt x="982" y="132"/>
                    </a:lnTo>
                    <a:lnTo>
                      <a:pt x="980" y="131"/>
                    </a:lnTo>
                    <a:lnTo>
                      <a:pt x="977" y="128"/>
                    </a:lnTo>
                    <a:lnTo>
                      <a:pt x="975" y="126"/>
                    </a:lnTo>
                    <a:lnTo>
                      <a:pt x="972" y="123"/>
                    </a:lnTo>
                    <a:lnTo>
                      <a:pt x="970" y="122"/>
                    </a:lnTo>
                    <a:lnTo>
                      <a:pt x="966" y="121"/>
                    </a:lnTo>
                    <a:lnTo>
                      <a:pt x="962" y="117"/>
                    </a:lnTo>
                    <a:lnTo>
                      <a:pt x="960" y="114"/>
                    </a:lnTo>
                    <a:lnTo>
                      <a:pt x="955" y="113"/>
                    </a:lnTo>
                    <a:lnTo>
                      <a:pt x="951" y="111"/>
                    </a:lnTo>
                    <a:lnTo>
                      <a:pt x="947" y="108"/>
                    </a:lnTo>
                    <a:lnTo>
                      <a:pt x="942" y="104"/>
                    </a:lnTo>
                    <a:lnTo>
                      <a:pt x="938" y="103"/>
                    </a:lnTo>
                    <a:lnTo>
                      <a:pt x="932" y="101"/>
                    </a:lnTo>
                    <a:lnTo>
                      <a:pt x="928" y="99"/>
                    </a:lnTo>
                    <a:lnTo>
                      <a:pt x="922" y="97"/>
                    </a:lnTo>
                    <a:lnTo>
                      <a:pt x="917" y="93"/>
                    </a:lnTo>
                    <a:lnTo>
                      <a:pt x="911" y="90"/>
                    </a:lnTo>
                    <a:lnTo>
                      <a:pt x="906" y="88"/>
                    </a:lnTo>
                    <a:lnTo>
                      <a:pt x="901" y="85"/>
                    </a:lnTo>
                    <a:lnTo>
                      <a:pt x="896" y="82"/>
                    </a:lnTo>
                    <a:lnTo>
                      <a:pt x="888" y="79"/>
                    </a:lnTo>
                    <a:lnTo>
                      <a:pt x="882" y="78"/>
                    </a:lnTo>
                    <a:lnTo>
                      <a:pt x="877" y="74"/>
                    </a:lnTo>
                    <a:lnTo>
                      <a:pt x="870" y="72"/>
                    </a:lnTo>
                    <a:lnTo>
                      <a:pt x="864" y="69"/>
                    </a:lnTo>
                    <a:lnTo>
                      <a:pt x="859" y="67"/>
                    </a:lnTo>
                    <a:lnTo>
                      <a:pt x="852" y="64"/>
                    </a:lnTo>
                    <a:lnTo>
                      <a:pt x="847" y="60"/>
                    </a:lnTo>
                    <a:lnTo>
                      <a:pt x="839" y="59"/>
                    </a:lnTo>
                    <a:lnTo>
                      <a:pt x="834" y="57"/>
                    </a:lnTo>
                    <a:lnTo>
                      <a:pt x="828" y="54"/>
                    </a:lnTo>
                    <a:lnTo>
                      <a:pt x="821" y="53"/>
                    </a:lnTo>
                    <a:lnTo>
                      <a:pt x="815" y="50"/>
                    </a:lnTo>
                    <a:lnTo>
                      <a:pt x="807" y="46"/>
                    </a:lnTo>
                    <a:lnTo>
                      <a:pt x="802" y="44"/>
                    </a:lnTo>
                    <a:lnTo>
                      <a:pt x="796" y="43"/>
                    </a:lnTo>
                    <a:lnTo>
                      <a:pt x="790" y="40"/>
                    </a:lnTo>
                    <a:lnTo>
                      <a:pt x="785" y="38"/>
                    </a:lnTo>
                    <a:lnTo>
                      <a:pt x="779" y="35"/>
                    </a:lnTo>
                    <a:lnTo>
                      <a:pt x="773" y="33"/>
                    </a:lnTo>
                    <a:lnTo>
                      <a:pt x="767" y="31"/>
                    </a:lnTo>
                    <a:lnTo>
                      <a:pt x="761" y="29"/>
                    </a:lnTo>
                    <a:lnTo>
                      <a:pt x="756" y="26"/>
                    </a:lnTo>
                    <a:lnTo>
                      <a:pt x="752" y="25"/>
                    </a:lnTo>
                    <a:lnTo>
                      <a:pt x="746" y="23"/>
                    </a:lnTo>
                    <a:lnTo>
                      <a:pt x="742" y="21"/>
                    </a:lnTo>
                    <a:lnTo>
                      <a:pt x="737" y="19"/>
                    </a:lnTo>
                    <a:lnTo>
                      <a:pt x="733" y="18"/>
                    </a:lnTo>
                    <a:lnTo>
                      <a:pt x="727" y="16"/>
                    </a:lnTo>
                    <a:lnTo>
                      <a:pt x="723" y="15"/>
                    </a:lnTo>
                    <a:lnTo>
                      <a:pt x="719" y="13"/>
                    </a:lnTo>
                    <a:lnTo>
                      <a:pt x="716" y="11"/>
                    </a:lnTo>
                    <a:lnTo>
                      <a:pt x="712" y="10"/>
                    </a:lnTo>
                    <a:lnTo>
                      <a:pt x="709" y="9"/>
                    </a:lnTo>
                    <a:lnTo>
                      <a:pt x="707" y="9"/>
                    </a:lnTo>
                    <a:lnTo>
                      <a:pt x="704" y="8"/>
                    </a:lnTo>
                    <a:lnTo>
                      <a:pt x="702" y="6"/>
                    </a:lnTo>
                    <a:lnTo>
                      <a:pt x="699" y="6"/>
                    </a:lnTo>
                    <a:lnTo>
                      <a:pt x="698" y="5"/>
                    </a:lnTo>
                    <a:lnTo>
                      <a:pt x="697" y="5"/>
                    </a:lnTo>
                    <a:lnTo>
                      <a:pt x="694" y="4"/>
                    </a:lnTo>
                    <a:lnTo>
                      <a:pt x="665" y="68"/>
                    </a:lnTo>
                    <a:lnTo>
                      <a:pt x="887" y="160"/>
                    </a:lnTo>
                    <a:lnTo>
                      <a:pt x="884" y="160"/>
                    </a:lnTo>
                    <a:lnTo>
                      <a:pt x="882" y="161"/>
                    </a:lnTo>
                    <a:lnTo>
                      <a:pt x="879" y="161"/>
                    </a:lnTo>
                    <a:lnTo>
                      <a:pt x="877" y="163"/>
                    </a:lnTo>
                    <a:lnTo>
                      <a:pt x="873" y="166"/>
                    </a:lnTo>
                    <a:lnTo>
                      <a:pt x="869" y="167"/>
                    </a:lnTo>
                    <a:lnTo>
                      <a:pt x="864" y="168"/>
                    </a:lnTo>
                    <a:lnTo>
                      <a:pt x="860" y="171"/>
                    </a:lnTo>
                    <a:lnTo>
                      <a:pt x="857" y="173"/>
                    </a:lnTo>
                    <a:lnTo>
                      <a:pt x="850" y="176"/>
                    </a:lnTo>
                    <a:lnTo>
                      <a:pt x="844" y="178"/>
                    </a:lnTo>
                    <a:lnTo>
                      <a:pt x="839" y="182"/>
                    </a:lnTo>
                    <a:lnTo>
                      <a:pt x="833" y="185"/>
                    </a:lnTo>
                    <a:lnTo>
                      <a:pt x="825" y="189"/>
                    </a:lnTo>
                    <a:lnTo>
                      <a:pt x="819" y="191"/>
                    </a:lnTo>
                    <a:lnTo>
                      <a:pt x="811" y="195"/>
                    </a:lnTo>
                    <a:lnTo>
                      <a:pt x="804" y="197"/>
                    </a:lnTo>
                    <a:lnTo>
                      <a:pt x="796" y="202"/>
                    </a:lnTo>
                    <a:lnTo>
                      <a:pt x="789" y="205"/>
                    </a:lnTo>
                    <a:lnTo>
                      <a:pt x="780" y="209"/>
                    </a:lnTo>
                    <a:lnTo>
                      <a:pt x="771" y="212"/>
                    </a:lnTo>
                    <a:lnTo>
                      <a:pt x="763" y="217"/>
                    </a:lnTo>
                    <a:lnTo>
                      <a:pt x="755" y="221"/>
                    </a:lnTo>
                    <a:lnTo>
                      <a:pt x="746" y="226"/>
                    </a:lnTo>
                    <a:lnTo>
                      <a:pt x="737" y="230"/>
                    </a:lnTo>
                    <a:lnTo>
                      <a:pt x="727" y="235"/>
                    </a:lnTo>
                    <a:lnTo>
                      <a:pt x="719" y="239"/>
                    </a:lnTo>
                    <a:lnTo>
                      <a:pt x="709" y="243"/>
                    </a:lnTo>
                    <a:lnTo>
                      <a:pt x="700" y="248"/>
                    </a:lnTo>
                    <a:lnTo>
                      <a:pt x="692" y="253"/>
                    </a:lnTo>
                    <a:lnTo>
                      <a:pt x="682" y="255"/>
                    </a:lnTo>
                    <a:lnTo>
                      <a:pt x="673" y="260"/>
                    </a:lnTo>
                    <a:lnTo>
                      <a:pt x="663" y="264"/>
                    </a:lnTo>
                    <a:lnTo>
                      <a:pt x="654" y="269"/>
                    </a:lnTo>
                    <a:lnTo>
                      <a:pt x="644" y="273"/>
                    </a:lnTo>
                    <a:lnTo>
                      <a:pt x="635" y="276"/>
                    </a:lnTo>
                    <a:lnTo>
                      <a:pt x="627" y="282"/>
                    </a:lnTo>
                    <a:lnTo>
                      <a:pt x="617" y="285"/>
                    </a:lnTo>
                    <a:lnTo>
                      <a:pt x="609" y="288"/>
                    </a:lnTo>
                    <a:lnTo>
                      <a:pt x="600" y="293"/>
                    </a:lnTo>
                    <a:lnTo>
                      <a:pt x="591" y="295"/>
                    </a:lnTo>
                    <a:lnTo>
                      <a:pt x="583" y="300"/>
                    </a:lnTo>
                    <a:lnTo>
                      <a:pt x="575" y="304"/>
                    </a:lnTo>
                    <a:lnTo>
                      <a:pt x="568" y="307"/>
                    </a:lnTo>
                    <a:lnTo>
                      <a:pt x="559" y="310"/>
                    </a:lnTo>
                    <a:lnTo>
                      <a:pt x="552" y="314"/>
                    </a:lnTo>
                    <a:lnTo>
                      <a:pt x="544" y="317"/>
                    </a:lnTo>
                    <a:lnTo>
                      <a:pt x="537" y="319"/>
                    </a:lnTo>
                    <a:lnTo>
                      <a:pt x="530" y="322"/>
                    </a:lnTo>
                    <a:lnTo>
                      <a:pt x="524" y="324"/>
                    </a:lnTo>
                    <a:lnTo>
                      <a:pt x="518" y="327"/>
                    </a:lnTo>
                    <a:lnTo>
                      <a:pt x="513" y="329"/>
                    </a:lnTo>
                    <a:lnTo>
                      <a:pt x="507" y="332"/>
                    </a:lnTo>
                    <a:lnTo>
                      <a:pt x="503" y="334"/>
                    </a:lnTo>
                    <a:lnTo>
                      <a:pt x="498" y="334"/>
                    </a:lnTo>
                    <a:lnTo>
                      <a:pt x="493" y="336"/>
                    </a:lnTo>
                    <a:lnTo>
                      <a:pt x="490" y="338"/>
                    </a:lnTo>
                    <a:lnTo>
                      <a:pt x="488" y="339"/>
                    </a:lnTo>
                    <a:lnTo>
                      <a:pt x="483" y="339"/>
                    </a:lnTo>
                    <a:lnTo>
                      <a:pt x="481" y="339"/>
                    </a:lnTo>
                    <a:lnTo>
                      <a:pt x="480" y="339"/>
                    </a:lnTo>
                    <a:lnTo>
                      <a:pt x="479" y="341"/>
                    </a:lnTo>
                    <a:lnTo>
                      <a:pt x="478" y="339"/>
                    </a:lnTo>
                    <a:lnTo>
                      <a:pt x="475" y="339"/>
                    </a:lnTo>
                    <a:lnTo>
                      <a:pt x="473" y="338"/>
                    </a:lnTo>
                    <a:lnTo>
                      <a:pt x="470" y="337"/>
                    </a:lnTo>
                    <a:lnTo>
                      <a:pt x="466" y="334"/>
                    </a:lnTo>
                    <a:lnTo>
                      <a:pt x="464" y="334"/>
                    </a:lnTo>
                    <a:lnTo>
                      <a:pt x="460" y="332"/>
                    </a:lnTo>
                    <a:lnTo>
                      <a:pt x="456" y="331"/>
                    </a:lnTo>
                    <a:lnTo>
                      <a:pt x="451" y="328"/>
                    </a:lnTo>
                    <a:lnTo>
                      <a:pt x="446" y="327"/>
                    </a:lnTo>
                    <a:lnTo>
                      <a:pt x="441" y="323"/>
                    </a:lnTo>
                    <a:lnTo>
                      <a:pt x="437" y="322"/>
                    </a:lnTo>
                    <a:lnTo>
                      <a:pt x="431" y="318"/>
                    </a:lnTo>
                    <a:lnTo>
                      <a:pt x="425" y="315"/>
                    </a:lnTo>
                    <a:lnTo>
                      <a:pt x="418" y="312"/>
                    </a:lnTo>
                    <a:lnTo>
                      <a:pt x="413" y="309"/>
                    </a:lnTo>
                    <a:lnTo>
                      <a:pt x="407" y="305"/>
                    </a:lnTo>
                    <a:lnTo>
                      <a:pt x="400" y="302"/>
                    </a:lnTo>
                    <a:lnTo>
                      <a:pt x="392" y="299"/>
                    </a:lnTo>
                    <a:lnTo>
                      <a:pt x="386" y="295"/>
                    </a:lnTo>
                    <a:lnTo>
                      <a:pt x="378" y="293"/>
                    </a:lnTo>
                    <a:lnTo>
                      <a:pt x="369" y="288"/>
                    </a:lnTo>
                    <a:lnTo>
                      <a:pt x="363" y="285"/>
                    </a:lnTo>
                    <a:lnTo>
                      <a:pt x="355" y="282"/>
                    </a:lnTo>
                    <a:lnTo>
                      <a:pt x="348" y="276"/>
                    </a:lnTo>
                    <a:lnTo>
                      <a:pt x="340" y="273"/>
                    </a:lnTo>
                    <a:lnTo>
                      <a:pt x="332" y="270"/>
                    </a:lnTo>
                    <a:lnTo>
                      <a:pt x="324" y="265"/>
                    </a:lnTo>
                    <a:lnTo>
                      <a:pt x="316" y="261"/>
                    </a:lnTo>
                    <a:lnTo>
                      <a:pt x="308" y="256"/>
                    </a:lnTo>
                    <a:lnTo>
                      <a:pt x="300" y="253"/>
                    </a:lnTo>
                    <a:lnTo>
                      <a:pt x="293" y="249"/>
                    </a:lnTo>
                    <a:lnTo>
                      <a:pt x="284" y="244"/>
                    </a:lnTo>
                    <a:lnTo>
                      <a:pt x="276" y="241"/>
                    </a:lnTo>
                    <a:lnTo>
                      <a:pt x="269" y="236"/>
                    </a:lnTo>
                    <a:lnTo>
                      <a:pt x="261" y="233"/>
                    </a:lnTo>
                    <a:lnTo>
                      <a:pt x="253" y="229"/>
                    </a:lnTo>
                    <a:lnTo>
                      <a:pt x="246" y="225"/>
                    </a:lnTo>
                    <a:lnTo>
                      <a:pt x="237" y="220"/>
                    </a:lnTo>
                    <a:lnTo>
                      <a:pt x="231" y="217"/>
                    </a:lnTo>
                    <a:lnTo>
                      <a:pt x="222" y="212"/>
                    </a:lnTo>
                    <a:lnTo>
                      <a:pt x="214" y="209"/>
                    </a:lnTo>
                    <a:lnTo>
                      <a:pt x="208" y="205"/>
                    </a:lnTo>
                    <a:lnTo>
                      <a:pt x="202" y="202"/>
                    </a:lnTo>
                    <a:lnTo>
                      <a:pt x="194" y="200"/>
                    </a:lnTo>
                    <a:lnTo>
                      <a:pt x="188" y="195"/>
                    </a:lnTo>
                    <a:lnTo>
                      <a:pt x="182" y="192"/>
                    </a:lnTo>
                    <a:lnTo>
                      <a:pt x="177" y="190"/>
                    </a:lnTo>
                    <a:lnTo>
                      <a:pt x="170" y="186"/>
                    </a:lnTo>
                    <a:lnTo>
                      <a:pt x="165" y="183"/>
                    </a:lnTo>
                    <a:lnTo>
                      <a:pt x="159" y="181"/>
                    </a:lnTo>
                    <a:lnTo>
                      <a:pt x="155" y="178"/>
                    </a:lnTo>
                    <a:lnTo>
                      <a:pt x="150" y="176"/>
                    </a:lnTo>
                    <a:lnTo>
                      <a:pt x="146" y="173"/>
                    </a:lnTo>
                    <a:lnTo>
                      <a:pt x="143" y="172"/>
                    </a:lnTo>
                    <a:lnTo>
                      <a:pt x="139" y="170"/>
                    </a:lnTo>
                    <a:lnTo>
                      <a:pt x="135" y="168"/>
                    </a:lnTo>
                    <a:lnTo>
                      <a:pt x="133" y="166"/>
                    </a:lnTo>
                    <a:lnTo>
                      <a:pt x="130" y="166"/>
                    </a:lnTo>
                    <a:lnTo>
                      <a:pt x="128" y="165"/>
                    </a:lnTo>
                    <a:lnTo>
                      <a:pt x="125" y="163"/>
                    </a:lnTo>
                    <a:lnTo>
                      <a:pt x="125" y="162"/>
                    </a:lnTo>
                    <a:lnTo>
                      <a:pt x="324" y="7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7" name="Freeform 335"/>
              <p:cNvSpPr>
                <a:spLocks noChangeAspect="1"/>
              </p:cNvSpPr>
              <p:nvPr/>
            </p:nvSpPr>
            <p:spPr bwMode="auto">
              <a:xfrm>
                <a:off x="3032" y="570"/>
                <a:ext cx="277" cy="207"/>
              </a:xfrm>
              <a:custGeom>
                <a:avLst/>
                <a:gdLst>
                  <a:gd name="T0" fmla="*/ 0 w 1108"/>
                  <a:gd name="T1" fmla="*/ 0 h 828"/>
                  <a:gd name="T2" fmla="*/ 0 w 1108"/>
                  <a:gd name="T3" fmla="*/ 0 h 828"/>
                  <a:gd name="T4" fmla="*/ 0 w 1108"/>
                  <a:gd name="T5" fmla="*/ 0 h 828"/>
                  <a:gd name="T6" fmla="*/ 0 w 1108"/>
                  <a:gd name="T7" fmla="*/ 0 h 828"/>
                  <a:gd name="T8" fmla="*/ 0 w 1108"/>
                  <a:gd name="T9" fmla="*/ 0 h 828"/>
                  <a:gd name="T10" fmla="*/ 0 w 1108"/>
                  <a:gd name="T11" fmla="*/ 0 h 828"/>
                  <a:gd name="T12" fmla="*/ 0 w 1108"/>
                  <a:gd name="T13" fmla="*/ 0 h 828"/>
                  <a:gd name="T14" fmla="*/ 0 w 1108"/>
                  <a:gd name="T15" fmla="*/ 0 h 828"/>
                  <a:gd name="T16" fmla="*/ 0 w 1108"/>
                  <a:gd name="T17" fmla="*/ 0 h 828"/>
                  <a:gd name="T18" fmla="*/ 0 w 1108"/>
                  <a:gd name="T19" fmla="*/ 0 h 828"/>
                  <a:gd name="T20" fmla="*/ 0 w 1108"/>
                  <a:gd name="T21" fmla="*/ 0 h 828"/>
                  <a:gd name="T22" fmla="*/ 0 w 1108"/>
                  <a:gd name="T23" fmla="*/ 0 h 828"/>
                  <a:gd name="T24" fmla="*/ 0 w 1108"/>
                  <a:gd name="T25" fmla="*/ 0 h 828"/>
                  <a:gd name="T26" fmla="*/ 0 w 1108"/>
                  <a:gd name="T27" fmla="*/ 0 h 828"/>
                  <a:gd name="T28" fmla="*/ 0 w 1108"/>
                  <a:gd name="T29" fmla="*/ 0 h 828"/>
                  <a:gd name="T30" fmla="*/ 0 w 1108"/>
                  <a:gd name="T31" fmla="*/ 0 h 828"/>
                  <a:gd name="T32" fmla="*/ 0 w 1108"/>
                  <a:gd name="T33" fmla="*/ 0 h 828"/>
                  <a:gd name="T34" fmla="*/ 0 w 1108"/>
                  <a:gd name="T35" fmla="*/ 0 h 828"/>
                  <a:gd name="T36" fmla="*/ 0 w 1108"/>
                  <a:gd name="T37" fmla="*/ 0 h 828"/>
                  <a:gd name="T38" fmla="*/ 0 w 1108"/>
                  <a:gd name="T39" fmla="*/ 0 h 828"/>
                  <a:gd name="T40" fmla="*/ 0 w 1108"/>
                  <a:gd name="T41" fmla="*/ 0 h 828"/>
                  <a:gd name="T42" fmla="*/ 0 w 1108"/>
                  <a:gd name="T43" fmla="*/ 0 h 828"/>
                  <a:gd name="T44" fmla="*/ 0 w 1108"/>
                  <a:gd name="T45" fmla="*/ 0 h 828"/>
                  <a:gd name="T46" fmla="*/ 0 w 1108"/>
                  <a:gd name="T47" fmla="*/ 0 h 828"/>
                  <a:gd name="T48" fmla="*/ 0 w 1108"/>
                  <a:gd name="T49" fmla="*/ 0 h 828"/>
                  <a:gd name="T50" fmla="*/ 0 w 1108"/>
                  <a:gd name="T51" fmla="*/ 0 h 828"/>
                  <a:gd name="T52" fmla="*/ 0 w 1108"/>
                  <a:gd name="T53" fmla="*/ 0 h 828"/>
                  <a:gd name="T54" fmla="*/ 0 w 1108"/>
                  <a:gd name="T55" fmla="*/ 0 h 828"/>
                  <a:gd name="T56" fmla="*/ 0 w 1108"/>
                  <a:gd name="T57" fmla="*/ 0 h 828"/>
                  <a:gd name="T58" fmla="*/ 0 w 1108"/>
                  <a:gd name="T59" fmla="*/ 0 h 828"/>
                  <a:gd name="T60" fmla="*/ 0 w 1108"/>
                  <a:gd name="T61" fmla="*/ 0 h 828"/>
                  <a:gd name="T62" fmla="*/ 0 w 1108"/>
                  <a:gd name="T63" fmla="*/ 0 h 828"/>
                  <a:gd name="T64" fmla="*/ 0 w 1108"/>
                  <a:gd name="T65" fmla="*/ 0 h 828"/>
                  <a:gd name="T66" fmla="*/ 0 w 1108"/>
                  <a:gd name="T67" fmla="*/ 0 h 828"/>
                  <a:gd name="T68" fmla="*/ 0 w 1108"/>
                  <a:gd name="T69" fmla="*/ 0 h 828"/>
                  <a:gd name="T70" fmla="*/ 0 w 1108"/>
                  <a:gd name="T71" fmla="*/ 0 h 828"/>
                  <a:gd name="T72" fmla="*/ 0 w 1108"/>
                  <a:gd name="T73" fmla="*/ 0 h 828"/>
                  <a:gd name="T74" fmla="*/ 0 w 1108"/>
                  <a:gd name="T75" fmla="*/ 0 h 828"/>
                  <a:gd name="T76" fmla="*/ 0 w 1108"/>
                  <a:gd name="T77" fmla="*/ 0 h 828"/>
                  <a:gd name="T78" fmla="*/ 0 w 1108"/>
                  <a:gd name="T79" fmla="*/ 0 h 828"/>
                  <a:gd name="T80" fmla="*/ 0 w 1108"/>
                  <a:gd name="T81" fmla="*/ 0 h 828"/>
                  <a:gd name="T82" fmla="*/ 0 w 1108"/>
                  <a:gd name="T83" fmla="*/ 0 h 828"/>
                  <a:gd name="T84" fmla="*/ 0 w 1108"/>
                  <a:gd name="T85" fmla="*/ 0 h 828"/>
                  <a:gd name="T86" fmla="*/ 0 w 1108"/>
                  <a:gd name="T87" fmla="*/ 0 h 828"/>
                  <a:gd name="T88" fmla="*/ 0 w 1108"/>
                  <a:gd name="T89" fmla="*/ 0 h 828"/>
                  <a:gd name="T90" fmla="*/ 0 w 1108"/>
                  <a:gd name="T91" fmla="*/ 0 h 828"/>
                  <a:gd name="T92" fmla="*/ 0 w 1108"/>
                  <a:gd name="T93" fmla="*/ 0 h 828"/>
                  <a:gd name="T94" fmla="*/ 0 w 1108"/>
                  <a:gd name="T95" fmla="*/ 0 h 828"/>
                  <a:gd name="T96" fmla="*/ 0 w 1108"/>
                  <a:gd name="T97" fmla="*/ 0 h 828"/>
                  <a:gd name="T98" fmla="*/ 0 w 1108"/>
                  <a:gd name="T99" fmla="*/ 0 h 828"/>
                  <a:gd name="T100" fmla="*/ 0 w 1108"/>
                  <a:gd name="T101" fmla="*/ 0 h 828"/>
                  <a:gd name="T102" fmla="*/ 0 w 1108"/>
                  <a:gd name="T103" fmla="*/ 0 h 828"/>
                  <a:gd name="T104" fmla="*/ 0 w 1108"/>
                  <a:gd name="T105" fmla="*/ 0 h 828"/>
                  <a:gd name="T106" fmla="*/ 0 w 1108"/>
                  <a:gd name="T107" fmla="*/ 0 h 828"/>
                  <a:gd name="T108" fmla="*/ 0 w 1108"/>
                  <a:gd name="T109" fmla="*/ 0 h 828"/>
                  <a:gd name="T110" fmla="*/ 0 w 1108"/>
                  <a:gd name="T111" fmla="*/ 0 h 828"/>
                  <a:gd name="T112" fmla="*/ 0 w 1108"/>
                  <a:gd name="T113" fmla="*/ 0 h 828"/>
                  <a:gd name="T114" fmla="*/ 0 w 1108"/>
                  <a:gd name="T115" fmla="*/ 0 h 828"/>
                  <a:gd name="T116" fmla="*/ 0 w 1108"/>
                  <a:gd name="T117" fmla="*/ 0 h 828"/>
                  <a:gd name="T118" fmla="*/ 0 w 1108"/>
                  <a:gd name="T119" fmla="*/ 0 h 8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8"/>
                  <a:gd name="T181" fmla="*/ 0 h 828"/>
                  <a:gd name="T182" fmla="*/ 1108 w 1108"/>
                  <a:gd name="T183" fmla="*/ 828 h 8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8" h="828">
                    <a:moveTo>
                      <a:pt x="57" y="17"/>
                    </a:moveTo>
                    <a:lnTo>
                      <a:pt x="57" y="20"/>
                    </a:lnTo>
                    <a:lnTo>
                      <a:pt x="58" y="22"/>
                    </a:lnTo>
                    <a:lnTo>
                      <a:pt x="58" y="26"/>
                    </a:lnTo>
                    <a:lnTo>
                      <a:pt x="59" y="30"/>
                    </a:lnTo>
                    <a:lnTo>
                      <a:pt x="60" y="32"/>
                    </a:lnTo>
                    <a:lnTo>
                      <a:pt x="60" y="36"/>
                    </a:lnTo>
                    <a:lnTo>
                      <a:pt x="62" y="40"/>
                    </a:lnTo>
                    <a:lnTo>
                      <a:pt x="63" y="44"/>
                    </a:lnTo>
                    <a:lnTo>
                      <a:pt x="63" y="47"/>
                    </a:lnTo>
                    <a:lnTo>
                      <a:pt x="63" y="51"/>
                    </a:lnTo>
                    <a:lnTo>
                      <a:pt x="65" y="56"/>
                    </a:lnTo>
                    <a:lnTo>
                      <a:pt x="67" y="60"/>
                    </a:lnTo>
                    <a:lnTo>
                      <a:pt x="67" y="65"/>
                    </a:lnTo>
                    <a:lnTo>
                      <a:pt x="68" y="69"/>
                    </a:lnTo>
                    <a:lnTo>
                      <a:pt x="71" y="74"/>
                    </a:lnTo>
                    <a:lnTo>
                      <a:pt x="71" y="79"/>
                    </a:lnTo>
                    <a:lnTo>
                      <a:pt x="72" y="83"/>
                    </a:lnTo>
                    <a:lnTo>
                      <a:pt x="74" y="89"/>
                    </a:lnTo>
                    <a:lnTo>
                      <a:pt x="74" y="93"/>
                    </a:lnTo>
                    <a:lnTo>
                      <a:pt x="76" y="99"/>
                    </a:lnTo>
                    <a:lnTo>
                      <a:pt x="77" y="103"/>
                    </a:lnTo>
                    <a:lnTo>
                      <a:pt x="78" y="108"/>
                    </a:lnTo>
                    <a:lnTo>
                      <a:pt x="79" y="114"/>
                    </a:lnTo>
                    <a:lnTo>
                      <a:pt x="81" y="120"/>
                    </a:lnTo>
                    <a:lnTo>
                      <a:pt x="82" y="125"/>
                    </a:lnTo>
                    <a:lnTo>
                      <a:pt x="84" y="130"/>
                    </a:lnTo>
                    <a:lnTo>
                      <a:pt x="84" y="137"/>
                    </a:lnTo>
                    <a:lnTo>
                      <a:pt x="86" y="142"/>
                    </a:lnTo>
                    <a:lnTo>
                      <a:pt x="87" y="148"/>
                    </a:lnTo>
                    <a:lnTo>
                      <a:pt x="88" y="154"/>
                    </a:lnTo>
                    <a:lnTo>
                      <a:pt x="89" y="161"/>
                    </a:lnTo>
                    <a:lnTo>
                      <a:pt x="91" y="167"/>
                    </a:lnTo>
                    <a:lnTo>
                      <a:pt x="92" y="172"/>
                    </a:lnTo>
                    <a:lnTo>
                      <a:pt x="93" y="179"/>
                    </a:lnTo>
                    <a:lnTo>
                      <a:pt x="94" y="184"/>
                    </a:lnTo>
                    <a:lnTo>
                      <a:pt x="94" y="191"/>
                    </a:lnTo>
                    <a:lnTo>
                      <a:pt x="96" y="197"/>
                    </a:lnTo>
                    <a:lnTo>
                      <a:pt x="97" y="203"/>
                    </a:lnTo>
                    <a:lnTo>
                      <a:pt x="97" y="208"/>
                    </a:lnTo>
                    <a:lnTo>
                      <a:pt x="98" y="216"/>
                    </a:lnTo>
                    <a:lnTo>
                      <a:pt x="98" y="222"/>
                    </a:lnTo>
                    <a:lnTo>
                      <a:pt x="99" y="228"/>
                    </a:lnTo>
                    <a:lnTo>
                      <a:pt x="99" y="235"/>
                    </a:lnTo>
                    <a:lnTo>
                      <a:pt x="101" y="242"/>
                    </a:lnTo>
                    <a:lnTo>
                      <a:pt x="101" y="249"/>
                    </a:lnTo>
                    <a:lnTo>
                      <a:pt x="102" y="255"/>
                    </a:lnTo>
                    <a:lnTo>
                      <a:pt x="102" y="261"/>
                    </a:lnTo>
                    <a:lnTo>
                      <a:pt x="102" y="267"/>
                    </a:lnTo>
                    <a:lnTo>
                      <a:pt x="102" y="274"/>
                    </a:lnTo>
                    <a:lnTo>
                      <a:pt x="102" y="280"/>
                    </a:lnTo>
                    <a:lnTo>
                      <a:pt x="102" y="286"/>
                    </a:lnTo>
                    <a:lnTo>
                      <a:pt x="102" y="294"/>
                    </a:lnTo>
                    <a:lnTo>
                      <a:pt x="102" y="299"/>
                    </a:lnTo>
                    <a:lnTo>
                      <a:pt x="102" y="306"/>
                    </a:lnTo>
                    <a:lnTo>
                      <a:pt x="102" y="311"/>
                    </a:lnTo>
                    <a:lnTo>
                      <a:pt x="102" y="319"/>
                    </a:lnTo>
                    <a:lnTo>
                      <a:pt x="102" y="325"/>
                    </a:lnTo>
                    <a:lnTo>
                      <a:pt x="101" y="332"/>
                    </a:lnTo>
                    <a:lnTo>
                      <a:pt x="99" y="338"/>
                    </a:lnTo>
                    <a:lnTo>
                      <a:pt x="99" y="344"/>
                    </a:lnTo>
                    <a:lnTo>
                      <a:pt x="98" y="350"/>
                    </a:lnTo>
                    <a:lnTo>
                      <a:pt x="98" y="357"/>
                    </a:lnTo>
                    <a:lnTo>
                      <a:pt x="97" y="363"/>
                    </a:lnTo>
                    <a:lnTo>
                      <a:pt x="96" y="369"/>
                    </a:lnTo>
                    <a:lnTo>
                      <a:pt x="94" y="376"/>
                    </a:lnTo>
                    <a:lnTo>
                      <a:pt x="93" y="381"/>
                    </a:lnTo>
                    <a:lnTo>
                      <a:pt x="91" y="387"/>
                    </a:lnTo>
                    <a:lnTo>
                      <a:pt x="89" y="392"/>
                    </a:lnTo>
                    <a:lnTo>
                      <a:pt x="88" y="397"/>
                    </a:lnTo>
                    <a:lnTo>
                      <a:pt x="87" y="402"/>
                    </a:lnTo>
                    <a:lnTo>
                      <a:pt x="84" y="408"/>
                    </a:lnTo>
                    <a:lnTo>
                      <a:pt x="84" y="413"/>
                    </a:lnTo>
                    <a:lnTo>
                      <a:pt x="82" y="417"/>
                    </a:lnTo>
                    <a:lnTo>
                      <a:pt x="79" y="423"/>
                    </a:lnTo>
                    <a:lnTo>
                      <a:pt x="77" y="427"/>
                    </a:lnTo>
                    <a:lnTo>
                      <a:pt x="77" y="432"/>
                    </a:lnTo>
                    <a:lnTo>
                      <a:pt x="74" y="436"/>
                    </a:lnTo>
                    <a:lnTo>
                      <a:pt x="73" y="440"/>
                    </a:lnTo>
                    <a:lnTo>
                      <a:pt x="71" y="445"/>
                    </a:lnTo>
                    <a:lnTo>
                      <a:pt x="69" y="448"/>
                    </a:lnTo>
                    <a:lnTo>
                      <a:pt x="67" y="452"/>
                    </a:lnTo>
                    <a:lnTo>
                      <a:pt x="64" y="456"/>
                    </a:lnTo>
                    <a:lnTo>
                      <a:pt x="63" y="460"/>
                    </a:lnTo>
                    <a:lnTo>
                      <a:pt x="60" y="464"/>
                    </a:lnTo>
                    <a:lnTo>
                      <a:pt x="58" y="466"/>
                    </a:lnTo>
                    <a:lnTo>
                      <a:pt x="55" y="470"/>
                    </a:lnTo>
                    <a:lnTo>
                      <a:pt x="54" y="474"/>
                    </a:lnTo>
                    <a:lnTo>
                      <a:pt x="53" y="477"/>
                    </a:lnTo>
                    <a:lnTo>
                      <a:pt x="50" y="480"/>
                    </a:lnTo>
                    <a:lnTo>
                      <a:pt x="48" y="482"/>
                    </a:lnTo>
                    <a:lnTo>
                      <a:pt x="45" y="486"/>
                    </a:lnTo>
                    <a:lnTo>
                      <a:pt x="44" y="490"/>
                    </a:lnTo>
                    <a:lnTo>
                      <a:pt x="43" y="492"/>
                    </a:lnTo>
                    <a:lnTo>
                      <a:pt x="40" y="495"/>
                    </a:lnTo>
                    <a:lnTo>
                      <a:pt x="39" y="497"/>
                    </a:lnTo>
                    <a:lnTo>
                      <a:pt x="37" y="500"/>
                    </a:lnTo>
                    <a:lnTo>
                      <a:pt x="35" y="502"/>
                    </a:lnTo>
                    <a:lnTo>
                      <a:pt x="33" y="505"/>
                    </a:lnTo>
                    <a:lnTo>
                      <a:pt x="30" y="508"/>
                    </a:lnTo>
                    <a:lnTo>
                      <a:pt x="29" y="510"/>
                    </a:lnTo>
                    <a:lnTo>
                      <a:pt x="26" y="513"/>
                    </a:lnTo>
                    <a:lnTo>
                      <a:pt x="25" y="515"/>
                    </a:lnTo>
                    <a:lnTo>
                      <a:pt x="24" y="516"/>
                    </a:lnTo>
                    <a:lnTo>
                      <a:pt x="21" y="519"/>
                    </a:lnTo>
                    <a:lnTo>
                      <a:pt x="19" y="521"/>
                    </a:lnTo>
                    <a:lnTo>
                      <a:pt x="19" y="524"/>
                    </a:lnTo>
                    <a:lnTo>
                      <a:pt x="18" y="525"/>
                    </a:lnTo>
                    <a:lnTo>
                      <a:pt x="15" y="526"/>
                    </a:lnTo>
                    <a:lnTo>
                      <a:pt x="15" y="529"/>
                    </a:lnTo>
                    <a:lnTo>
                      <a:pt x="13" y="531"/>
                    </a:lnTo>
                    <a:lnTo>
                      <a:pt x="11" y="533"/>
                    </a:lnTo>
                    <a:lnTo>
                      <a:pt x="10" y="536"/>
                    </a:lnTo>
                    <a:lnTo>
                      <a:pt x="8" y="539"/>
                    </a:lnTo>
                    <a:lnTo>
                      <a:pt x="5" y="543"/>
                    </a:lnTo>
                    <a:lnTo>
                      <a:pt x="4" y="546"/>
                    </a:lnTo>
                    <a:lnTo>
                      <a:pt x="3" y="551"/>
                    </a:lnTo>
                    <a:lnTo>
                      <a:pt x="1" y="553"/>
                    </a:lnTo>
                    <a:lnTo>
                      <a:pt x="1" y="555"/>
                    </a:lnTo>
                    <a:lnTo>
                      <a:pt x="1" y="557"/>
                    </a:lnTo>
                    <a:lnTo>
                      <a:pt x="1" y="559"/>
                    </a:lnTo>
                    <a:lnTo>
                      <a:pt x="0" y="562"/>
                    </a:lnTo>
                    <a:lnTo>
                      <a:pt x="0" y="563"/>
                    </a:lnTo>
                    <a:lnTo>
                      <a:pt x="0" y="565"/>
                    </a:lnTo>
                    <a:lnTo>
                      <a:pt x="1" y="568"/>
                    </a:lnTo>
                    <a:lnTo>
                      <a:pt x="1" y="569"/>
                    </a:lnTo>
                    <a:lnTo>
                      <a:pt x="1" y="573"/>
                    </a:lnTo>
                    <a:lnTo>
                      <a:pt x="4" y="574"/>
                    </a:lnTo>
                    <a:lnTo>
                      <a:pt x="6" y="578"/>
                    </a:lnTo>
                    <a:lnTo>
                      <a:pt x="9" y="580"/>
                    </a:lnTo>
                    <a:lnTo>
                      <a:pt x="13" y="584"/>
                    </a:lnTo>
                    <a:lnTo>
                      <a:pt x="16" y="588"/>
                    </a:lnTo>
                    <a:lnTo>
                      <a:pt x="21" y="593"/>
                    </a:lnTo>
                    <a:lnTo>
                      <a:pt x="26" y="595"/>
                    </a:lnTo>
                    <a:lnTo>
                      <a:pt x="33" y="599"/>
                    </a:lnTo>
                    <a:lnTo>
                      <a:pt x="39" y="604"/>
                    </a:lnTo>
                    <a:lnTo>
                      <a:pt x="45" y="609"/>
                    </a:lnTo>
                    <a:lnTo>
                      <a:pt x="53" y="612"/>
                    </a:lnTo>
                    <a:lnTo>
                      <a:pt x="62" y="618"/>
                    </a:lnTo>
                    <a:lnTo>
                      <a:pt x="71" y="622"/>
                    </a:lnTo>
                    <a:lnTo>
                      <a:pt x="79" y="628"/>
                    </a:lnTo>
                    <a:lnTo>
                      <a:pt x="87" y="632"/>
                    </a:lnTo>
                    <a:lnTo>
                      <a:pt x="97" y="638"/>
                    </a:lnTo>
                    <a:lnTo>
                      <a:pt x="107" y="642"/>
                    </a:lnTo>
                    <a:lnTo>
                      <a:pt x="117" y="648"/>
                    </a:lnTo>
                    <a:lnTo>
                      <a:pt x="126" y="653"/>
                    </a:lnTo>
                    <a:lnTo>
                      <a:pt x="137" y="658"/>
                    </a:lnTo>
                    <a:lnTo>
                      <a:pt x="149" y="666"/>
                    </a:lnTo>
                    <a:lnTo>
                      <a:pt x="160" y="671"/>
                    </a:lnTo>
                    <a:lnTo>
                      <a:pt x="171" y="676"/>
                    </a:lnTo>
                    <a:lnTo>
                      <a:pt x="183" y="681"/>
                    </a:lnTo>
                    <a:lnTo>
                      <a:pt x="194" y="687"/>
                    </a:lnTo>
                    <a:lnTo>
                      <a:pt x="205" y="694"/>
                    </a:lnTo>
                    <a:lnTo>
                      <a:pt x="218" y="700"/>
                    </a:lnTo>
                    <a:lnTo>
                      <a:pt x="229" y="705"/>
                    </a:lnTo>
                    <a:lnTo>
                      <a:pt x="242" y="710"/>
                    </a:lnTo>
                    <a:lnTo>
                      <a:pt x="254" y="715"/>
                    </a:lnTo>
                    <a:lnTo>
                      <a:pt x="267" y="721"/>
                    </a:lnTo>
                    <a:lnTo>
                      <a:pt x="278" y="726"/>
                    </a:lnTo>
                    <a:lnTo>
                      <a:pt x="290" y="732"/>
                    </a:lnTo>
                    <a:lnTo>
                      <a:pt x="302" y="738"/>
                    </a:lnTo>
                    <a:lnTo>
                      <a:pt x="314" y="743"/>
                    </a:lnTo>
                    <a:lnTo>
                      <a:pt x="326" y="749"/>
                    </a:lnTo>
                    <a:lnTo>
                      <a:pt x="337" y="753"/>
                    </a:lnTo>
                    <a:lnTo>
                      <a:pt x="349" y="759"/>
                    </a:lnTo>
                    <a:lnTo>
                      <a:pt x="360" y="763"/>
                    </a:lnTo>
                    <a:lnTo>
                      <a:pt x="373" y="769"/>
                    </a:lnTo>
                    <a:lnTo>
                      <a:pt x="383" y="773"/>
                    </a:lnTo>
                    <a:lnTo>
                      <a:pt x="394" y="778"/>
                    </a:lnTo>
                    <a:lnTo>
                      <a:pt x="405" y="781"/>
                    </a:lnTo>
                    <a:lnTo>
                      <a:pt x="416" y="785"/>
                    </a:lnTo>
                    <a:lnTo>
                      <a:pt x="424" y="790"/>
                    </a:lnTo>
                    <a:lnTo>
                      <a:pt x="434" y="795"/>
                    </a:lnTo>
                    <a:lnTo>
                      <a:pt x="444" y="798"/>
                    </a:lnTo>
                    <a:lnTo>
                      <a:pt x="453" y="802"/>
                    </a:lnTo>
                    <a:lnTo>
                      <a:pt x="462" y="805"/>
                    </a:lnTo>
                    <a:lnTo>
                      <a:pt x="471" y="808"/>
                    </a:lnTo>
                    <a:lnTo>
                      <a:pt x="478" y="812"/>
                    </a:lnTo>
                    <a:lnTo>
                      <a:pt x="486" y="814"/>
                    </a:lnTo>
                    <a:lnTo>
                      <a:pt x="494" y="817"/>
                    </a:lnTo>
                    <a:lnTo>
                      <a:pt x="500" y="819"/>
                    </a:lnTo>
                    <a:lnTo>
                      <a:pt x="505" y="820"/>
                    </a:lnTo>
                    <a:lnTo>
                      <a:pt x="511" y="823"/>
                    </a:lnTo>
                    <a:lnTo>
                      <a:pt x="516" y="824"/>
                    </a:lnTo>
                    <a:lnTo>
                      <a:pt x="521" y="825"/>
                    </a:lnTo>
                    <a:lnTo>
                      <a:pt x="525" y="825"/>
                    </a:lnTo>
                    <a:lnTo>
                      <a:pt x="528" y="827"/>
                    </a:lnTo>
                    <a:lnTo>
                      <a:pt x="531" y="828"/>
                    </a:lnTo>
                    <a:lnTo>
                      <a:pt x="534" y="828"/>
                    </a:lnTo>
                    <a:lnTo>
                      <a:pt x="535" y="827"/>
                    </a:lnTo>
                    <a:lnTo>
                      <a:pt x="538" y="827"/>
                    </a:lnTo>
                    <a:lnTo>
                      <a:pt x="540" y="825"/>
                    </a:lnTo>
                    <a:lnTo>
                      <a:pt x="545" y="824"/>
                    </a:lnTo>
                    <a:lnTo>
                      <a:pt x="549" y="823"/>
                    </a:lnTo>
                    <a:lnTo>
                      <a:pt x="555" y="820"/>
                    </a:lnTo>
                    <a:lnTo>
                      <a:pt x="562" y="818"/>
                    </a:lnTo>
                    <a:lnTo>
                      <a:pt x="568" y="815"/>
                    </a:lnTo>
                    <a:lnTo>
                      <a:pt x="574" y="813"/>
                    </a:lnTo>
                    <a:lnTo>
                      <a:pt x="582" y="810"/>
                    </a:lnTo>
                    <a:lnTo>
                      <a:pt x="591" y="807"/>
                    </a:lnTo>
                    <a:lnTo>
                      <a:pt x="599" y="804"/>
                    </a:lnTo>
                    <a:lnTo>
                      <a:pt x="607" y="799"/>
                    </a:lnTo>
                    <a:lnTo>
                      <a:pt x="617" y="795"/>
                    </a:lnTo>
                    <a:lnTo>
                      <a:pt x="627" y="792"/>
                    </a:lnTo>
                    <a:lnTo>
                      <a:pt x="638" y="789"/>
                    </a:lnTo>
                    <a:lnTo>
                      <a:pt x="648" y="783"/>
                    </a:lnTo>
                    <a:lnTo>
                      <a:pt x="659" y="779"/>
                    </a:lnTo>
                    <a:lnTo>
                      <a:pt x="670" y="774"/>
                    </a:lnTo>
                    <a:lnTo>
                      <a:pt x="682" y="769"/>
                    </a:lnTo>
                    <a:lnTo>
                      <a:pt x="694" y="764"/>
                    </a:lnTo>
                    <a:lnTo>
                      <a:pt x="705" y="759"/>
                    </a:lnTo>
                    <a:lnTo>
                      <a:pt x="718" y="754"/>
                    </a:lnTo>
                    <a:lnTo>
                      <a:pt x="730" y="749"/>
                    </a:lnTo>
                    <a:lnTo>
                      <a:pt x="743" y="743"/>
                    </a:lnTo>
                    <a:lnTo>
                      <a:pt x="755" y="736"/>
                    </a:lnTo>
                    <a:lnTo>
                      <a:pt x="768" y="731"/>
                    </a:lnTo>
                    <a:lnTo>
                      <a:pt x="781" y="725"/>
                    </a:lnTo>
                    <a:lnTo>
                      <a:pt x="793" y="720"/>
                    </a:lnTo>
                    <a:lnTo>
                      <a:pt x="808" y="714"/>
                    </a:lnTo>
                    <a:lnTo>
                      <a:pt x="821" y="707"/>
                    </a:lnTo>
                    <a:lnTo>
                      <a:pt x="834" y="701"/>
                    </a:lnTo>
                    <a:lnTo>
                      <a:pt x="847" y="696"/>
                    </a:lnTo>
                    <a:lnTo>
                      <a:pt x="860" y="690"/>
                    </a:lnTo>
                    <a:lnTo>
                      <a:pt x="873" y="683"/>
                    </a:lnTo>
                    <a:lnTo>
                      <a:pt x="885" y="677"/>
                    </a:lnTo>
                    <a:lnTo>
                      <a:pt x="898" y="671"/>
                    </a:lnTo>
                    <a:lnTo>
                      <a:pt x="912" y="666"/>
                    </a:lnTo>
                    <a:lnTo>
                      <a:pt x="923" y="658"/>
                    </a:lnTo>
                    <a:lnTo>
                      <a:pt x="936" y="653"/>
                    </a:lnTo>
                    <a:lnTo>
                      <a:pt x="947" y="647"/>
                    </a:lnTo>
                    <a:lnTo>
                      <a:pt x="958" y="641"/>
                    </a:lnTo>
                    <a:lnTo>
                      <a:pt x="970" y="634"/>
                    </a:lnTo>
                    <a:lnTo>
                      <a:pt x="981" y="629"/>
                    </a:lnTo>
                    <a:lnTo>
                      <a:pt x="992" y="623"/>
                    </a:lnTo>
                    <a:lnTo>
                      <a:pt x="1002" y="618"/>
                    </a:lnTo>
                    <a:lnTo>
                      <a:pt x="1012" y="612"/>
                    </a:lnTo>
                    <a:lnTo>
                      <a:pt x="1022" y="608"/>
                    </a:lnTo>
                    <a:lnTo>
                      <a:pt x="1031" y="602"/>
                    </a:lnTo>
                    <a:lnTo>
                      <a:pt x="1040" y="597"/>
                    </a:lnTo>
                    <a:lnTo>
                      <a:pt x="1049" y="592"/>
                    </a:lnTo>
                    <a:lnTo>
                      <a:pt x="1056" y="587"/>
                    </a:lnTo>
                    <a:lnTo>
                      <a:pt x="1064" y="583"/>
                    </a:lnTo>
                    <a:lnTo>
                      <a:pt x="1071" y="578"/>
                    </a:lnTo>
                    <a:lnTo>
                      <a:pt x="1078" y="573"/>
                    </a:lnTo>
                    <a:lnTo>
                      <a:pt x="1084" y="569"/>
                    </a:lnTo>
                    <a:lnTo>
                      <a:pt x="1089" y="565"/>
                    </a:lnTo>
                    <a:lnTo>
                      <a:pt x="1093" y="562"/>
                    </a:lnTo>
                    <a:lnTo>
                      <a:pt x="1097" y="559"/>
                    </a:lnTo>
                    <a:lnTo>
                      <a:pt x="1100" y="555"/>
                    </a:lnTo>
                    <a:lnTo>
                      <a:pt x="1102" y="551"/>
                    </a:lnTo>
                    <a:lnTo>
                      <a:pt x="1104" y="549"/>
                    </a:lnTo>
                    <a:lnTo>
                      <a:pt x="1107" y="546"/>
                    </a:lnTo>
                    <a:lnTo>
                      <a:pt x="1108" y="544"/>
                    </a:lnTo>
                    <a:lnTo>
                      <a:pt x="1107" y="543"/>
                    </a:lnTo>
                    <a:lnTo>
                      <a:pt x="1107" y="540"/>
                    </a:lnTo>
                    <a:lnTo>
                      <a:pt x="1105" y="539"/>
                    </a:lnTo>
                    <a:lnTo>
                      <a:pt x="1105" y="536"/>
                    </a:lnTo>
                    <a:lnTo>
                      <a:pt x="1104" y="534"/>
                    </a:lnTo>
                    <a:lnTo>
                      <a:pt x="1104" y="531"/>
                    </a:lnTo>
                    <a:lnTo>
                      <a:pt x="1103" y="529"/>
                    </a:lnTo>
                    <a:lnTo>
                      <a:pt x="1102" y="528"/>
                    </a:lnTo>
                    <a:lnTo>
                      <a:pt x="1102" y="525"/>
                    </a:lnTo>
                    <a:lnTo>
                      <a:pt x="1100" y="524"/>
                    </a:lnTo>
                    <a:lnTo>
                      <a:pt x="1100" y="520"/>
                    </a:lnTo>
                    <a:lnTo>
                      <a:pt x="1099" y="519"/>
                    </a:lnTo>
                    <a:lnTo>
                      <a:pt x="1099" y="516"/>
                    </a:lnTo>
                    <a:lnTo>
                      <a:pt x="1097" y="514"/>
                    </a:lnTo>
                    <a:lnTo>
                      <a:pt x="1097" y="511"/>
                    </a:lnTo>
                    <a:lnTo>
                      <a:pt x="1095" y="509"/>
                    </a:lnTo>
                    <a:lnTo>
                      <a:pt x="1093" y="506"/>
                    </a:lnTo>
                    <a:lnTo>
                      <a:pt x="1092" y="504"/>
                    </a:lnTo>
                    <a:lnTo>
                      <a:pt x="1090" y="501"/>
                    </a:lnTo>
                    <a:lnTo>
                      <a:pt x="1089" y="499"/>
                    </a:lnTo>
                    <a:lnTo>
                      <a:pt x="1088" y="496"/>
                    </a:lnTo>
                    <a:lnTo>
                      <a:pt x="1087" y="494"/>
                    </a:lnTo>
                    <a:lnTo>
                      <a:pt x="1085" y="491"/>
                    </a:lnTo>
                    <a:lnTo>
                      <a:pt x="1084" y="490"/>
                    </a:lnTo>
                    <a:lnTo>
                      <a:pt x="1083" y="486"/>
                    </a:lnTo>
                    <a:lnTo>
                      <a:pt x="1080" y="484"/>
                    </a:lnTo>
                    <a:lnTo>
                      <a:pt x="1079" y="481"/>
                    </a:lnTo>
                    <a:lnTo>
                      <a:pt x="1078" y="479"/>
                    </a:lnTo>
                    <a:lnTo>
                      <a:pt x="1077" y="475"/>
                    </a:lnTo>
                    <a:lnTo>
                      <a:pt x="1074" y="472"/>
                    </a:lnTo>
                    <a:lnTo>
                      <a:pt x="1073" y="470"/>
                    </a:lnTo>
                    <a:lnTo>
                      <a:pt x="1071" y="467"/>
                    </a:lnTo>
                    <a:lnTo>
                      <a:pt x="1069" y="464"/>
                    </a:lnTo>
                    <a:lnTo>
                      <a:pt x="1068" y="461"/>
                    </a:lnTo>
                    <a:lnTo>
                      <a:pt x="1065" y="457"/>
                    </a:lnTo>
                    <a:lnTo>
                      <a:pt x="1064" y="455"/>
                    </a:lnTo>
                    <a:lnTo>
                      <a:pt x="1063" y="451"/>
                    </a:lnTo>
                    <a:lnTo>
                      <a:pt x="1060" y="447"/>
                    </a:lnTo>
                    <a:lnTo>
                      <a:pt x="1059" y="445"/>
                    </a:lnTo>
                    <a:lnTo>
                      <a:pt x="1056" y="442"/>
                    </a:lnTo>
                    <a:lnTo>
                      <a:pt x="1055" y="437"/>
                    </a:lnTo>
                    <a:lnTo>
                      <a:pt x="1053" y="435"/>
                    </a:lnTo>
                    <a:lnTo>
                      <a:pt x="1051" y="431"/>
                    </a:lnTo>
                    <a:lnTo>
                      <a:pt x="1050" y="427"/>
                    </a:lnTo>
                    <a:lnTo>
                      <a:pt x="1049" y="423"/>
                    </a:lnTo>
                    <a:lnTo>
                      <a:pt x="1046" y="420"/>
                    </a:lnTo>
                    <a:lnTo>
                      <a:pt x="1045" y="416"/>
                    </a:lnTo>
                    <a:lnTo>
                      <a:pt x="1044" y="412"/>
                    </a:lnTo>
                    <a:lnTo>
                      <a:pt x="1043" y="408"/>
                    </a:lnTo>
                    <a:lnTo>
                      <a:pt x="1040" y="403"/>
                    </a:lnTo>
                    <a:lnTo>
                      <a:pt x="1039" y="399"/>
                    </a:lnTo>
                    <a:lnTo>
                      <a:pt x="1037" y="394"/>
                    </a:lnTo>
                    <a:lnTo>
                      <a:pt x="1035" y="391"/>
                    </a:lnTo>
                    <a:lnTo>
                      <a:pt x="1034" y="387"/>
                    </a:lnTo>
                    <a:lnTo>
                      <a:pt x="1032" y="382"/>
                    </a:lnTo>
                    <a:lnTo>
                      <a:pt x="1031" y="378"/>
                    </a:lnTo>
                    <a:lnTo>
                      <a:pt x="1030" y="373"/>
                    </a:lnTo>
                    <a:lnTo>
                      <a:pt x="1029" y="368"/>
                    </a:lnTo>
                    <a:lnTo>
                      <a:pt x="1027" y="364"/>
                    </a:lnTo>
                    <a:lnTo>
                      <a:pt x="1026" y="358"/>
                    </a:lnTo>
                    <a:lnTo>
                      <a:pt x="1025" y="354"/>
                    </a:lnTo>
                    <a:lnTo>
                      <a:pt x="1024" y="348"/>
                    </a:lnTo>
                    <a:lnTo>
                      <a:pt x="1022" y="344"/>
                    </a:lnTo>
                    <a:lnTo>
                      <a:pt x="1022" y="338"/>
                    </a:lnTo>
                    <a:lnTo>
                      <a:pt x="1020" y="333"/>
                    </a:lnTo>
                    <a:lnTo>
                      <a:pt x="1020" y="328"/>
                    </a:lnTo>
                    <a:lnTo>
                      <a:pt x="1019" y="323"/>
                    </a:lnTo>
                    <a:lnTo>
                      <a:pt x="1019" y="316"/>
                    </a:lnTo>
                    <a:lnTo>
                      <a:pt x="1016" y="309"/>
                    </a:lnTo>
                    <a:lnTo>
                      <a:pt x="1016" y="304"/>
                    </a:lnTo>
                    <a:lnTo>
                      <a:pt x="1016" y="298"/>
                    </a:lnTo>
                    <a:lnTo>
                      <a:pt x="1016" y="291"/>
                    </a:lnTo>
                    <a:lnTo>
                      <a:pt x="1015" y="286"/>
                    </a:lnTo>
                    <a:lnTo>
                      <a:pt x="1015" y="279"/>
                    </a:lnTo>
                    <a:lnTo>
                      <a:pt x="1015" y="272"/>
                    </a:lnTo>
                    <a:lnTo>
                      <a:pt x="1015" y="266"/>
                    </a:lnTo>
                    <a:lnTo>
                      <a:pt x="1015" y="260"/>
                    </a:lnTo>
                    <a:lnTo>
                      <a:pt x="1015" y="252"/>
                    </a:lnTo>
                    <a:lnTo>
                      <a:pt x="1015" y="246"/>
                    </a:lnTo>
                    <a:lnTo>
                      <a:pt x="1016" y="240"/>
                    </a:lnTo>
                    <a:lnTo>
                      <a:pt x="1016" y="232"/>
                    </a:lnTo>
                    <a:lnTo>
                      <a:pt x="1016" y="226"/>
                    </a:lnTo>
                    <a:lnTo>
                      <a:pt x="1016" y="218"/>
                    </a:lnTo>
                    <a:lnTo>
                      <a:pt x="1016" y="212"/>
                    </a:lnTo>
                    <a:lnTo>
                      <a:pt x="1016" y="205"/>
                    </a:lnTo>
                    <a:lnTo>
                      <a:pt x="1017" y="198"/>
                    </a:lnTo>
                    <a:lnTo>
                      <a:pt x="1017" y="192"/>
                    </a:lnTo>
                    <a:lnTo>
                      <a:pt x="1019" y="184"/>
                    </a:lnTo>
                    <a:lnTo>
                      <a:pt x="1019" y="177"/>
                    </a:lnTo>
                    <a:lnTo>
                      <a:pt x="1020" y="171"/>
                    </a:lnTo>
                    <a:lnTo>
                      <a:pt x="1020" y="164"/>
                    </a:lnTo>
                    <a:lnTo>
                      <a:pt x="1020" y="158"/>
                    </a:lnTo>
                    <a:lnTo>
                      <a:pt x="1021" y="151"/>
                    </a:lnTo>
                    <a:lnTo>
                      <a:pt x="1022" y="144"/>
                    </a:lnTo>
                    <a:lnTo>
                      <a:pt x="1022" y="138"/>
                    </a:lnTo>
                    <a:lnTo>
                      <a:pt x="1024" y="132"/>
                    </a:lnTo>
                    <a:lnTo>
                      <a:pt x="1025" y="125"/>
                    </a:lnTo>
                    <a:lnTo>
                      <a:pt x="1025" y="118"/>
                    </a:lnTo>
                    <a:lnTo>
                      <a:pt x="1026" y="112"/>
                    </a:lnTo>
                    <a:lnTo>
                      <a:pt x="1027" y="105"/>
                    </a:lnTo>
                    <a:lnTo>
                      <a:pt x="1027" y="100"/>
                    </a:lnTo>
                    <a:lnTo>
                      <a:pt x="1029" y="93"/>
                    </a:lnTo>
                    <a:lnTo>
                      <a:pt x="1029" y="88"/>
                    </a:lnTo>
                    <a:lnTo>
                      <a:pt x="1030" y="83"/>
                    </a:lnTo>
                    <a:lnTo>
                      <a:pt x="1030" y="76"/>
                    </a:lnTo>
                    <a:lnTo>
                      <a:pt x="1030" y="70"/>
                    </a:lnTo>
                    <a:lnTo>
                      <a:pt x="1031" y="66"/>
                    </a:lnTo>
                    <a:lnTo>
                      <a:pt x="1032" y="60"/>
                    </a:lnTo>
                    <a:lnTo>
                      <a:pt x="1032" y="56"/>
                    </a:lnTo>
                    <a:lnTo>
                      <a:pt x="1032" y="50"/>
                    </a:lnTo>
                    <a:lnTo>
                      <a:pt x="1034" y="46"/>
                    </a:lnTo>
                    <a:lnTo>
                      <a:pt x="1035" y="42"/>
                    </a:lnTo>
                    <a:lnTo>
                      <a:pt x="1035" y="37"/>
                    </a:lnTo>
                    <a:lnTo>
                      <a:pt x="1035" y="32"/>
                    </a:lnTo>
                    <a:lnTo>
                      <a:pt x="1035" y="30"/>
                    </a:lnTo>
                    <a:lnTo>
                      <a:pt x="1035" y="25"/>
                    </a:lnTo>
                    <a:lnTo>
                      <a:pt x="1035" y="22"/>
                    </a:lnTo>
                    <a:lnTo>
                      <a:pt x="1037" y="20"/>
                    </a:lnTo>
                    <a:lnTo>
                      <a:pt x="1037" y="15"/>
                    </a:lnTo>
                    <a:lnTo>
                      <a:pt x="1037" y="12"/>
                    </a:lnTo>
                    <a:lnTo>
                      <a:pt x="1037" y="10"/>
                    </a:lnTo>
                    <a:lnTo>
                      <a:pt x="1037" y="9"/>
                    </a:lnTo>
                    <a:lnTo>
                      <a:pt x="1037" y="5"/>
                    </a:lnTo>
                    <a:lnTo>
                      <a:pt x="1037" y="2"/>
                    </a:lnTo>
                    <a:lnTo>
                      <a:pt x="1037" y="1"/>
                    </a:lnTo>
                    <a:lnTo>
                      <a:pt x="1034" y="0"/>
                    </a:lnTo>
                    <a:lnTo>
                      <a:pt x="1031" y="0"/>
                    </a:lnTo>
                    <a:lnTo>
                      <a:pt x="1029" y="1"/>
                    </a:lnTo>
                    <a:lnTo>
                      <a:pt x="1027" y="2"/>
                    </a:lnTo>
                    <a:lnTo>
                      <a:pt x="1024" y="2"/>
                    </a:lnTo>
                    <a:lnTo>
                      <a:pt x="1021" y="5"/>
                    </a:lnTo>
                    <a:lnTo>
                      <a:pt x="1017" y="7"/>
                    </a:lnTo>
                    <a:lnTo>
                      <a:pt x="1015" y="10"/>
                    </a:lnTo>
                    <a:lnTo>
                      <a:pt x="1011" y="12"/>
                    </a:lnTo>
                    <a:lnTo>
                      <a:pt x="1009" y="15"/>
                    </a:lnTo>
                    <a:lnTo>
                      <a:pt x="1005" y="19"/>
                    </a:lnTo>
                    <a:lnTo>
                      <a:pt x="1001" y="21"/>
                    </a:lnTo>
                    <a:lnTo>
                      <a:pt x="998" y="25"/>
                    </a:lnTo>
                    <a:lnTo>
                      <a:pt x="995" y="27"/>
                    </a:lnTo>
                    <a:lnTo>
                      <a:pt x="991" y="31"/>
                    </a:lnTo>
                    <a:lnTo>
                      <a:pt x="987" y="34"/>
                    </a:lnTo>
                    <a:lnTo>
                      <a:pt x="983" y="37"/>
                    </a:lnTo>
                    <a:lnTo>
                      <a:pt x="981" y="40"/>
                    </a:lnTo>
                    <a:lnTo>
                      <a:pt x="977" y="44"/>
                    </a:lnTo>
                    <a:lnTo>
                      <a:pt x="975" y="46"/>
                    </a:lnTo>
                    <a:lnTo>
                      <a:pt x="972" y="49"/>
                    </a:lnTo>
                    <a:lnTo>
                      <a:pt x="970" y="53"/>
                    </a:lnTo>
                    <a:lnTo>
                      <a:pt x="968" y="54"/>
                    </a:lnTo>
                    <a:lnTo>
                      <a:pt x="964" y="56"/>
                    </a:lnTo>
                    <a:lnTo>
                      <a:pt x="963" y="59"/>
                    </a:lnTo>
                    <a:lnTo>
                      <a:pt x="962" y="60"/>
                    </a:lnTo>
                    <a:lnTo>
                      <a:pt x="959" y="61"/>
                    </a:lnTo>
                    <a:lnTo>
                      <a:pt x="959" y="64"/>
                    </a:lnTo>
                    <a:lnTo>
                      <a:pt x="958" y="64"/>
                    </a:lnTo>
                    <a:lnTo>
                      <a:pt x="958" y="66"/>
                    </a:lnTo>
                    <a:lnTo>
                      <a:pt x="958" y="68"/>
                    </a:lnTo>
                    <a:lnTo>
                      <a:pt x="958" y="69"/>
                    </a:lnTo>
                    <a:lnTo>
                      <a:pt x="958" y="71"/>
                    </a:lnTo>
                    <a:lnTo>
                      <a:pt x="958" y="74"/>
                    </a:lnTo>
                    <a:lnTo>
                      <a:pt x="957" y="76"/>
                    </a:lnTo>
                    <a:lnTo>
                      <a:pt x="957" y="79"/>
                    </a:lnTo>
                    <a:lnTo>
                      <a:pt x="957" y="83"/>
                    </a:lnTo>
                    <a:lnTo>
                      <a:pt x="957" y="86"/>
                    </a:lnTo>
                    <a:lnTo>
                      <a:pt x="957" y="90"/>
                    </a:lnTo>
                    <a:lnTo>
                      <a:pt x="957" y="94"/>
                    </a:lnTo>
                    <a:lnTo>
                      <a:pt x="956" y="99"/>
                    </a:lnTo>
                    <a:lnTo>
                      <a:pt x="956" y="103"/>
                    </a:lnTo>
                    <a:lnTo>
                      <a:pt x="956" y="108"/>
                    </a:lnTo>
                    <a:lnTo>
                      <a:pt x="956" y="113"/>
                    </a:lnTo>
                    <a:lnTo>
                      <a:pt x="954" y="117"/>
                    </a:lnTo>
                    <a:lnTo>
                      <a:pt x="954" y="123"/>
                    </a:lnTo>
                    <a:lnTo>
                      <a:pt x="954" y="129"/>
                    </a:lnTo>
                    <a:lnTo>
                      <a:pt x="953" y="134"/>
                    </a:lnTo>
                    <a:lnTo>
                      <a:pt x="953" y="139"/>
                    </a:lnTo>
                    <a:lnTo>
                      <a:pt x="953" y="147"/>
                    </a:lnTo>
                    <a:lnTo>
                      <a:pt x="953" y="152"/>
                    </a:lnTo>
                    <a:lnTo>
                      <a:pt x="953" y="158"/>
                    </a:lnTo>
                    <a:lnTo>
                      <a:pt x="953" y="164"/>
                    </a:lnTo>
                    <a:lnTo>
                      <a:pt x="953" y="171"/>
                    </a:lnTo>
                    <a:lnTo>
                      <a:pt x="953" y="177"/>
                    </a:lnTo>
                    <a:lnTo>
                      <a:pt x="953" y="183"/>
                    </a:lnTo>
                    <a:lnTo>
                      <a:pt x="953" y="191"/>
                    </a:lnTo>
                    <a:lnTo>
                      <a:pt x="953" y="198"/>
                    </a:lnTo>
                    <a:lnTo>
                      <a:pt x="952" y="205"/>
                    </a:lnTo>
                    <a:lnTo>
                      <a:pt x="952" y="212"/>
                    </a:lnTo>
                    <a:lnTo>
                      <a:pt x="952" y="218"/>
                    </a:lnTo>
                    <a:lnTo>
                      <a:pt x="952" y="226"/>
                    </a:lnTo>
                    <a:lnTo>
                      <a:pt x="952" y="232"/>
                    </a:lnTo>
                    <a:lnTo>
                      <a:pt x="952" y="240"/>
                    </a:lnTo>
                    <a:lnTo>
                      <a:pt x="952" y="247"/>
                    </a:lnTo>
                    <a:lnTo>
                      <a:pt x="952" y="255"/>
                    </a:lnTo>
                    <a:lnTo>
                      <a:pt x="952" y="261"/>
                    </a:lnTo>
                    <a:lnTo>
                      <a:pt x="952" y="269"/>
                    </a:lnTo>
                    <a:lnTo>
                      <a:pt x="953" y="276"/>
                    </a:lnTo>
                    <a:lnTo>
                      <a:pt x="953" y="284"/>
                    </a:lnTo>
                    <a:lnTo>
                      <a:pt x="953" y="290"/>
                    </a:lnTo>
                    <a:lnTo>
                      <a:pt x="953" y="298"/>
                    </a:lnTo>
                    <a:lnTo>
                      <a:pt x="953" y="304"/>
                    </a:lnTo>
                    <a:lnTo>
                      <a:pt x="954" y="311"/>
                    </a:lnTo>
                    <a:lnTo>
                      <a:pt x="956" y="318"/>
                    </a:lnTo>
                    <a:lnTo>
                      <a:pt x="956" y="325"/>
                    </a:lnTo>
                    <a:lnTo>
                      <a:pt x="957" y="332"/>
                    </a:lnTo>
                    <a:lnTo>
                      <a:pt x="957" y="338"/>
                    </a:lnTo>
                    <a:lnTo>
                      <a:pt x="958" y="344"/>
                    </a:lnTo>
                    <a:lnTo>
                      <a:pt x="958" y="350"/>
                    </a:lnTo>
                    <a:lnTo>
                      <a:pt x="961" y="357"/>
                    </a:lnTo>
                    <a:lnTo>
                      <a:pt x="961" y="363"/>
                    </a:lnTo>
                    <a:lnTo>
                      <a:pt x="962" y="368"/>
                    </a:lnTo>
                    <a:lnTo>
                      <a:pt x="963" y="376"/>
                    </a:lnTo>
                    <a:lnTo>
                      <a:pt x="963" y="381"/>
                    </a:lnTo>
                    <a:lnTo>
                      <a:pt x="966" y="386"/>
                    </a:lnTo>
                    <a:lnTo>
                      <a:pt x="966" y="392"/>
                    </a:lnTo>
                    <a:lnTo>
                      <a:pt x="968" y="397"/>
                    </a:lnTo>
                    <a:lnTo>
                      <a:pt x="970" y="402"/>
                    </a:lnTo>
                    <a:lnTo>
                      <a:pt x="971" y="407"/>
                    </a:lnTo>
                    <a:lnTo>
                      <a:pt x="972" y="411"/>
                    </a:lnTo>
                    <a:lnTo>
                      <a:pt x="973" y="416"/>
                    </a:lnTo>
                    <a:lnTo>
                      <a:pt x="975" y="420"/>
                    </a:lnTo>
                    <a:lnTo>
                      <a:pt x="976" y="423"/>
                    </a:lnTo>
                    <a:lnTo>
                      <a:pt x="977" y="427"/>
                    </a:lnTo>
                    <a:lnTo>
                      <a:pt x="980" y="432"/>
                    </a:lnTo>
                    <a:lnTo>
                      <a:pt x="981" y="436"/>
                    </a:lnTo>
                    <a:lnTo>
                      <a:pt x="982" y="440"/>
                    </a:lnTo>
                    <a:lnTo>
                      <a:pt x="983" y="443"/>
                    </a:lnTo>
                    <a:lnTo>
                      <a:pt x="985" y="446"/>
                    </a:lnTo>
                    <a:lnTo>
                      <a:pt x="986" y="450"/>
                    </a:lnTo>
                    <a:lnTo>
                      <a:pt x="987" y="453"/>
                    </a:lnTo>
                    <a:lnTo>
                      <a:pt x="988" y="456"/>
                    </a:lnTo>
                    <a:lnTo>
                      <a:pt x="991" y="460"/>
                    </a:lnTo>
                    <a:lnTo>
                      <a:pt x="991" y="464"/>
                    </a:lnTo>
                    <a:lnTo>
                      <a:pt x="992" y="466"/>
                    </a:lnTo>
                    <a:lnTo>
                      <a:pt x="993" y="470"/>
                    </a:lnTo>
                    <a:lnTo>
                      <a:pt x="993" y="472"/>
                    </a:lnTo>
                    <a:lnTo>
                      <a:pt x="996" y="475"/>
                    </a:lnTo>
                    <a:lnTo>
                      <a:pt x="996" y="479"/>
                    </a:lnTo>
                    <a:lnTo>
                      <a:pt x="997" y="480"/>
                    </a:lnTo>
                    <a:lnTo>
                      <a:pt x="998" y="482"/>
                    </a:lnTo>
                    <a:lnTo>
                      <a:pt x="1000" y="485"/>
                    </a:lnTo>
                    <a:lnTo>
                      <a:pt x="1001" y="487"/>
                    </a:lnTo>
                    <a:lnTo>
                      <a:pt x="1002" y="490"/>
                    </a:lnTo>
                    <a:lnTo>
                      <a:pt x="1003" y="492"/>
                    </a:lnTo>
                    <a:lnTo>
                      <a:pt x="1005" y="495"/>
                    </a:lnTo>
                    <a:lnTo>
                      <a:pt x="1005" y="496"/>
                    </a:lnTo>
                    <a:lnTo>
                      <a:pt x="1006" y="500"/>
                    </a:lnTo>
                    <a:lnTo>
                      <a:pt x="1009" y="505"/>
                    </a:lnTo>
                    <a:lnTo>
                      <a:pt x="1010" y="508"/>
                    </a:lnTo>
                    <a:lnTo>
                      <a:pt x="1012" y="510"/>
                    </a:lnTo>
                    <a:lnTo>
                      <a:pt x="1012" y="514"/>
                    </a:lnTo>
                    <a:lnTo>
                      <a:pt x="1015" y="516"/>
                    </a:lnTo>
                    <a:lnTo>
                      <a:pt x="1016" y="518"/>
                    </a:lnTo>
                    <a:lnTo>
                      <a:pt x="1016" y="519"/>
                    </a:lnTo>
                    <a:lnTo>
                      <a:pt x="1017" y="521"/>
                    </a:lnTo>
                    <a:lnTo>
                      <a:pt x="1020" y="524"/>
                    </a:lnTo>
                    <a:lnTo>
                      <a:pt x="1020" y="525"/>
                    </a:lnTo>
                    <a:lnTo>
                      <a:pt x="1022" y="526"/>
                    </a:lnTo>
                    <a:lnTo>
                      <a:pt x="1022" y="529"/>
                    </a:lnTo>
                    <a:lnTo>
                      <a:pt x="534" y="732"/>
                    </a:lnTo>
                    <a:lnTo>
                      <a:pt x="83" y="549"/>
                    </a:lnTo>
                    <a:lnTo>
                      <a:pt x="84" y="548"/>
                    </a:lnTo>
                    <a:lnTo>
                      <a:pt x="84" y="546"/>
                    </a:lnTo>
                    <a:lnTo>
                      <a:pt x="87" y="544"/>
                    </a:lnTo>
                    <a:lnTo>
                      <a:pt x="88" y="541"/>
                    </a:lnTo>
                    <a:lnTo>
                      <a:pt x="91" y="539"/>
                    </a:lnTo>
                    <a:lnTo>
                      <a:pt x="93" y="535"/>
                    </a:lnTo>
                    <a:lnTo>
                      <a:pt x="97" y="531"/>
                    </a:lnTo>
                    <a:lnTo>
                      <a:pt x="97" y="529"/>
                    </a:lnTo>
                    <a:lnTo>
                      <a:pt x="99" y="526"/>
                    </a:lnTo>
                    <a:lnTo>
                      <a:pt x="99" y="524"/>
                    </a:lnTo>
                    <a:lnTo>
                      <a:pt x="102" y="521"/>
                    </a:lnTo>
                    <a:lnTo>
                      <a:pt x="105" y="519"/>
                    </a:lnTo>
                    <a:lnTo>
                      <a:pt x="107" y="516"/>
                    </a:lnTo>
                    <a:lnTo>
                      <a:pt x="108" y="514"/>
                    </a:lnTo>
                    <a:lnTo>
                      <a:pt x="110" y="510"/>
                    </a:lnTo>
                    <a:lnTo>
                      <a:pt x="112" y="508"/>
                    </a:lnTo>
                    <a:lnTo>
                      <a:pt x="113" y="505"/>
                    </a:lnTo>
                    <a:lnTo>
                      <a:pt x="116" y="501"/>
                    </a:lnTo>
                    <a:lnTo>
                      <a:pt x="118" y="497"/>
                    </a:lnTo>
                    <a:lnTo>
                      <a:pt x="120" y="495"/>
                    </a:lnTo>
                    <a:lnTo>
                      <a:pt x="122" y="491"/>
                    </a:lnTo>
                    <a:lnTo>
                      <a:pt x="125" y="487"/>
                    </a:lnTo>
                    <a:lnTo>
                      <a:pt x="126" y="485"/>
                    </a:lnTo>
                    <a:lnTo>
                      <a:pt x="128" y="480"/>
                    </a:lnTo>
                    <a:lnTo>
                      <a:pt x="130" y="477"/>
                    </a:lnTo>
                    <a:lnTo>
                      <a:pt x="132" y="472"/>
                    </a:lnTo>
                    <a:lnTo>
                      <a:pt x="135" y="470"/>
                    </a:lnTo>
                    <a:lnTo>
                      <a:pt x="136" y="465"/>
                    </a:lnTo>
                    <a:lnTo>
                      <a:pt x="139" y="461"/>
                    </a:lnTo>
                    <a:lnTo>
                      <a:pt x="140" y="456"/>
                    </a:lnTo>
                    <a:lnTo>
                      <a:pt x="144" y="452"/>
                    </a:lnTo>
                    <a:lnTo>
                      <a:pt x="145" y="448"/>
                    </a:lnTo>
                    <a:lnTo>
                      <a:pt x="146" y="443"/>
                    </a:lnTo>
                    <a:lnTo>
                      <a:pt x="149" y="440"/>
                    </a:lnTo>
                    <a:lnTo>
                      <a:pt x="151" y="436"/>
                    </a:lnTo>
                    <a:lnTo>
                      <a:pt x="152" y="431"/>
                    </a:lnTo>
                    <a:lnTo>
                      <a:pt x="154" y="426"/>
                    </a:lnTo>
                    <a:lnTo>
                      <a:pt x="156" y="422"/>
                    </a:lnTo>
                    <a:lnTo>
                      <a:pt x="159" y="417"/>
                    </a:lnTo>
                    <a:lnTo>
                      <a:pt x="159" y="412"/>
                    </a:lnTo>
                    <a:lnTo>
                      <a:pt x="161" y="408"/>
                    </a:lnTo>
                    <a:lnTo>
                      <a:pt x="162" y="403"/>
                    </a:lnTo>
                    <a:lnTo>
                      <a:pt x="165" y="399"/>
                    </a:lnTo>
                    <a:lnTo>
                      <a:pt x="166" y="393"/>
                    </a:lnTo>
                    <a:lnTo>
                      <a:pt x="166" y="389"/>
                    </a:lnTo>
                    <a:lnTo>
                      <a:pt x="169" y="383"/>
                    </a:lnTo>
                    <a:lnTo>
                      <a:pt x="170" y="379"/>
                    </a:lnTo>
                    <a:lnTo>
                      <a:pt x="170" y="374"/>
                    </a:lnTo>
                    <a:lnTo>
                      <a:pt x="172" y="368"/>
                    </a:lnTo>
                    <a:lnTo>
                      <a:pt x="174" y="364"/>
                    </a:lnTo>
                    <a:lnTo>
                      <a:pt x="174" y="359"/>
                    </a:lnTo>
                    <a:lnTo>
                      <a:pt x="175" y="354"/>
                    </a:lnTo>
                    <a:lnTo>
                      <a:pt x="175" y="349"/>
                    </a:lnTo>
                    <a:lnTo>
                      <a:pt x="176" y="344"/>
                    </a:lnTo>
                    <a:lnTo>
                      <a:pt x="176" y="340"/>
                    </a:lnTo>
                    <a:lnTo>
                      <a:pt x="176" y="335"/>
                    </a:lnTo>
                    <a:lnTo>
                      <a:pt x="176" y="330"/>
                    </a:lnTo>
                    <a:lnTo>
                      <a:pt x="176" y="324"/>
                    </a:lnTo>
                    <a:lnTo>
                      <a:pt x="178" y="320"/>
                    </a:lnTo>
                    <a:lnTo>
                      <a:pt x="176" y="314"/>
                    </a:lnTo>
                    <a:lnTo>
                      <a:pt x="176" y="309"/>
                    </a:lnTo>
                    <a:lnTo>
                      <a:pt x="176" y="303"/>
                    </a:lnTo>
                    <a:lnTo>
                      <a:pt x="176" y="299"/>
                    </a:lnTo>
                    <a:lnTo>
                      <a:pt x="176" y="294"/>
                    </a:lnTo>
                    <a:lnTo>
                      <a:pt x="176" y="288"/>
                    </a:lnTo>
                    <a:lnTo>
                      <a:pt x="176" y="283"/>
                    </a:lnTo>
                    <a:lnTo>
                      <a:pt x="176" y="277"/>
                    </a:lnTo>
                    <a:lnTo>
                      <a:pt x="175" y="271"/>
                    </a:lnTo>
                    <a:lnTo>
                      <a:pt x="175" y="266"/>
                    </a:lnTo>
                    <a:lnTo>
                      <a:pt x="175" y="261"/>
                    </a:lnTo>
                    <a:lnTo>
                      <a:pt x="174" y="255"/>
                    </a:lnTo>
                    <a:lnTo>
                      <a:pt x="174" y="250"/>
                    </a:lnTo>
                    <a:lnTo>
                      <a:pt x="174" y="245"/>
                    </a:lnTo>
                    <a:lnTo>
                      <a:pt x="172" y="239"/>
                    </a:lnTo>
                    <a:lnTo>
                      <a:pt x="171" y="234"/>
                    </a:lnTo>
                    <a:lnTo>
                      <a:pt x="170" y="228"/>
                    </a:lnTo>
                    <a:lnTo>
                      <a:pt x="170" y="222"/>
                    </a:lnTo>
                    <a:lnTo>
                      <a:pt x="169" y="217"/>
                    </a:lnTo>
                    <a:lnTo>
                      <a:pt x="169" y="212"/>
                    </a:lnTo>
                    <a:lnTo>
                      <a:pt x="166" y="206"/>
                    </a:lnTo>
                    <a:lnTo>
                      <a:pt x="166" y="201"/>
                    </a:lnTo>
                    <a:lnTo>
                      <a:pt x="165" y="196"/>
                    </a:lnTo>
                    <a:lnTo>
                      <a:pt x="165" y="191"/>
                    </a:lnTo>
                    <a:lnTo>
                      <a:pt x="164" y="186"/>
                    </a:lnTo>
                    <a:lnTo>
                      <a:pt x="162" y="181"/>
                    </a:lnTo>
                    <a:lnTo>
                      <a:pt x="162" y="174"/>
                    </a:lnTo>
                    <a:lnTo>
                      <a:pt x="161" y="171"/>
                    </a:lnTo>
                    <a:lnTo>
                      <a:pt x="160" y="166"/>
                    </a:lnTo>
                    <a:lnTo>
                      <a:pt x="159" y="161"/>
                    </a:lnTo>
                    <a:lnTo>
                      <a:pt x="157" y="156"/>
                    </a:lnTo>
                    <a:lnTo>
                      <a:pt x="156" y="152"/>
                    </a:lnTo>
                    <a:lnTo>
                      <a:pt x="156" y="147"/>
                    </a:lnTo>
                    <a:lnTo>
                      <a:pt x="155" y="142"/>
                    </a:lnTo>
                    <a:lnTo>
                      <a:pt x="154" y="137"/>
                    </a:lnTo>
                    <a:lnTo>
                      <a:pt x="154" y="134"/>
                    </a:lnTo>
                    <a:lnTo>
                      <a:pt x="152" y="129"/>
                    </a:lnTo>
                    <a:lnTo>
                      <a:pt x="151" y="124"/>
                    </a:lnTo>
                    <a:lnTo>
                      <a:pt x="151" y="119"/>
                    </a:lnTo>
                    <a:lnTo>
                      <a:pt x="149" y="117"/>
                    </a:lnTo>
                    <a:lnTo>
                      <a:pt x="149" y="113"/>
                    </a:lnTo>
                    <a:lnTo>
                      <a:pt x="147" y="108"/>
                    </a:lnTo>
                    <a:lnTo>
                      <a:pt x="146" y="105"/>
                    </a:lnTo>
                    <a:lnTo>
                      <a:pt x="146" y="102"/>
                    </a:lnTo>
                    <a:lnTo>
                      <a:pt x="145" y="98"/>
                    </a:lnTo>
                    <a:lnTo>
                      <a:pt x="144" y="95"/>
                    </a:lnTo>
                    <a:lnTo>
                      <a:pt x="144" y="91"/>
                    </a:lnTo>
                    <a:lnTo>
                      <a:pt x="144" y="89"/>
                    </a:lnTo>
                    <a:lnTo>
                      <a:pt x="142" y="85"/>
                    </a:lnTo>
                    <a:lnTo>
                      <a:pt x="142" y="83"/>
                    </a:lnTo>
                    <a:lnTo>
                      <a:pt x="141" y="79"/>
                    </a:lnTo>
                    <a:lnTo>
                      <a:pt x="141" y="78"/>
                    </a:lnTo>
                    <a:lnTo>
                      <a:pt x="140" y="75"/>
                    </a:lnTo>
                    <a:lnTo>
                      <a:pt x="140" y="73"/>
                    </a:lnTo>
                    <a:lnTo>
                      <a:pt x="140" y="70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4"/>
                    </a:lnTo>
                    <a:lnTo>
                      <a:pt x="140" y="61"/>
                    </a:lnTo>
                    <a:lnTo>
                      <a:pt x="139" y="59"/>
                    </a:lnTo>
                    <a:lnTo>
                      <a:pt x="136" y="56"/>
                    </a:lnTo>
                    <a:lnTo>
                      <a:pt x="136" y="55"/>
                    </a:lnTo>
                    <a:lnTo>
                      <a:pt x="133" y="54"/>
                    </a:lnTo>
                    <a:lnTo>
                      <a:pt x="132" y="51"/>
                    </a:lnTo>
                    <a:lnTo>
                      <a:pt x="130" y="49"/>
                    </a:lnTo>
                    <a:lnTo>
                      <a:pt x="126" y="47"/>
                    </a:lnTo>
                    <a:lnTo>
                      <a:pt x="122" y="45"/>
                    </a:lnTo>
                    <a:lnTo>
                      <a:pt x="120" y="42"/>
                    </a:lnTo>
                    <a:lnTo>
                      <a:pt x="117" y="41"/>
                    </a:lnTo>
                    <a:lnTo>
                      <a:pt x="112" y="39"/>
                    </a:lnTo>
                    <a:lnTo>
                      <a:pt x="110" y="37"/>
                    </a:lnTo>
                    <a:lnTo>
                      <a:pt x="106" y="36"/>
                    </a:lnTo>
                    <a:lnTo>
                      <a:pt x="102" y="34"/>
                    </a:lnTo>
                    <a:lnTo>
                      <a:pt x="98" y="32"/>
                    </a:lnTo>
                    <a:lnTo>
                      <a:pt x="94" y="30"/>
                    </a:lnTo>
                    <a:lnTo>
                      <a:pt x="89" y="30"/>
                    </a:lnTo>
                    <a:lnTo>
                      <a:pt x="87" y="27"/>
                    </a:lnTo>
                    <a:lnTo>
                      <a:pt x="83" y="25"/>
                    </a:lnTo>
                    <a:lnTo>
                      <a:pt x="79" y="25"/>
                    </a:lnTo>
                    <a:lnTo>
                      <a:pt x="76" y="24"/>
                    </a:lnTo>
                    <a:lnTo>
                      <a:pt x="72" y="22"/>
                    </a:lnTo>
                    <a:lnTo>
                      <a:pt x="71" y="21"/>
                    </a:lnTo>
                    <a:lnTo>
                      <a:pt x="67" y="20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0" y="19"/>
                    </a:lnTo>
                    <a:lnTo>
                      <a:pt x="58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8" name="Freeform 336"/>
              <p:cNvSpPr>
                <a:spLocks noChangeAspect="1"/>
              </p:cNvSpPr>
              <p:nvPr/>
            </p:nvSpPr>
            <p:spPr bwMode="auto">
              <a:xfrm>
                <a:off x="3147" y="632"/>
                <a:ext cx="35" cy="129"/>
              </a:xfrm>
              <a:custGeom>
                <a:avLst/>
                <a:gdLst>
                  <a:gd name="T0" fmla="*/ 0 w 141"/>
                  <a:gd name="T1" fmla="*/ 0 h 519"/>
                  <a:gd name="T2" fmla="*/ 0 w 141"/>
                  <a:gd name="T3" fmla="*/ 0 h 519"/>
                  <a:gd name="T4" fmla="*/ 0 w 141"/>
                  <a:gd name="T5" fmla="*/ 0 h 519"/>
                  <a:gd name="T6" fmla="*/ 0 w 141"/>
                  <a:gd name="T7" fmla="*/ 0 h 519"/>
                  <a:gd name="T8" fmla="*/ 0 w 141"/>
                  <a:gd name="T9" fmla="*/ 0 h 519"/>
                  <a:gd name="T10" fmla="*/ 0 w 141"/>
                  <a:gd name="T11" fmla="*/ 0 h 519"/>
                  <a:gd name="T12" fmla="*/ 0 w 141"/>
                  <a:gd name="T13" fmla="*/ 0 h 519"/>
                  <a:gd name="T14" fmla="*/ 0 w 141"/>
                  <a:gd name="T15" fmla="*/ 0 h 519"/>
                  <a:gd name="T16" fmla="*/ 0 w 141"/>
                  <a:gd name="T17" fmla="*/ 0 h 519"/>
                  <a:gd name="T18" fmla="*/ 0 w 141"/>
                  <a:gd name="T19" fmla="*/ 0 h 519"/>
                  <a:gd name="T20" fmla="*/ 0 w 141"/>
                  <a:gd name="T21" fmla="*/ 0 h 519"/>
                  <a:gd name="T22" fmla="*/ 0 w 141"/>
                  <a:gd name="T23" fmla="*/ 0 h 519"/>
                  <a:gd name="T24" fmla="*/ 0 w 141"/>
                  <a:gd name="T25" fmla="*/ 0 h 519"/>
                  <a:gd name="T26" fmla="*/ 0 w 141"/>
                  <a:gd name="T27" fmla="*/ 0 h 519"/>
                  <a:gd name="T28" fmla="*/ 0 w 141"/>
                  <a:gd name="T29" fmla="*/ 0 h 519"/>
                  <a:gd name="T30" fmla="*/ 0 w 141"/>
                  <a:gd name="T31" fmla="*/ 0 h 519"/>
                  <a:gd name="T32" fmla="*/ 0 w 141"/>
                  <a:gd name="T33" fmla="*/ 0 h 519"/>
                  <a:gd name="T34" fmla="*/ 0 w 141"/>
                  <a:gd name="T35" fmla="*/ 0 h 519"/>
                  <a:gd name="T36" fmla="*/ 0 w 141"/>
                  <a:gd name="T37" fmla="*/ 0 h 519"/>
                  <a:gd name="T38" fmla="*/ 0 w 141"/>
                  <a:gd name="T39" fmla="*/ 0 h 519"/>
                  <a:gd name="T40" fmla="*/ 0 w 141"/>
                  <a:gd name="T41" fmla="*/ 0 h 519"/>
                  <a:gd name="T42" fmla="*/ 0 w 141"/>
                  <a:gd name="T43" fmla="*/ 0 h 519"/>
                  <a:gd name="T44" fmla="*/ 0 w 141"/>
                  <a:gd name="T45" fmla="*/ 0 h 519"/>
                  <a:gd name="T46" fmla="*/ 0 w 141"/>
                  <a:gd name="T47" fmla="*/ 0 h 519"/>
                  <a:gd name="T48" fmla="*/ 0 w 141"/>
                  <a:gd name="T49" fmla="*/ 0 h 519"/>
                  <a:gd name="T50" fmla="*/ 0 w 141"/>
                  <a:gd name="T51" fmla="*/ 0 h 519"/>
                  <a:gd name="T52" fmla="*/ 0 w 141"/>
                  <a:gd name="T53" fmla="*/ 0 h 519"/>
                  <a:gd name="T54" fmla="*/ 0 w 141"/>
                  <a:gd name="T55" fmla="*/ 0 h 519"/>
                  <a:gd name="T56" fmla="*/ 0 w 141"/>
                  <a:gd name="T57" fmla="*/ 0 h 519"/>
                  <a:gd name="T58" fmla="*/ 0 w 141"/>
                  <a:gd name="T59" fmla="*/ 0 h 519"/>
                  <a:gd name="T60" fmla="*/ 0 w 141"/>
                  <a:gd name="T61" fmla="*/ 0 h 519"/>
                  <a:gd name="T62" fmla="*/ 0 w 141"/>
                  <a:gd name="T63" fmla="*/ 0 h 519"/>
                  <a:gd name="T64" fmla="*/ 0 w 141"/>
                  <a:gd name="T65" fmla="*/ 0 h 519"/>
                  <a:gd name="T66" fmla="*/ 0 w 141"/>
                  <a:gd name="T67" fmla="*/ 0 h 519"/>
                  <a:gd name="T68" fmla="*/ 0 w 141"/>
                  <a:gd name="T69" fmla="*/ 0 h 519"/>
                  <a:gd name="T70" fmla="*/ 0 w 141"/>
                  <a:gd name="T71" fmla="*/ 0 h 519"/>
                  <a:gd name="T72" fmla="*/ 0 w 141"/>
                  <a:gd name="T73" fmla="*/ 0 h 519"/>
                  <a:gd name="T74" fmla="*/ 0 w 141"/>
                  <a:gd name="T75" fmla="*/ 0 h 519"/>
                  <a:gd name="T76" fmla="*/ 0 w 141"/>
                  <a:gd name="T77" fmla="*/ 0 h 519"/>
                  <a:gd name="T78" fmla="*/ 0 w 141"/>
                  <a:gd name="T79" fmla="*/ 0 h 519"/>
                  <a:gd name="T80" fmla="*/ 0 w 141"/>
                  <a:gd name="T81" fmla="*/ 0 h 519"/>
                  <a:gd name="T82" fmla="*/ 0 w 141"/>
                  <a:gd name="T83" fmla="*/ 0 h 519"/>
                  <a:gd name="T84" fmla="*/ 0 w 141"/>
                  <a:gd name="T85" fmla="*/ 0 h 519"/>
                  <a:gd name="T86" fmla="*/ 0 w 141"/>
                  <a:gd name="T87" fmla="*/ 0 h 519"/>
                  <a:gd name="T88" fmla="*/ 0 w 141"/>
                  <a:gd name="T89" fmla="*/ 0 h 519"/>
                  <a:gd name="T90" fmla="*/ 0 w 141"/>
                  <a:gd name="T91" fmla="*/ 0 h 519"/>
                  <a:gd name="T92" fmla="*/ 0 w 141"/>
                  <a:gd name="T93" fmla="*/ 0 h 519"/>
                  <a:gd name="T94" fmla="*/ 0 w 141"/>
                  <a:gd name="T95" fmla="*/ 0 h 519"/>
                  <a:gd name="T96" fmla="*/ 0 w 141"/>
                  <a:gd name="T97" fmla="*/ 0 h 519"/>
                  <a:gd name="T98" fmla="*/ 0 w 141"/>
                  <a:gd name="T99" fmla="*/ 0 h 519"/>
                  <a:gd name="T100" fmla="*/ 0 w 141"/>
                  <a:gd name="T101" fmla="*/ 0 h 519"/>
                  <a:gd name="T102" fmla="*/ 0 w 141"/>
                  <a:gd name="T103" fmla="*/ 0 h 519"/>
                  <a:gd name="T104" fmla="*/ 0 w 141"/>
                  <a:gd name="T105" fmla="*/ 0 h 519"/>
                  <a:gd name="T106" fmla="*/ 0 w 141"/>
                  <a:gd name="T107" fmla="*/ 0 h 519"/>
                  <a:gd name="T108" fmla="*/ 0 w 141"/>
                  <a:gd name="T109" fmla="*/ 0 h 519"/>
                  <a:gd name="T110" fmla="*/ 0 w 141"/>
                  <a:gd name="T111" fmla="*/ 0 h 519"/>
                  <a:gd name="T112" fmla="*/ 0 w 141"/>
                  <a:gd name="T113" fmla="*/ 0 h 519"/>
                  <a:gd name="T114" fmla="*/ 0 w 141"/>
                  <a:gd name="T115" fmla="*/ 0 h 519"/>
                  <a:gd name="T116" fmla="*/ 0 w 141"/>
                  <a:gd name="T117" fmla="*/ 0 h 519"/>
                  <a:gd name="T118" fmla="*/ 0 w 141"/>
                  <a:gd name="T119" fmla="*/ 0 h 519"/>
                  <a:gd name="T120" fmla="*/ 0 w 141"/>
                  <a:gd name="T121" fmla="*/ 0 h 5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1"/>
                  <a:gd name="T184" fmla="*/ 0 h 519"/>
                  <a:gd name="T185" fmla="*/ 141 w 141"/>
                  <a:gd name="T186" fmla="*/ 519 h 5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1" h="519">
                    <a:moveTo>
                      <a:pt x="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6" y="15"/>
                    </a:lnTo>
                    <a:lnTo>
                      <a:pt x="6" y="19"/>
                    </a:lnTo>
                    <a:lnTo>
                      <a:pt x="7" y="21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10" y="31"/>
                    </a:lnTo>
                    <a:lnTo>
                      <a:pt x="10" y="35"/>
                    </a:lnTo>
                    <a:lnTo>
                      <a:pt x="11" y="39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3" y="50"/>
                    </a:lnTo>
                    <a:lnTo>
                      <a:pt x="13" y="54"/>
                    </a:lnTo>
                    <a:lnTo>
                      <a:pt x="15" y="59"/>
                    </a:lnTo>
                    <a:lnTo>
                      <a:pt x="16" y="63"/>
                    </a:lnTo>
                    <a:lnTo>
                      <a:pt x="16" y="68"/>
                    </a:lnTo>
                    <a:lnTo>
                      <a:pt x="16" y="72"/>
                    </a:lnTo>
                    <a:lnTo>
                      <a:pt x="17" y="77"/>
                    </a:lnTo>
                    <a:lnTo>
                      <a:pt x="18" y="81"/>
                    </a:lnTo>
                    <a:lnTo>
                      <a:pt x="18" y="87"/>
                    </a:lnTo>
                    <a:lnTo>
                      <a:pt x="18" y="89"/>
                    </a:lnTo>
                    <a:lnTo>
                      <a:pt x="20" y="96"/>
                    </a:lnTo>
                    <a:lnTo>
                      <a:pt x="20" y="99"/>
                    </a:lnTo>
                    <a:lnTo>
                      <a:pt x="21" y="104"/>
                    </a:lnTo>
                    <a:lnTo>
                      <a:pt x="21" y="109"/>
                    </a:lnTo>
                    <a:lnTo>
                      <a:pt x="21" y="114"/>
                    </a:lnTo>
                    <a:lnTo>
                      <a:pt x="21" y="119"/>
                    </a:lnTo>
                    <a:lnTo>
                      <a:pt x="22" y="125"/>
                    </a:lnTo>
                    <a:lnTo>
                      <a:pt x="22" y="130"/>
                    </a:lnTo>
                    <a:lnTo>
                      <a:pt x="23" y="135"/>
                    </a:lnTo>
                    <a:lnTo>
                      <a:pt x="23" y="140"/>
                    </a:lnTo>
                    <a:lnTo>
                      <a:pt x="23" y="145"/>
                    </a:lnTo>
                    <a:lnTo>
                      <a:pt x="25" y="148"/>
                    </a:lnTo>
                    <a:lnTo>
                      <a:pt x="25" y="155"/>
                    </a:lnTo>
                    <a:lnTo>
                      <a:pt x="26" y="158"/>
                    </a:lnTo>
                    <a:lnTo>
                      <a:pt x="26" y="165"/>
                    </a:lnTo>
                    <a:lnTo>
                      <a:pt x="26" y="170"/>
                    </a:lnTo>
                    <a:lnTo>
                      <a:pt x="26" y="175"/>
                    </a:lnTo>
                    <a:lnTo>
                      <a:pt x="26" y="180"/>
                    </a:lnTo>
                    <a:lnTo>
                      <a:pt x="27" y="185"/>
                    </a:lnTo>
                    <a:lnTo>
                      <a:pt x="27" y="190"/>
                    </a:lnTo>
                    <a:lnTo>
                      <a:pt x="27" y="195"/>
                    </a:lnTo>
                    <a:lnTo>
                      <a:pt x="27" y="200"/>
                    </a:lnTo>
                    <a:lnTo>
                      <a:pt x="29" y="205"/>
                    </a:lnTo>
                    <a:lnTo>
                      <a:pt x="29" y="210"/>
                    </a:lnTo>
                    <a:lnTo>
                      <a:pt x="29" y="214"/>
                    </a:lnTo>
                    <a:lnTo>
                      <a:pt x="29" y="219"/>
                    </a:lnTo>
                    <a:lnTo>
                      <a:pt x="29" y="224"/>
                    </a:lnTo>
                    <a:lnTo>
                      <a:pt x="29" y="229"/>
                    </a:lnTo>
                    <a:lnTo>
                      <a:pt x="30" y="233"/>
                    </a:lnTo>
                    <a:lnTo>
                      <a:pt x="30" y="236"/>
                    </a:lnTo>
                    <a:lnTo>
                      <a:pt x="31" y="241"/>
                    </a:lnTo>
                    <a:lnTo>
                      <a:pt x="31" y="246"/>
                    </a:lnTo>
                    <a:lnTo>
                      <a:pt x="31" y="250"/>
                    </a:lnTo>
                    <a:lnTo>
                      <a:pt x="32" y="254"/>
                    </a:lnTo>
                    <a:lnTo>
                      <a:pt x="32" y="259"/>
                    </a:lnTo>
                    <a:lnTo>
                      <a:pt x="32" y="262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4" y="275"/>
                    </a:lnTo>
                    <a:lnTo>
                      <a:pt x="34" y="278"/>
                    </a:lnTo>
                    <a:lnTo>
                      <a:pt x="34" y="282"/>
                    </a:lnTo>
                    <a:lnTo>
                      <a:pt x="34" y="285"/>
                    </a:lnTo>
                    <a:lnTo>
                      <a:pt x="34" y="290"/>
                    </a:lnTo>
                    <a:lnTo>
                      <a:pt x="34" y="293"/>
                    </a:lnTo>
                    <a:lnTo>
                      <a:pt x="34" y="298"/>
                    </a:lnTo>
                    <a:lnTo>
                      <a:pt x="34" y="303"/>
                    </a:lnTo>
                    <a:lnTo>
                      <a:pt x="34" y="307"/>
                    </a:lnTo>
                    <a:lnTo>
                      <a:pt x="32" y="312"/>
                    </a:lnTo>
                    <a:lnTo>
                      <a:pt x="32" y="316"/>
                    </a:lnTo>
                    <a:lnTo>
                      <a:pt x="32" y="321"/>
                    </a:lnTo>
                    <a:lnTo>
                      <a:pt x="32" y="326"/>
                    </a:lnTo>
                    <a:lnTo>
                      <a:pt x="32" y="329"/>
                    </a:lnTo>
                    <a:lnTo>
                      <a:pt x="32" y="336"/>
                    </a:lnTo>
                    <a:lnTo>
                      <a:pt x="31" y="339"/>
                    </a:lnTo>
                    <a:lnTo>
                      <a:pt x="31" y="346"/>
                    </a:lnTo>
                    <a:lnTo>
                      <a:pt x="30" y="349"/>
                    </a:lnTo>
                    <a:lnTo>
                      <a:pt x="29" y="355"/>
                    </a:lnTo>
                    <a:lnTo>
                      <a:pt x="29" y="360"/>
                    </a:lnTo>
                    <a:lnTo>
                      <a:pt x="29" y="365"/>
                    </a:lnTo>
                    <a:lnTo>
                      <a:pt x="27" y="370"/>
                    </a:lnTo>
                    <a:lnTo>
                      <a:pt x="27" y="375"/>
                    </a:lnTo>
                    <a:lnTo>
                      <a:pt x="26" y="381"/>
                    </a:lnTo>
                    <a:lnTo>
                      <a:pt x="26" y="386"/>
                    </a:lnTo>
                    <a:lnTo>
                      <a:pt x="26" y="390"/>
                    </a:lnTo>
                    <a:lnTo>
                      <a:pt x="25" y="396"/>
                    </a:lnTo>
                    <a:lnTo>
                      <a:pt x="23" y="400"/>
                    </a:lnTo>
                    <a:lnTo>
                      <a:pt x="23" y="406"/>
                    </a:lnTo>
                    <a:lnTo>
                      <a:pt x="22" y="410"/>
                    </a:lnTo>
                    <a:lnTo>
                      <a:pt x="21" y="416"/>
                    </a:lnTo>
                    <a:lnTo>
                      <a:pt x="21" y="420"/>
                    </a:lnTo>
                    <a:lnTo>
                      <a:pt x="21" y="425"/>
                    </a:lnTo>
                    <a:lnTo>
                      <a:pt x="20" y="430"/>
                    </a:lnTo>
                    <a:lnTo>
                      <a:pt x="18" y="435"/>
                    </a:lnTo>
                    <a:lnTo>
                      <a:pt x="18" y="440"/>
                    </a:lnTo>
                    <a:lnTo>
                      <a:pt x="17" y="444"/>
                    </a:lnTo>
                    <a:lnTo>
                      <a:pt x="16" y="448"/>
                    </a:lnTo>
                    <a:lnTo>
                      <a:pt x="16" y="454"/>
                    </a:lnTo>
                    <a:lnTo>
                      <a:pt x="15" y="458"/>
                    </a:lnTo>
                    <a:lnTo>
                      <a:pt x="15" y="461"/>
                    </a:lnTo>
                    <a:lnTo>
                      <a:pt x="13" y="466"/>
                    </a:lnTo>
                    <a:lnTo>
                      <a:pt x="13" y="469"/>
                    </a:lnTo>
                    <a:lnTo>
                      <a:pt x="11" y="474"/>
                    </a:lnTo>
                    <a:lnTo>
                      <a:pt x="11" y="476"/>
                    </a:lnTo>
                    <a:lnTo>
                      <a:pt x="11" y="480"/>
                    </a:lnTo>
                    <a:lnTo>
                      <a:pt x="10" y="484"/>
                    </a:lnTo>
                    <a:lnTo>
                      <a:pt x="10" y="488"/>
                    </a:lnTo>
                    <a:lnTo>
                      <a:pt x="8" y="492"/>
                    </a:lnTo>
                    <a:lnTo>
                      <a:pt x="8" y="494"/>
                    </a:lnTo>
                    <a:lnTo>
                      <a:pt x="7" y="497"/>
                    </a:lnTo>
                    <a:lnTo>
                      <a:pt x="7" y="499"/>
                    </a:lnTo>
                    <a:lnTo>
                      <a:pt x="6" y="503"/>
                    </a:lnTo>
                    <a:lnTo>
                      <a:pt x="6" y="504"/>
                    </a:lnTo>
                    <a:lnTo>
                      <a:pt x="6" y="507"/>
                    </a:lnTo>
                    <a:lnTo>
                      <a:pt x="6" y="509"/>
                    </a:lnTo>
                    <a:lnTo>
                      <a:pt x="6" y="512"/>
                    </a:lnTo>
                    <a:lnTo>
                      <a:pt x="5" y="514"/>
                    </a:lnTo>
                    <a:lnTo>
                      <a:pt x="3" y="515"/>
                    </a:lnTo>
                    <a:lnTo>
                      <a:pt x="3" y="518"/>
                    </a:lnTo>
                    <a:lnTo>
                      <a:pt x="3" y="519"/>
                    </a:lnTo>
                    <a:lnTo>
                      <a:pt x="141" y="515"/>
                    </a:lnTo>
                    <a:lnTo>
                      <a:pt x="141" y="514"/>
                    </a:lnTo>
                    <a:lnTo>
                      <a:pt x="139" y="513"/>
                    </a:lnTo>
                    <a:lnTo>
                      <a:pt x="139" y="509"/>
                    </a:lnTo>
                    <a:lnTo>
                      <a:pt x="139" y="507"/>
                    </a:lnTo>
                    <a:lnTo>
                      <a:pt x="137" y="503"/>
                    </a:lnTo>
                    <a:lnTo>
                      <a:pt x="137" y="499"/>
                    </a:lnTo>
                    <a:lnTo>
                      <a:pt x="137" y="498"/>
                    </a:lnTo>
                    <a:lnTo>
                      <a:pt x="136" y="497"/>
                    </a:lnTo>
                    <a:lnTo>
                      <a:pt x="134" y="493"/>
                    </a:lnTo>
                    <a:lnTo>
                      <a:pt x="134" y="492"/>
                    </a:lnTo>
                    <a:lnTo>
                      <a:pt x="134" y="489"/>
                    </a:lnTo>
                    <a:lnTo>
                      <a:pt x="134" y="486"/>
                    </a:lnTo>
                    <a:lnTo>
                      <a:pt x="133" y="483"/>
                    </a:lnTo>
                    <a:lnTo>
                      <a:pt x="133" y="480"/>
                    </a:lnTo>
                    <a:lnTo>
                      <a:pt x="132" y="478"/>
                    </a:lnTo>
                    <a:lnTo>
                      <a:pt x="132" y="475"/>
                    </a:lnTo>
                    <a:lnTo>
                      <a:pt x="132" y="471"/>
                    </a:lnTo>
                    <a:lnTo>
                      <a:pt x="131" y="469"/>
                    </a:lnTo>
                    <a:lnTo>
                      <a:pt x="131" y="465"/>
                    </a:lnTo>
                    <a:lnTo>
                      <a:pt x="129" y="461"/>
                    </a:lnTo>
                    <a:lnTo>
                      <a:pt x="129" y="459"/>
                    </a:lnTo>
                    <a:lnTo>
                      <a:pt x="129" y="455"/>
                    </a:lnTo>
                    <a:lnTo>
                      <a:pt x="128" y="451"/>
                    </a:lnTo>
                    <a:lnTo>
                      <a:pt x="128" y="448"/>
                    </a:lnTo>
                    <a:lnTo>
                      <a:pt x="127" y="442"/>
                    </a:lnTo>
                    <a:lnTo>
                      <a:pt x="125" y="440"/>
                    </a:lnTo>
                    <a:lnTo>
                      <a:pt x="124" y="435"/>
                    </a:lnTo>
                    <a:lnTo>
                      <a:pt x="124" y="431"/>
                    </a:lnTo>
                    <a:lnTo>
                      <a:pt x="124" y="427"/>
                    </a:lnTo>
                    <a:lnTo>
                      <a:pt x="124" y="422"/>
                    </a:lnTo>
                    <a:lnTo>
                      <a:pt x="122" y="420"/>
                    </a:lnTo>
                    <a:lnTo>
                      <a:pt x="122" y="415"/>
                    </a:lnTo>
                    <a:lnTo>
                      <a:pt x="122" y="410"/>
                    </a:lnTo>
                    <a:lnTo>
                      <a:pt x="120" y="406"/>
                    </a:lnTo>
                    <a:lnTo>
                      <a:pt x="120" y="401"/>
                    </a:lnTo>
                    <a:lnTo>
                      <a:pt x="119" y="396"/>
                    </a:lnTo>
                    <a:lnTo>
                      <a:pt x="119" y="392"/>
                    </a:lnTo>
                    <a:lnTo>
                      <a:pt x="119" y="387"/>
                    </a:lnTo>
                    <a:lnTo>
                      <a:pt x="118" y="382"/>
                    </a:lnTo>
                    <a:lnTo>
                      <a:pt x="118" y="377"/>
                    </a:lnTo>
                    <a:lnTo>
                      <a:pt x="117" y="372"/>
                    </a:lnTo>
                    <a:lnTo>
                      <a:pt x="117" y="367"/>
                    </a:lnTo>
                    <a:lnTo>
                      <a:pt x="115" y="362"/>
                    </a:lnTo>
                    <a:lnTo>
                      <a:pt x="114" y="356"/>
                    </a:lnTo>
                    <a:lnTo>
                      <a:pt x="114" y="351"/>
                    </a:lnTo>
                    <a:lnTo>
                      <a:pt x="114" y="347"/>
                    </a:lnTo>
                    <a:lnTo>
                      <a:pt x="113" y="341"/>
                    </a:lnTo>
                    <a:lnTo>
                      <a:pt x="113" y="336"/>
                    </a:lnTo>
                    <a:lnTo>
                      <a:pt x="112" y="329"/>
                    </a:lnTo>
                    <a:lnTo>
                      <a:pt x="112" y="324"/>
                    </a:lnTo>
                    <a:lnTo>
                      <a:pt x="112" y="319"/>
                    </a:lnTo>
                    <a:lnTo>
                      <a:pt x="112" y="313"/>
                    </a:lnTo>
                    <a:lnTo>
                      <a:pt x="110" y="307"/>
                    </a:lnTo>
                    <a:lnTo>
                      <a:pt x="110" y="302"/>
                    </a:lnTo>
                    <a:lnTo>
                      <a:pt x="109" y="295"/>
                    </a:lnTo>
                    <a:lnTo>
                      <a:pt x="109" y="290"/>
                    </a:lnTo>
                    <a:lnTo>
                      <a:pt x="109" y="283"/>
                    </a:lnTo>
                    <a:lnTo>
                      <a:pt x="109" y="278"/>
                    </a:lnTo>
                    <a:lnTo>
                      <a:pt x="109" y="272"/>
                    </a:lnTo>
                    <a:lnTo>
                      <a:pt x="109" y="267"/>
                    </a:lnTo>
                    <a:lnTo>
                      <a:pt x="109" y="260"/>
                    </a:lnTo>
                    <a:lnTo>
                      <a:pt x="109" y="253"/>
                    </a:lnTo>
                    <a:lnTo>
                      <a:pt x="109" y="246"/>
                    </a:lnTo>
                    <a:lnTo>
                      <a:pt x="109" y="240"/>
                    </a:lnTo>
                    <a:lnTo>
                      <a:pt x="109" y="234"/>
                    </a:lnTo>
                    <a:lnTo>
                      <a:pt x="109" y="229"/>
                    </a:lnTo>
                    <a:lnTo>
                      <a:pt x="109" y="223"/>
                    </a:lnTo>
                    <a:lnTo>
                      <a:pt x="109" y="216"/>
                    </a:lnTo>
                    <a:lnTo>
                      <a:pt x="109" y="210"/>
                    </a:lnTo>
                    <a:lnTo>
                      <a:pt x="110" y="204"/>
                    </a:lnTo>
                    <a:lnTo>
                      <a:pt x="110" y="197"/>
                    </a:lnTo>
                    <a:lnTo>
                      <a:pt x="110" y="191"/>
                    </a:lnTo>
                    <a:lnTo>
                      <a:pt x="110" y="185"/>
                    </a:lnTo>
                    <a:lnTo>
                      <a:pt x="112" y="179"/>
                    </a:lnTo>
                    <a:lnTo>
                      <a:pt x="112" y="172"/>
                    </a:lnTo>
                    <a:lnTo>
                      <a:pt x="112" y="166"/>
                    </a:lnTo>
                    <a:lnTo>
                      <a:pt x="113" y="160"/>
                    </a:lnTo>
                    <a:lnTo>
                      <a:pt x="114" y="155"/>
                    </a:lnTo>
                    <a:lnTo>
                      <a:pt x="114" y="148"/>
                    </a:lnTo>
                    <a:lnTo>
                      <a:pt x="114" y="142"/>
                    </a:lnTo>
                    <a:lnTo>
                      <a:pt x="114" y="136"/>
                    </a:lnTo>
                    <a:lnTo>
                      <a:pt x="115" y="131"/>
                    </a:lnTo>
                    <a:lnTo>
                      <a:pt x="117" y="125"/>
                    </a:lnTo>
                    <a:lnTo>
                      <a:pt x="118" y="119"/>
                    </a:lnTo>
                    <a:lnTo>
                      <a:pt x="118" y="113"/>
                    </a:lnTo>
                    <a:lnTo>
                      <a:pt x="119" y="108"/>
                    </a:lnTo>
                    <a:lnTo>
                      <a:pt x="119" y="102"/>
                    </a:lnTo>
                    <a:lnTo>
                      <a:pt x="120" y="97"/>
                    </a:lnTo>
                    <a:lnTo>
                      <a:pt x="120" y="92"/>
                    </a:lnTo>
                    <a:lnTo>
                      <a:pt x="122" y="87"/>
                    </a:lnTo>
                    <a:lnTo>
                      <a:pt x="122" y="82"/>
                    </a:lnTo>
                    <a:lnTo>
                      <a:pt x="122" y="77"/>
                    </a:lnTo>
                    <a:lnTo>
                      <a:pt x="123" y="72"/>
                    </a:lnTo>
                    <a:lnTo>
                      <a:pt x="124" y="68"/>
                    </a:lnTo>
                    <a:lnTo>
                      <a:pt x="124" y="63"/>
                    </a:lnTo>
                    <a:lnTo>
                      <a:pt x="124" y="59"/>
                    </a:lnTo>
                    <a:lnTo>
                      <a:pt x="125" y="54"/>
                    </a:lnTo>
                    <a:lnTo>
                      <a:pt x="127" y="50"/>
                    </a:lnTo>
                    <a:lnTo>
                      <a:pt x="127" y="45"/>
                    </a:lnTo>
                    <a:lnTo>
                      <a:pt x="128" y="43"/>
                    </a:lnTo>
                    <a:lnTo>
                      <a:pt x="129" y="40"/>
                    </a:lnTo>
                    <a:lnTo>
                      <a:pt x="129" y="37"/>
                    </a:lnTo>
                    <a:lnTo>
                      <a:pt x="129" y="33"/>
                    </a:lnTo>
                    <a:lnTo>
                      <a:pt x="131" y="30"/>
                    </a:lnTo>
                    <a:lnTo>
                      <a:pt x="131" y="26"/>
                    </a:lnTo>
                    <a:lnTo>
                      <a:pt x="132" y="23"/>
                    </a:lnTo>
                    <a:lnTo>
                      <a:pt x="132" y="20"/>
                    </a:lnTo>
                    <a:lnTo>
                      <a:pt x="132" y="19"/>
                    </a:lnTo>
                    <a:lnTo>
                      <a:pt x="132" y="16"/>
                    </a:lnTo>
                    <a:lnTo>
                      <a:pt x="133" y="15"/>
                    </a:lnTo>
                    <a:lnTo>
                      <a:pt x="133" y="11"/>
                    </a:lnTo>
                    <a:lnTo>
                      <a:pt x="134" y="9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9" name="Freeform 337"/>
              <p:cNvSpPr>
                <a:spLocks noChangeAspect="1"/>
              </p:cNvSpPr>
              <p:nvPr/>
            </p:nvSpPr>
            <p:spPr bwMode="auto">
              <a:xfrm>
                <a:off x="3078" y="620"/>
                <a:ext cx="62" cy="105"/>
              </a:xfrm>
              <a:custGeom>
                <a:avLst/>
                <a:gdLst>
                  <a:gd name="T0" fmla="*/ 0 w 248"/>
                  <a:gd name="T1" fmla="*/ 0 h 420"/>
                  <a:gd name="T2" fmla="*/ 0 w 248"/>
                  <a:gd name="T3" fmla="*/ 0 h 420"/>
                  <a:gd name="T4" fmla="*/ 0 w 248"/>
                  <a:gd name="T5" fmla="*/ 0 h 420"/>
                  <a:gd name="T6" fmla="*/ 0 w 248"/>
                  <a:gd name="T7" fmla="*/ 0 h 420"/>
                  <a:gd name="T8" fmla="*/ 0 w 248"/>
                  <a:gd name="T9" fmla="*/ 0 h 420"/>
                  <a:gd name="T10" fmla="*/ 0 w 248"/>
                  <a:gd name="T11" fmla="*/ 0 h 420"/>
                  <a:gd name="T12" fmla="*/ 0 w 248"/>
                  <a:gd name="T13" fmla="*/ 0 h 420"/>
                  <a:gd name="T14" fmla="*/ 0 w 248"/>
                  <a:gd name="T15" fmla="*/ 0 h 420"/>
                  <a:gd name="T16" fmla="*/ 0 w 248"/>
                  <a:gd name="T17" fmla="*/ 0 h 420"/>
                  <a:gd name="T18" fmla="*/ 0 w 248"/>
                  <a:gd name="T19" fmla="*/ 0 h 420"/>
                  <a:gd name="T20" fmla="*/ 0 w 248"/>
                  <a:gd name="T21" fmla="*/ 0 h 420"/>
                  <a:gd name="T22" fmla="*/ 0 w 248"/>
                  <a:gd name="T23" fmla="*/ 0 h 420"/>
                  <a:gd name="T24" fmla="*/ 0 w 248"/>
                  <a:gd name="T25" fmla="*/ 0 h 420"/>
                  <a:gd name="T26" fmla="*/ 0 w 248"/>
                  <a:gd name="T27" fmla="*/ 0 h 420"/>
                  <a:gd name="T28" fmla="*/ 0 w 248"/>
                  <a:gd name="T29" fmla="*/ 0 h 420"/>
                  <a:gd name="T30" fmla="*/ 0 w 248"/>
                  <a:gd name="T31" fmla="*/ 0 h 420"/>
                  <a:gd name="T32" fmla="*/ 0 w 248"/>
                  <a:gd name="T33" fmla="*/ 0 h 420"/>
                  <a:gd name="T34" fmla="*/ 0 w 248"/>
                  <a:gd name="T35" fmla="*/ 0 h 420"/>
                  <a:gd name="T36" fmla="*/ 0 w 248"/>
                  <a:gd name="T37" fmla="*/ 0 h 420"/>
                  <a:gd name="T38" fmla="*/ 0 w 248"/>
                  <a:gd name="T39" fmla="*/ 0 h 420"/>
                  <a:gd name="T40" fmla="*/ 0 w 248"/>
                  <a:gd name="T41" fmla="*/ 0 h 420"/>
                  <a:gd name="T42" fmla="*/ 0 w 248"/>
                  <a:gd name="T43" fmla="*/ 0 h 420"/>
                  <a:gd name="T44" fmla="*/ 0 w 248"/>
                  <a:gd name="T45" fmla="*/ 0 h 420"/>
                  <a:gd name="T46" fmla="*/ 0 w 248"/>
                  <a:gd name="T47" fmla="*/ 0 h 420"/>
                  <a:gd name="T48" fmla="*/ 0 w 248"/>
                  <a:gd name="T49" fmla="*/ 0 h 420"/>
                  <a:gd name="T50" fmla="*/ 0 w 248"/>
                  <a:gd name="T51" fmla="*/ 0 h 420"/>
                  <a:gd name="T52" fmla="*/ 0 w 248"/>
                  <a:gd name="T53" fmla="*/ 0 h 420"/>
                  <a:gd name="T54" fmla="*/ 0 w 248"/>
                  <a:gd name="T55" fmla="*/ 0 h 420"/>
                  <a:gd name="T56" fmla="*/ 0 w 248"/>
                  <a:gd name="T57" fmla="*/ 0 h 420"/>
                  <a:gd name="T58" fmla="*/ 0 w 248"/>
                  <a:gd name="T59" fmla="*/ 0 h 420"/>
                  <a:gd name="T60" fmla="*/ 0 w 248"/>
                  <a:gd name="T61" fmla="*/ 0 h 420"/>
                  <a:gd name="T62" fmla="*/ 0 w 248"/>
                  <a:gd name="T63" fmla="*/ 0 h 420"/>
                  <a:gd name="T64" fmla="*/ 0 w 248"/>
                  <a:gd name="T65" fmla="*/ 0 h 420"/>
                  <a:gd name="T66" fmla="*/ 0 w 248"/>
                  <a:gd name="T67" fmla="*/ 0 h 420"/>
                  <a:gd name="T68" fmla="*/ 0 w 248"/>
                  <a:gd name="T69" fmla="*/ 0 h 420"/>
                  <a:gd name="T70" fmla="*/ 0 w 248"/>
                  <a:gd name="T71" fmla="*/ 0 h 420"/>
                  <a:gd name="T72" fmla="*/ 0 w 248"/>
                  <a:gd name="T73" fmla="*/ 0 h 420"/>
                  <a:gd name="T74" fmla="*/ 0 w 248"/>
                  <a:gd name="T75" fmla="*/ 0 h 420"/>
                  <a:gd name="T76" fmla="*/ 0 w 248"/>
                  <a:gd name="T77" fmla="*/ 0 h 420"/>
                  <a:gd name="T78" fmla="*/ 0 w 248"/>
                  <a:gd name="T79" fmla="*/ 0 h 420"/>
                  <a:gd name="T80" fmla="*/ 0 w 248"/>
                  <a:gd name="T81" fmla="*/ 0 h 420"/>
                  <a:gd name="T82" fmla="*/ 0 w 248"/>
                  <a:gd name="T83" fmla="*/ 0 h 420"/>
                  <a:gd name="T84" fmla="*/ 0 w 248"/>
                  <a:gd name="T85" fmla="*/ 0 h 420"/>
                  <a:gd name="T86" fmla="*/ 0 w 248"/>
                  <a:gd name="T87" fmla="*/ 0 h 420"/>
                  <a:gd name="T88" fmla="*/ 0 w 248"/>
                  <a:gd name="T89" fmla="*/ 0 h 420"/>
                  <a:gd name="T90" fmla="*/ 0 w 248"/>
                  <a:gd name="T91" fmla="*/ 0 h 420"/>
                  <a:gd name="T92" fmla="*/ 0 w 248"/>
                  <a:gd name="T93" fmla="*/ 0 h 420"/>
                  <a:gd name="T94" fmla="*/ 0 w 248"/>
                  <a:gd name="T95" fmla="*/ 0 h 420"/>
                  <a:gd name="T96" fmla="*/ 0 w 248"/>
                  <a:gd name="T97" fmla="*/ 0 h 420"/>
                  <a:gd name="T98" fmla="*/ 0 w 248"/>
                  <a:gd name="T99" fmla="*/ 0 h 420"/>
                  <a:gd name="T100" fmla="*/ 0 w 248"/>
                  <a:gd name="T101" fmla="*/ 0 h 420"/>
                  <a:gd name="T102" fmla="*/ 0 w 248"/>
                  <a:gd name="T103" fmla="*/ 0 h 420"/>
                  <a:gd name="T104" fmla="*/ 0 w 248"/>
                  <a:gd name="T105" fmla="*/ 0 h 420"/>
                  <a:gd name="T106" fmla="*/ 0 w 248"/>
                  <a:gd name="T107" fmla="*/ 0 h 420"/>
                  <a:gd name="T108" fmla="*/ 0 w 248"/>
                  <a:gd name="T109" fmla="*/ 0 h 420"/>
                  <a:gd name="T110" fmla="*/ 0 w 248"/>
                  <a:gd name="T111" fmla="*/ 0 h 420"/>
                  <a:gd name="T112" fmla="*/ 0 w 248"/>
                  <a:gd name="T113" fmla="*/ 0 h 4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420"/>
                  <a:gd name="T173" fmla="*/ 248 w 248"/>
                  <a:gd name="T174" fmla="*/ 420 h 4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420">
                    <a:moveTo>
                      <a:pt x="26" y="0"/>
                    </a:moveTo>
                    <a:lnTo>
                      <a:pt x="27" y="4"/>
                    </a:lnTo>
                    <a:lnTo>
                      <a:pt x="27" y="7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0" y="21"/>
                    </a:lnTo>
                    <a:lnTo>
                      <a:pt x="30" y="25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2" y="35"/>
                    </a:lnTo>
                    <a:lnTo>
                      <a:pt x="32" y="38"/>
                    </a:lnTo>
                    <a:lnTo>
                      <a:pt x="32" y="41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5" y="50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7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7" y="68"/>
                    </a:lnTo>
                    <a:lnTo>
                      <a:pt x="39" y="71"/>
                    </a:lnTo>
                    <a:lnTo>
                      <a:pt x="40" y="74"/>
                    </a:lnTo>
                    <a:lnTo>
                      <a:pt x="40" y="76"/>
                    </a:lnTo>
                    <a:lnTo>
                      <a:pt x="40" y="78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0" y="85"/>
                    </a:lnTo>
                    <a:lnTo>
                      <a:pt x="41" y="88"/>
                    </a:lnTo>
                    <a:lnTo>
                      <a:pt x="41" y="90"/>
                    </a:lnTo>
                    <a:lnTo>
                      <a:pt x="42" y="93"/>
                    </a:lnTo>
                    <a:lnTo>
                      <a:pt x="42" y="95"/>
                    </a:lnTo>
                    <a:lnTo>
                      <a:pt x="42" y="97"/>
                    </a:lnTo>
                    <a:lnTo>
                      <a:pt x="42" y="99"/>
                    </a:lnTo>
                    <a:lnTo>
                      <a:pt x="42" y="100"/>
                    </a:lnTo>
                    <a:lnTo>
                      <a:pt x="42" y="103"/>
                    </a:lnTo>
                    <a:lnTo>
                      <a:pt x="42" y="105"/>
                    </a:lnTo>
                    <a:lnTo>
                      <a:pt x="42" y="108"/>
                    </a:lnTo>
                    <a:lnTo>
                      <a:pt x="42" y="110"/>
                    </a:lnTo>
                    <a:lnTo>
                      <a:pt x="42" y="112"/>
                    </a:lnTo>
                    <a:lnTo>
                      <a:pt x="42" y="113"/>
                    </a:lnTo>
                    <a:lnTo>
                      <a:pt x="42" y="115"/>
                    </a:lnTo>
                    <a:lnTo>
                      <a:pt x="44" y="119"/>
                    </a:lnTo>
                    <a:lnTo>
                      <a:pt x="44" y="120"/>
                    </a:lnTo>
                    <a:lnTo>
                      <a:pt x="44" y="123"/>
                    </a:lnTo>
                    <a:lnTo>
                      <a:pt x="44" y="124"/>
                    </a:lnTo>
                    <a:lnTo>
                      <a:pt x="44" y="127"/>
                    </a:lnTo>
                    <a:lnTo>
                      <a:pt x="44" y="129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4" y="139"/>
                    </a:lnTo>
                    <a:lnTo>
                      <a:pt x="44" y="141"/>
                    </a:lnTo>
                    <a:lnTo>
                      <a:pt x="44" y="143"/>
                    </a:lnTo>
                    <a:lnTo>
                      <a:pt x="44" y="144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7"/>
                    </a:lnTo>
                    <a:lnTo>
                      <a:pt x="42" y="159"/>
                    </a:lnTo>
                    <a:lnTo>
                      <a:pt x="42" y="162"/>
                    </a:lnTo>
                    <a:lnTo>
                      <a:pt x="42" y="164"/>
                    </a:lnTo>
                    <a:lnTo>
                      <a:pt x="42" y="167"/>
                    </a:lnTo>
                    <a:lnTo>
                      <a:pt x="41" y="170"/>
                    </a:lnTo>
                    <a:lnTo>
                      <a:pt x="40" y="172"/>
                    </a:lnTo>
                    <a:lnTo>
                      <a:pt x="40" y="176"/>
                    </a:lnTo>
                    <a:lnTo>
                      <a:pt x="40" y="178"/>
                    </a:lnTo>
                    <a:lnTo>
                      <a:pt x="40" y="181"/>
                    </a:lnTo>
                    <a:lnTo>
                      <a:pt x="39" y="185"/>
                    </a:lnTo>
                    <a:lnTo>
                      <a:pt x="37" y="187"/>
                    </a:lnTo>
                    <a:lnTo>
                      <a:pt x="37" y="190"/>
                    </a:lnTo>
                    <a:lnTo>
                      <a:pt x="35" y="192"/>
                    </a:lnTo>
                    <a:lnTo>
                      <a:pt x="35" y="196"/>
                    </a:lnTo>
                    <a:lnTo>
                      <a:pt x="35" y="198"/>
                    </a:lnTo>
                    <a:lnTo>
                      <a:pt x="34" y="202"/>
                    </a:lnTo>
                    <a:lnTo>
                      <a:pt x="32" y="205"/>
                    </a:lnTo>
                    <a:lnTo>
                      <a:pt x="32" y="208"/>
                    </a:lnTo>
                    <a:lnTo>
                      <a:pt x="32" y="211"/>
                    </a:lnTo>
                    <a:lnTo>
                      <a:pt x="30" y="215"/>
                    </a:lnTo>
                    <a:lnTo>
                      <a:pt x="30" y="217"/>
                    </a:lnTo>
                    <a:lnTo>
                      <a:pt x="29" y="221"/>
                    </a:lnTo>
                    <a:lnTo>
                      <a:pt x="27" y="225"/>
                    </a:lnTo>
                    <a:lnTo>
                      <a:pt x="27" y="227"/>
                    </a:lnTo>
                    <a:lnTo>
                      <a:pt x="26" y="230"/>
                    </a:lnTo>
                    <a:lnTo>
                      <a:pt x="23" y="232"/>
                    </a:lnTo>
                    <a:lnTo>
                      <a:pt x="23" y="236"/>
                    </a:lnTo>
                    <a:lnTo>
                      <a:pt x="22" y="239"/>
                    </a:lnTo>
                    <a:lnTo>
                      <a:pt x="21" y="242"/>
                    </a:lnTo>
                    <a:lnTo>
                      <a:pt x="20" y="245"/>
                    </a:lnTo>
                    <a:lnTo>
                      <a:pt x="20" y="249"/>
                    </a:lnTo>
                    <a:lnTo>
                      <a:pt x="18" y="251"/>
                    </a:lnTo>
                    <a:lnTo>
                      <a:pt x="17" y="255"/>
                    </a:lnTo>
                    <a:lnTo>
                      <a:pt x="17" y="257"/>
                    </a:lnTo>
                    <a:lnTo>
                      <a:pt x="16" y="261"/>
                    </a:lnTo>
                    <a:lnTo>
                      <a:pt x="15" y="264"/>
                    </a:lnTo>
                    <a:lnTo>
                      <a:pt x="13" y="266"/>
                    </a:lnTo>
                    <a:lnTo>
                      <a:pt x="12" y="269"/>
                    </a:lnTo>
                    <a:lnTo>
                      <a:pt x="11" y="271"/>
                    </a:lnTo>
                    <a:lnTo>
                      <a:pt x="10" y="274"/>
                    </a:lnTo>
                    <a:lnTo>
                      <a:pt x="8" y="278"/>
                    </a:lnTo>
                    <a:lnTo>
                      <a:pt x="8" y="279"/>
                    </a:lnTo>
                    <a:lnTo>
                      <a:pt x="7" y="281"/>
                    </a:lnTo>
                    <a:lnTo>
                      <a:pt x="7" y="284"/>
                    </a:lnTo>
                    <a:lnTo>
                      <a:pt x="6" y="286"/>
                    </a:lnTo>
                    <a:lnTo>
                      <a:pt x="5" y="289"/>
                    </a:lnTo>
                    <a:lnTo>
                      <a:pt x="5" y="291"/>
                    </a:lnTo>
                    <a:lnTo>
                      <a:pt x="5" y="294"/>
                    </a:lnTo>
                    <a:lnTo>
                      <a:pt x="3" y="295"/>
                    </a:lnTo>
                    <a:lnTo>
                      <a:pt x="2" y="296"/>
                    </a:lnTo>
                    <a:lnTo>
                      <a:pt x="2" y="300"/>
                    </a:lnTo>
                    <a:lnTo>
                      <a:pt x="1" y="304"/>
                    </a:lnTo>
                    <a:lnTo>
                      <a:pt x="0" y="307"/>
                    </a:lnTo>
                    <a:lnTo>
                      <a:pt x="0" y="309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0" y="315"/>
                    </a:lnTo>
                    <a:lnTo>
                      <a:pt x="1" y="317"/>
                    </a:lnTo>
                    <a:lnTo>
                      <a:pt x="2" y="318"/>
                    </a:lnTo>
                    <a:lnTo>
                      <a:pt x="5" y="318"/>
                    </a:lnTo>
                    <a:lnTo>
                      <a:pt x="7" y="319"/>
                    </a:lnTo>
                    <a:lnTo>
                      <a:pt x="8" y="320"/>
                    </a:lnTo>
                    <a:lnTo>
                      <a:pt x="10" y="320"/>
                    </a:lnTo>
                    <a:lnTo>
                      <a:pt x="12" y="323"/>
                    </a:lnTo>
                    <a:lnTo>
                      <a:pt x="15" y="323"/>
                    </a:lnTo>
                    <a:lnTo>
                      <a:pt x="17" y="324"/>
                    </a:lnTo>
                    <a:lnTo>
                      <a:pt x="20" y="325"/>
                    </a:lnTo>
                    <a:lnTo>
                      <a:pt x="22" y="327"/>
                    </a:lnTo>
                    <a:lnTo>
                      <a:pt x="26" y="328"/>
                    </a:lnTo>
                    <a:lnTo>
                      <a:pt x="30" y="330"/>
                    </a:lnTo>
                    <a:lnTo>
                      <a:pt x="32" y="332"/>
                    </a:lnTo>
                    <a:lnTo>
                      <a:pt x="37" y="334"/>
                    </a:lnTo>
                    <a:lnTo>
                      <a:pt x="40" y="337"/>
                    </a:lnTo>
                    <a:lnTo>
                      <a:pt x="44" y="338"/>
                    </a:lnTo>
                    <a:lnTo>
                      <a:pt x="49" y="340"/>
                    </a:lnTo>
                    <a:lnTo>
                      <a:pt x="52" y="342"/>
                    </a:lnTo>
                    <a:lnTo>
                      <a:pt x="56" y="345"/>
                    </a:lnTo>
                    <a:lnTo>
                      <a:pt x="61" y="347"/>
                    </a:lnTo>
                    <a:lnTo>
                      <a:pt x="66" y="348"/>
                    </a:lnTo>
                    <a:lnTo>
                      <a:pt x="70" y="350"/>
                    </a:lnTo>
                    <a:lnTo>
                      <a:pt x="75" y="354"/>
                    </a:lnTo>
                    <a:lnTo>
                      <a:pt x="79" y="356"/>
                    </a:lnTo>
                    <a:lnTo>
                      <a:pt x="84" y="358"/>
                    </a:lnTo>
                    <a:lnTo>
                      <a:pt x="89" y="361"/>
                    </a:lnTo>
                    <a:lnTo>
                      <a:pt x="94" y="363"/>
                    </a:lnTo>
                    <a:lnTo>
                      <a:pt x="99" y="366"/>
                    </a:lnTo>
                    <a:lnTo>
                      <a:pt x="104" y="368"/>
                    </a:lnTo>
                    <a:lnTo>
                      <a:pt x="109" y="371"/>
                    </a:lnTo>
                    <a:lnTo>
                      <a:pt x="114" y="374"/>
                    </a:lnTo>
                    <a:lnTo>
                      <a:pt x="119" y="376"/>
                    </a:lnTo>
                    <a:lnTo>
                      <a:pt x="123" y="378"/>
                    </a:lnTo>
                    <a:lnTo>
                      <a:pt x="128" y="381"/>
                    </a:lnTo>
                    <a:lnTo>
                      <a:pt x="133" y="383"/>
                    </a:lnTo>
                    <a:lnTo>
                      <a:pt x="137" y="386"/>
                    </a:lnTo>
                    <a:lnTo>
                      <a:pt x="143" y="387"/>
                    </a:lnTo>
                    <a:lnTo>
                      <a:pt x="147" y="391"/>
                    </a:lnTo>
                    <a:lnTo>
                      <a:pt x="152" y="393"/>
                    </a:lnTo>
                    <a:lnTo>
                      <a:pt x="156" y="394"/>
                    </a:lnTo>
                    <a:lnTo>
                      <a:pt x="161" y="397"/>
                    </a:lnTo>
                    <a:lnTo>
                      <a:pt x="165" y="398"/>
                    </a:lnTo>
                    <a:lnTo>
                      <a:pt x="170" y="401"/>
                    </a:lnTo>
                    <a:lnTo>
                      <a:pt x="172" y="403"/>
                    </a:lnTo>
                    <a:lnTo>
                      <a:pt x="177" y="405"/>
                    </a:lnTo>
                    <a:lnTo>
                      <a:pt x="181" y="407"/>
                    </a:lnTo>
                    <a:lnTo>
                      <a:pt x="185" y="408"/>
                    </a:lnTo>
                    <a:lnTo>
                      <a:pt x="188" y="410"/>
                    </a:lnTo>
                    <a:lnTo>
                      <a:pt x="192" y="411"/>
                    </a:lnTo>
                    <a:lnTo>
                      <a:pt x="195" y="412"/>
                    </a:lnTo>
                    <a:lnTo>
                      <a:pt x="197" y="415"/>
                    </a:lnTo>
                    <a:lnTo>
                      <a:pt x="200" y="415"/>
                    </a:lnTo>
                    <a:lnTo>
                      <a:pt x="202" y="416"/>
                    </a:lnTo>
                    <a:lnTo>
                      <a:pt x="205" y="417"/>
                    </a:lnTo>
                    <a:lnTo>
                      <a:pt x="207" y="418"/>
                    </a:lnTo>
                    <a:lnTo>
                      <a:pt x="211" y="418"/>
                    </a:lnTo>
                    <a:lnTo>
                      <a:pt x="214" y="420"/>
                    </a:lnTo>
                    <a:lnTo>
                      <a:pt x="215" y="418"/>
                    </a:lnTo>
                    <a:lnTo>
                      <a:pt x="216" y="418"/>
                    </a:lnTo>
                    <a:lnTo>
                      <a:pt x="216" y="417"/>
                    </a:lnTo>
                    <a:lnTo>
                      <a:pt x="216" y="415"/>
                    </a:lnTo>
                    <a:lnTo>
                      <a:pt x="217" y="413"/>
                    </a:lnTo>
                    <a:lnTo>
                      <a:pt x="217" y="411"/>
                    </a:lnTo>
                    <a:lnTo>
                      <a:pt x="217" y="408"/>
                    </a:lnTo>
                    <a:lnTo>
                      <a:pt x="219" y="407"/>
                    </a:lnTo>
                    <a:lnTo>
                      <a:pt x="220" y="403"/>
                    </a:lnTo>
                    <a:lnTo>
                      <a:pt x="221" y="401"/>
                    </a:lnTo>
                    <a:lnTo>
                      <a:pt x="222" y="397"/>
                    </a:lnTo>
                    <a:lnTo>
                      <a:pt x="224" y="394"/>
                    </a:lnTo>
                    <a:lnTo>
                      <a:pt x="224" y="392"/>
                    </a:lnTo>
                    <a:lnTo>
                      <a:pt x="226" y="387"/>
                    </a:lnTo>
                    <a:lnTo>
                      <a:pt x="226" y="384"/>
                    </a:lnTo>
                    <a:lnTo>
                      <a:pt x="229" y="381"/>
                    </a:lnTo>
                    <a:lnTo>
                      <a:pt x="230" y="376"/>
                    </a:lnTo>
                    <a:lnTo>
                      <a:pt x="233" y="372"/>
                    </a:lnTo>
                    <a:lnTo>
                      <a:pt x="233" y="371"/>
                    </a:lnTo>
                    <a:lnTo>
                      <a:pt x="234" y="367"/>
                    </a:lnTo>
                    <a:lnTo>
                      <a:pt x="234" y="366"/>
                    </a:lnTo>
                    <a:lnTo>
                      <a:pt x="234" y="363"/>
                    </a:lnTo>
                    <a:lnTo>
                      <a:pt x="235" y="361"/>
                    </a:lnTo>
                    <a:lnTo>
                      <a:pt x="236" y="358"/>
                    </a:lnTo>
                    <a:lnTo>
                      <a:pt x="236" y="357"/>
                    </a:lnTo>
                    <a:lnTo>
                      <a:pt x="236" y="354"/>
                    </a:lnTo>
                    <a:lnTo>
                      <a:pt x="238" y="352"/>
                    </a:lnTo>
                    <a:lnTo>
                      <a:pt x="238" y="349"/>
                    </a:lnTo>
                    <a:lnTo>
                      <a:pt x="239" y="347"/>
                    </a:lnTo>
                    <a:lnTo>
                      <a:pt x="239" y="345"/>
                    </a:lnTo>
                    <a:lnTo>
                      <a:pt x="239" y="342"/>
                    </a:lnTo>
                    <a:lnTo>
                      <a:pt x="240" y="340"/>
                    </a:lnTo>
                    <a:lnTo>
                      <a:pt x="241" y="338"/>
                    </a:lnTo>
                    <a:lnTo>
                      <a:pt x="241" y="335"/>
                    </a:lnTo>
                    <a:lnTo>
                      <a:pt x="241" y="333"/>
                    </a:lnTo>
                    <a:lnTo>
                      <a:pt x="244" y="330"/>
                    </a:lnTo>
                    <a:lnTo>
                      <a:pt x="244" y="328"/>
                    </a:lnTo>
                    <a:lnTo>
                      <a:pt x="244" y="325"/>
                    </a:lnTo>
                    <a:lnTo>
                      <a:pt x="244" y="323"/>
                    </a:lnTo>
                    <a:lnTo>
                      <a:pt x="245" y="320"/>
                    </a:lnTo>
                    <a:lnTo>
                      <a:pt x="245" y="318"/>
                    </a:lnTo>
                    <a:lnTo>
                      <a:pt x="246" y="315"/>
                    </a:lnTo>
                    <a:lnTo>
                      <a:pt x="246" y="313"/>
                    </a:lnTo>
                    <a:lnTo>
                      <a:pt x="246" y="310"/>
                    </a:lnTo>
                    <a:lnTo>
                      <a:pt x="246" y="307"/>
                    </a:lnTo>
                    <a:lnTo>
                      <a:pt x="246" y="305"/>
                    </a:lnTo>
                    <a:lnTo>
                      <a:pt x="246" y="301"/>
                    </a:lnTo>
                    <a:lnTo>
                      <a:pt x="248" y="299"/>
                    </a:lnTo>
                    <a:lnTo>
                      <a:pt x="248" y="296"/>
                    </a:lnTo>
                    <a:lnTo>
                      <a:pt x="248" y="294"/>
                    </a:lnTo>
                    <a:lnTo>
                      <a:pt x="248" y="291"/>
                    </a:lnTo>
                    <a:lnTo>
                      <a:pt x="248" y="289"/>
                    </a:lnTo>
                    <a:lnTo>
                      <a:pt x="248" y="285"/>
                    </a:lnTo>
                    <a:lnTo>
                      <a:pt x="248" y="283"/>
                    </a:lnTo>
                    <a:lnTo>
                      <a:pt x="248" y="279"/>
                    </a:lnTo>
                    <a:lnTo>
                      <a:pt x="248" y="276"/>
                    </a:lnTo>
                    <a:lnTo>
                      <a:pt x="248" y="274"/>
                    </a:lnTo>
                    <a:lnTo>
                      <a:pt x="248" y="270"/>
                    </a:lnTo>
                    <a:lnTo>
                      <a:pt x="248" y="266"/>
                    </a:lnTo>
                    <a:lnTo>
                      <a:pt x="248" y="263"/>
                    </a:lnTo>
                    <a:lnTo>
                      <a:pt x="248" y="259"/>
                    </a:lnTo>
                    <a:lnTo>
                      <a:pt x="248" y="256"/>
                    </a:lnTo>
                    <a:lnTo>
                      <a:pt x="246" y="251"/>
                    </a:lnTo>
                    <a:lnTo>
                      <a:pt x="246" y="249"/>
                    </a:lnTo>
                    <a:lnTo>
                      <a:pt x="246" y="245"/>
                    </a:lnTo>
                    <a:lnTo>
                      <a:pt x="246" y="241"/>
                    </a:lnTo>
                    <a:lnTo>
                      <a:pt x="246" y="237"/>
                    </a:lnTo>
                    <a:lnTo>
                      <a:pt x="246" y="232"/>
                    </a:lnTo>
                    <a:lnTo>
                      <a:pt x="245" y="229"/>
                    </a:lnTo>
                    <a:lnTo>
                      <a:pt x="245" y="225"/>
                    </a:lnTo>
                    <a:lnTo>
                      <a:pt x="245" y="221"/>
                    </a:lnTo>
                    <a:lnTo>
                      <a:pt x="244" y="217"/>
                    </a:lnTo>
                    <a:lnTo>
                      <a:pt x="244" y="213"/>
                    </a:lnTo>
                    <a:lnTo>
                      <a:pt x="244" y="210"/>
                    </a:lnTo>
                    <a:lnTo>
                      <a:pt x="244" y="205"/>
                    </a:lnTo>
                    <a:lnTo>
                      <a:pt x="244" y="201"/>
                    </a:lnTo>
                    <a:lnTo>
                      <a:pt x="241" y="197"/>
                    </a:lnTo>
                    <a:lnTo>
                      <a:pt x="241" y="193"/>
                    </a:lnTo>
                    <a:lnTo>
                      <a:pt x="241" y="190"/>
                    </a:lnTo>
                    <a:lnTo>
                      <a:pt x="241" y="186"/>
                    </a:lnTo>
                    <a:lnTo>
                      <a:pt x="241" y="181"/>
                    </a:lnTo>
                    <a:lnTo>
                      <a:pt x="241" y="178"/>
                    </a:lnTo>
                    <a:lnTo>
                      <a:pt x="240" y="175"/>
                    </a:lnTo>
                    <a:lnTo>
                      <a:pt x="239" y="171"/>
                    </a:lnTo>
                    <a:lnTo>
                      <a:pt x="239" y="166"/>
                    </a:lnTo>
                    <a:lnTo>
                      <a:pt x="239" y="163"/>
                    </a:lnTo>
                    <a:lnTo>
                      <a:pt x="239" y="159"/>
                    </a:lnTo>
                    <a:lnTo>
                      <a:pt x="239" y="156"/>
                    </a:lnTo>
                    <a:lnTo>
                      <a:pt x="238" y="152"/>
                    </a:lnTo>
                    <a:lnTo>
                      <a:pt x="238" y="148"/>
                    </a:lnTo>
                    <a:lnTo>
                      <a:pt x="236" y="144"/>
                    </a:lnTo>
                    <a:lnTo>
                      <a:pt x="236" y="142"/>
                    </a:lnTo>
                    <a:lnTo>
                      <a:pt x="236" y="139"/>
                    </a:lnTo>
                    <a:lnTo>
                      <a:pt x="236" y="136"/>
                    </a:lnTo>
                    <a:lnTo>
                      <a:pt x="236" y="133"/>
                    </a:lnTo>
                    <a:lnTo>
                      <a:pt x="235" y="131"/>
                    </a:lnTo>
                    <a:lnTo>
                      <a:pt x="235" y="128"/>
                    </a:lnTo>
                    <a:lnTo>
                      <a:pt x="235" y="124"/>
                    </a:lnTo>
                    <a:lnTo>
                      <a:pt x="234" y="122"/>
                    </a:lnTo>
                    <a:lnTo>
                      <a:pt x="234" y="120"/>
                    </a:lnTo>
                    <a:lnTo>
                      <a:pt x="234" y="118"/>
                    </a:lnTo>
                    <a:lnTo>
                      <a:pt x="234" y="115"/>
                    </a:lnTo>
                    <a:lnTo>
                      <a:pt x="234" y="112"/>
                    </a:lnTo>
                    <a:lnTo>
                      <a:pt x="234" y="108"/>
                    </a:lnTo>
                    <a:lnTo>
                      <a:pt x="233" y="107"/>
                    </a:lnTo>
                    <a:lnTo>
                      <a:pt x="233" y="105"/>
                    </a:lnTo>
                    <a:lnTo>
                      <a:pt x="233" y="10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0" name="Freeform 338"/>
              <p:cNvSpPr>
                <a:spLocks noChangeAspect="1"/>
              </p:cNvSpPr>
              <p:nvPr/>
            </p:nvSpPr>
            <p:spPr bwMode="auto">
              <a:xfrm>
                <a:off x="3187" y="618"/>
                <a:ext cx="83" cy="111"/>
              </a:xfrm>
              <a:custGeom>
                <a:avLst/>
                <a:gdLst>
                  <a:gd name="T0" fmla="*/ 0 w 332"/>
                  <a:gd name="T1" fmla="*/ 0 h 446"/>
                  <a:gd name="T2" fmla="*/ 0 w 332"/>
                  <a:gd name="T3" fmla="*/ 0 h 446"/>
                  <a:gd name="T4" fmla="*/ 0 w 332"/>
                  <a:gd name="T5" fmla="*/ 0 h 446"/>
                  <a:gd name="T6" fmla="*/ 0 w 332"/>
                  <a:gd name="T7" fmla="*/ 0 h 446"/>
                  <a:gd name="T8" fmla="*/ 0 w 332"/>
                  <a:gd name="T9" fmla="*/ 0 h 446"/>
                  <a:gd name="T10" fmla="*/ 0 w 332"/>
                  <a:gd name="T11" fmla="*/ 0 h 446"/>
                  <a:gd name="T12" fmla="*/ 0 w 332"/>
                  <a:gd name="T13" fmla="*/ 0 h 446"/>
                  <a:gd name="T14" fmla="*/ 0 w 332"/>
                  <a:gd name="T15" fmla="*/ 0 h 446"/>
                  <a:gd name="T16" fmla="*/ 0 w 332"/>
                  <a:gd name="T17" fmla="*/ 0 h 446"/>
                  <a:gd name="T18" fmla="*/ 0 w 332"/>
                  <a:gd name="T19" fmla="*/ 0 h 446"/>
                  <a:gd name="T20" fmla="*/ 0 w 332"/>
                  <a:gd name="T21" fmla="*/ 0 h 446"/>
                  <a:gd name="T22" fmla="*/ 0 w 332"/>
                  <a:gd name="T23" fmla="*/ 0 h 446"/>
                  <a:gd name="T24" fmla="*/ 0 w 332"/>
                  <a:gd name="T25" fmla="*/ 0 h 446"/>
                  <a:gd name="T26" fmla="*/ 0 w 332"/>
                  <a:gd name="T27" fmla="*/ 0 h 446"/>
                  <a:gd name="T28" fmla="*/ 0 w 332"/>
                  <a:gd name="T29" fmla="*/ 0 h 446"/>
                  <a:gd name="T30" fmla="*/ 0 w 332"/>
                  <a:gd name="T31" fmla="*/ 0 h 446"/>
                  <a:gd name="T32" fmla="*/ 0 w 332"/>
                  <a:gd name="T33" fmla="*/ 0 h 446"/>
                  <a:gd name="T34" fmla="*/ 0 w 332"/>
                  <a:gd name="T35" fmla="*/ 0 h 446"/>
                  <a:gd name="T36" fmla="*/ 0 w 332"/>
                  <a:gd name="T37" fmla="*/ 0 h 446"/>
                  <a:gd name="T38" fmla="*/ 0 w 332"/>
                  <a:gd name="T39" fmla="*/ 0 h 446"/>
                  <a:gd name="T40" fmla="*/ 0 w 332"/>
                  <a:gd name="T41" fmla="*/ 0 h 446"/>
                  <a:gd name="T42" fmla="*/ 0 w 332"/>
                  <a:gd name="T43" fmla="*/ 0 h 446"/>
                  <a:gd name="T44" fmla="*/ 0 w 332"/>
                  <a:gd name="T45" fmla="*/ 0 h 446"/>
                  <a:gd name="T46" fmla="*/ 0 w 332"/>
                  <a:gd name="T47" fmla="*/ 0 h 446"/>
                  <a:gd name="T48" fmla="*/ 0 w 332"/>
                  <a:gd name="T49" fmla="*/ 0 h 446"/>
                  <a:gd name="T50" fmla="*/ 0 w 332"/>
                  <a:gd name="T51" fmla="*/ 0 h 446"/>
                  <a:gd name="T52" fmla="*/ 0 w 332"/>
                  <a:gd name="T53" fmla="*/ 0 h 446"/>
                  <a:gd name="T54" fmla="*/ 0 w 332"/>
                  <a:gd name="T55" fmla="*/ 0 h 446"/>
                  <a:gd name="T56" fmla="*/ 0 w 332"/>
                  <a:gd name="T57" fmla="*/ 0 h 446"/>
                  <a:gd name="T58" fmla="*/ 0 w 332"/>
                  <a:gd name="T59" fmla="*/ 0 h 446"/>
                  <a:gd name="T60" fmla="*/ 0 w 332"/>
                  <a:gd name="T61" fmla="*/ 0 h 446"/>
                  <a:gd name="T62" fmla="*/ 0 w 332"/>
                  <a:gd name="T63" fmla="*/ 0 h 446"/>
                  <a:gd name="T64" fmla="*/ 0 w 332"/>
                  <a:gd name="T65" fmla="*/ 0 h 446"/>
                  <a:gd name="T66" fmla="*/ 0 w 332"/>
                  <a:gd name="T67" fmla="*/ 0 h 446"/>
                  <a:gd name="T68" fmla="*/ 0 w 332"/>
                  <a:gd name="T69" fmla="*/ 0 h 446"/>
                  <a:gd name="T70" fmla="*/ 0 w 332"/>
                  <a:gd name="T71" fmla="*/ 0 h 446"/>
                  <a:gd name="T72" fmla="*/ 0 w 332"/>
                  <a:gd name="T73" fmla="*/ 0 h 446"/>
                  <a:gd name="T74" fmla="*/ 0 w 332"/>
                  <a:gd name="T75" fmla="*/ 0 h 446"/>
                  <a:gd name="T76" fmla="*/ 0 w 332"/>
                  <a:gd name="T77" fmla="*/ 0 h 446"/>
                  <a:gd name="T78" fmla="*/ 0 w 332"/>
                  <a:gd name="T79" fmla="*/ 0 h 446"/>
                  <a:gd name="T80" fmla="*/ 0 w 332"/>
                  <a:gd name="T81" fmla="*/ 0 h 446"/>
                  <a:gd name="T82" fmla="*/ 0 w 332"/>
                  <a:gd name="T83" fmla="*/ 0 h 446"/>
                  <a:gd name="T84" fmla="*/ 0 w 332"/>
                  <a:gd name="T85" fmla="*/ 0 h 446"/>
                  <a:gd name="T86" fmla="*/ 0 w 332"/>
                  <a:gd name="T87" fmla="*/ 0 h 446"/>
                  <a:gd name="T88" fmla="*/ 0 w 332"/>
                  <a:gd name="T89" fmla="*/ 0 h 446"/>
                  <a:gd name="T90" fmla="*/ 0 w 332"/>
                  <a:gd name="T91" fmla="*/ 0 h 446"/>
                  <a:gd name="T92" fmla="*/ 0 w 332"/>
                  <a:gd name="T93" fmla="*/ 0 h 446"/>
                  <a:gd name="T94" fmla="*/ 0 w 332"/>
                  <a:gd name="T95" fmla="*/ 0 h 446"/>
                  <a:gd name="T96" fmla="*/ 0 w 332"/>
                  <a:gd name="T97" fmla="*/ 0 h 446"/>
                  <a:gd name="T98" fmla="*/ 0 w 332"/>
                  <a:gd name="T99" fmla="*/ 0 h 446"/>
                  <a:gd name="T100" fmla="*/ 0 w 332"/>
                  <a:gd name="T101" fmla="*/ 0 h 446"/>
                  <a:gd name="T102" fmla="*/ 0 w 332"/>
                  <a:gd name="T103" fmla="*/ 0 h 44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2"/>
                  <a:gd name="T157" fmla="*/ 0 h 446"/>
                  <a:gd name="T158" fmla="*/ 332 w 332"/>
                  <a:gd name="T159" fmla="*/ 446 h 44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2" h="446">
                    <a:moveTo>
                      <a:pt x="23" y="119"/>
                    </a:moveTo>
                    <a:lnTo>
                      <a:pt x="22" y="119"/>
                    </a:lnTo>
                    <a:lnTo>
                      <a:pt x="22" y="120"/>
                    </a:lnTo>
                    <a:lnTo>
                      <a:pt x="22" y="123"/>
                    </a:lnTo>
                    <a:lnTo>
                      <a:pt x="22" y="125"/>
                    </a:lnTo>
                    <a:lnTo>
                      <a:pt x="21" y="129"/>
                    </a:lnTo>
                    <a:lnTo>
                      <a:pt x="19" y="132"/>
                    </a:lnTo>
                    <a:lnTo>
                      <a:pt x="19" y="134"/>
                    </a:lnTo>
                    <a:lnTo>
                      <a:pt x="19" y="136"/>
                    </a:lnTo>
                    <a:lnTo>
                      <a:pt x="19" y="139"/>
                    </a:lnTo>
                    <a:lnTo>
                      <a:pt x="18" y="142"/>
                    </a:lnTo>
                    <a:lnTo>
                      <a:pt x="18" y="143"/>
                    </a:lnTo>
                    <a:lnTo>
                      <a:pt x="17" y="147"/>
                    </a:lnTo>
                    <a:lnTo>
                      <a:pt x="16" y="149"/>
                    </a:lnTo>
                    <a:lnTo>
                      <a:pt x="16" y="152"/>
                    </a:lnTo>
                    <a:lnTo>
                      <a:pt x="16" y="154"/>
                    </a:lnTo>
                    <a:lnTo>
                      <a:pt x="16" y="158"/>
                    </a:lnTo>
                    <a:lnTo>
                      <a:pt x="14" y="162"/>
                    </a:lnTo>
                    <a:lnTo>
                      <a:pt x="13" y="166"/>
                    </a:lnTo>
                    <a:lnTo>
                      <a:pt x="13" y="168"/>
                    </a:lnTo>
                    <a:lnTo>
                      <a:pt x="12" y="172"/>
                    </a:lnTo>
                    <a:lnTo>
                      <a:pt x="12" y="176"/>
                    </a:lnTo>
                    <a:lnTo>
                      <a:pt x="12" y="180"/>
                    </a:lnTo>
                    <a:lnTo>
                      <a:pt x="11" y="183"/>
                    </a:lnTo>
                    <a:lnTo>
                      <a:pt x="11" y="188"/>
                    </a:lnTo>
                    <a:lnTo>
                      <a:pt x="9" y="191"/>
                    </a:lnTo>
                    <a:lnTo>
                      <a:pt x="9" y="196"/>
                    </a:lnTo>
                    <a:lnTo>
                      <a:pt x="8" y="200"/>
                    </a:lnTo>
                    <a:lnTo>
                      <a:pt x="8" y="203"/>
                    </a:lnTo>
                    <a:lnTo>
                      <a:pt x="7" y="208"/>
                    </a:lnTo>
                    <a:lnTo>
                      <a:pt x="7" y="212"/>
                    </a:lnTo>
                    <a:lnTo>
                      <a:pt x="6" y="217"/>
                    </a:lnTo>
                    <a:lnTo>
                      <a:pt x="6" y="221"/>
                    </a:lnTo>
                    <a:lnTo>
                      <a:pt x="6" y="226"/>
                    </a:lnTo>
                    <a:lnTo>
                      <a:pt x="6" y="231"/>
                    </a:lnTo>
                    <a:lnTo>
                      <a:pt x="4" y="235"/>
                    </a:lnTo>
                    <a:lnTo>
                      <a:pt x="4" y="239"/>
                    </a:lnTo>
                    <a:lnTo>
                      <a:pt x="4" y="244"/>
                    </a:lnTo>
                    <a:lnTo>
                      <a:pt x="4" y="247"/>
                    </a:lnTo>
                    <a:lnTo>
                      <a:pt x="2" y="252"/>
                    </a:lnTo>
                    <a:lnTo>
                      <a:pt x="2" y="257"/>
                    </a:lnTo>
                    <a:lnTo>
                      <a:pt x="2" y="261"/>
                    </a:lnTo>
                    <a:lnTo>
                      <a:pt x="2" y="267"/>
                    </a:lnTo>
                    <a:lnTo>
                      <a:pt x="2" y="271"/>
                    </a:lnTo>
                    <a:lnTo>
                      <a:pt x="2" y="275"/>
                    </a:lnTo>
                    <a:lnTo>
                      <a:pt x="0" y="280"/>
                    </a:lnTo>
                    <a:lnTo>
                      <a:pt x="0" y="286"/>
                    </a:lnTo>
                    <a:lnTo>
                      <a:pt x="0" y="289"/>
                    </a:lnTo>
                    <a:lnTo>
                      <a:pt x="0" y="294"/>
                    </a:lnTo>
                    <a:lnTo>
                      <a:pt x="0" y="299"/>
                    </a:lnTo>
                    <a:lnTo>
                      <a:pt x="0" y="304"/>
                    </a:lnTo>
                    <a:lnTo>
                      <a:pt x="0" y="306"/>
                    </a:lnTo>
                    <a:lnTo>
                      <a:pt x="0" y="311"/>
                    </a:lnTo>
                    <a:lnTo>
                      <a:pt x="0" y="317"/>
                    </a:lnTo>
                    <a:lnTo>
                      <a:pt x="2" y="322"/>
                    </a:lnTo>
                    <a:lnTo>
                      <a:pt x="2" y="325"/>
                    </a:lnTo>
                    <a:lnTo>
                      <a:pt x="2" y="329"/>
                    </a:lnTo>
                    <a:lnTo>
                      <a:pt x="2" y="333"/>
                    </a:lnTo>
                    <a:lnTo>
                      <a:pt x="2" y="338"/>
                    </a:lnTo>
                    <a:lnTo>
                      <a:pt x="2" y="340"/>
                    </a:lnTo>
                    <a:lnTo>
                      <a:pt x="4" y="345"/>
                    </a:lnTo>
                    <a:lnTo>
                      <a:pt x="4" y="348"/>
                    </a:lnTo>
                    <a:lnTo>
                      <a:pt x="4" y="353"/>
                    </a:lnTo>
                    <a:lnTo>
                      <a:pt x="4" y="357"/>
                    </a:lnTo>
                    <a:lnTo>
                      <a:pt x="6" y="360"/>
                    </a:lnTo>
                    <a:lnTo>
                      <a:pt x="6" y="363"/>
                    </a:lnTo>
                    <a:lnTo>
                      <a:pt x="6" y="367"/>
                    </a:lnTo>
                    <a:lnTo>
                      <a:pt x="6" y="371"/>
                    </a:lnTo>
                    <a:lnTo>
                      <a:pt x="7" y="373"/>
                    </a:lnTo>
                    <a:lnTo>
                      <a:pt x="8" y="377"/>
                    </a:lnTo>
                    <a:lnTo>
                      <a:pt x="8" y="379"/>
                    </a:lnTo>
                    <a:lnTo>
                      <a:pt x="9" y="382"/>
                    </a:lnTo>
                    <a:lnTo>
                      <a:pt x="9" y="384"/>
                    </a:lnTo>
                    <a:lnTo>
                      <a:pt x="9" y="388"/>
                    </a:lnTo>
                    <a:lnTo>
                      <a:pt x="12" y="392"/>
                    </a:lnTo>
                    <a:lnTo>
                      <a:pt x="12" y="393"/>
                    </a:lnTo>
                    <a:lnTo>
                      <a:pt x="12" y="396"/>
                    </a:lnTo>
                    <a:lnTo>
                      <a:pt x="12" y="398"/>
                    </a:lnTo>
                    <a:lnTo>
                      <a:pt x="13" y="402"/>
                    </a:lnTo>
                    <a:lnTo>
                      <a:pt x="13" y="403"/>
                    </a:lnTo>
                    <a:lnTo>
                      <a:pt x="16" y="404"/>
                    </a:lnTo>
                    <a:lnTo>
                      <a:pt x="16" y="407"/>
                    </a:lnTo>
                    <a:lnTo>
                      <a:pt x="16" y="410"/>
                    </a:lnTo>
                    <a:lnTo>
                      <a:pt x="18" y="413"/>
                    </a:lnTo>
                    <a:lnTo>
                      <a:pt x="19" y="418"/>
                    </a:lnTo>
                    <a:lnTo>
                      <a:pt x="21" y="421"/>
                    </a:lnTo>
                    <a:lnTo>
                      <a:pt x="22" y="425"/>
                    </a:lnTo>
                    <a:lnTo>
                      <a:pt x="23" y="427"/>
                    </a:lnTo>
                    <a:lnTo>
                      <a:pt x="24" y="430"/>
                    </a:lnTo>
                    <a:lnTo>
                      <a:pt x="24" y="432"/>
                    </a:lnTo>
                    <a:lnTo>
                      <a:pt x="27" y="433"/>
                    </a:lnTo>
                    <a:lnTo>
                      <a:pt x="28" y="436"/>
                    </a:lnTo>
                    <a:lnTo>
                      <a:pt x="29" y="438"/>
                    </a:lnTo>
                    <a:lnTo>
                      <a:pt x="29" y="440"/>
                    </a:lnTo>
                    <a:lnTo>
                      <a:pt x="31" y="441"/>
                    </a:lnTo>
                    <a:lnTo>
                      <a:pt x="32" y="443"/>
                    </a:lnTo>
                    <a:lnTo>
                      <a:pt x="34" y="445"/>
                    </a:lnTo>
                    <a:lnTo>
                      <a:pt x="34" y="446"/>
                    </a:lnTo>
                    <a:lnTo>
                      <a:pt x="332" y="315"/>
                    </a:lnTo>
                    <a:lnTo>
                      <a:pt x="332" y="313"/>
                    </a:lnTo>
                    <a:lnTo>
                      <a:pt x="330" y="311"/>
                    </a:lnTo>
                    <a:lnTo>
                      <a:pt x="328" y="308"/>
                    </a:lnTo>
                    <a:lnTo>
                      <a:pt x="328" y="306"/>
                    </a:lnTo>
                    <a:lnTo>
                      <a:pt x="327" y="303"/>
                    </a:lnTo>
                    <a:lnTo>
                      <a:pt x="324" y="300"/>
                    </a:lnTo>
                    <a:lnTo>
                      <a:pt x="324" y="296"/>
                    </a:lnTo>
                    <a:lnTo>
                      <a:pt x="323" y="295"/>
                    </a:lnTo>
                    <a:lnTo>
                      <a:pt x="322" y="294"/>
                    </a:lnTo>
                    <a:lnTo>
                      <a:pt x="320" y="291"/>
                    </a:lnTo>
                    <a:lnTo>
                      <a:pt x="320" y="289"/>
                    </a:lnTo>
                    <a:lnTo>
                      <a:pt x="318" y="288"/>
                    </a:lnTo>
                    <a:lnTo>
                      <a:pt x="318" y="284"/>
                    </a:lnTo>
                    <a:lnTo>
                      <a:pt x="317" y="283"/>
                    </a:lnTo>
                    <a:lnTo>
                      <a:pt x="315" y="279"/>
                    </a:lnTo>
                    <a:lnTo>
                      <a:pt x="315" y="278"/>
                    </a:lnTo>
                    <a:lnTo>
                      <a:pt x="314" y="275"/>
                    </a:lnTo>
                    <a:lnTo>
                      <a:pt x="313" y="271"/>
                    </a:lnTo>
                    <a:lnTo>
                      <a:pt x="311" y="269"/>
                    </a:lnTo>
                    <a:lnTo>
                      <a:pt x="310" y="266"/>
                    </a:lnTo>
                    <a:lnTo>
                      <a:pt x="309" y="264"/>
                    </a:lnTo>
                    <a:lnTo>
                      <a:pt x="308" y="261"/>
                    </a:lnTo>
                    <a:lnTo>
                      <a:pt x="308" y="257"/>
                    </a:lnTo>
                    <a:lnTo>
                      <a:pt x="306" y="255"/>
                    </a:lnTo>
                    <a:lnTo>
                      <a:pt x="305" y="251"/>
                    </a:lnTo>
                    <a:lnTo>
                      <a:pt x="305" y="247"/>
                    </a:lnTo>
                    <a:lnTo>
                      <a:pt x="303" y="245"/>
                    </a:lnTo>
                    <a:lnTo>
                      <a:pt x="303" y="242"/>
                    </a:lnTo>
                    <a:lnTo>
                      <a:pt x="300" y="237"/>
                    </a:lnTo>
                    <a:lnTo>
                      <a:pt x="300" y="235"/>
                    </a:lnTo>
                    <a:lnTo>
                      <a:pt x="298" y="232"/>
                    </a:lnTo>
                    <a:lnTo>
                      <a:pt x="298" y="227"/>
                    </a:lnTo>
                    <a:lnTo>
                      <a:pt x="296" y="225"/>
                    </a:lnTo>
                    <a:lnTo>
                      <a:pt x="295" y="221"/>
                    </a:lnTo>
                    <a:lnTo>
                      <a:pt x="295" y="218"/>
                    </a:lnTo>
                    <a:lnTo>
                      <a:pt x="294" y="213"/>
                    </a:lnTo>
                    <a:lnTo>
                      <a:pt x="293" y="211"/>
                    </a:lnTo>
                    <a:lnTo>
                      <a:pt x="293" y="208"/>
                    </a:lnTo>
                    <a:lnTo>
                      <a:pt x="291" y="203"/>
                    </a:lnTo>
                    <a:lnTo>
                      <a:pt x="290" y="201"/>
                    </a:lnTo>
                    <a:lnTo>
                      <a:pt x="290" y="197"/>
                    </a:lnTo>
                    <a:lnTo>
                      <a:pt x="289" y="195"/>
                    </a:lnTo>
                    <a:lnTo>
                      <a:pt x="288" y="190"/>
                    </a:lnTo>
                    <a:lnTo>
                      <a:pt x="288" y="186"/>
                    </a:lnTo>
                    <a:lnTo>
                      <a:pt x="288" y="183"/>
                    </a:lnTo>
                    <a:lnTo>
                      <a:pt x="288" y="180"/>
                    </a:lnTo>
                    <a:lnTo>
                      <a:pt x="286" y="176"/>
                    </a:lnTo>
                    <a:lnTo>
                      <a:pt x="286" y="172"/>
                    </a:lnTo>
                    <a:lnTo>
                      <a:pt x="285" y="169"/>
                    </a:lnTo>
                    <a:lnTo>
                      <a:pt x="285" y="166"/>
                    </a:lnTo>
                    <a:lnTo>
                      <a:pt x="285" y="162"/>
                    </a:lnTo>
                    <a:lnTo>
                      <a:pt x="285" y="159"/>
                    </a:lnTo>
                    <a:lnTo>
                      <a:pt x="285" y="156"/>
                    </a:lnTo>
                    <a:lnTo>
                      <a:pt x="285" y="152"/>
                    </a:lnTo>
                    <a:lnTo>
                      <a:pt x="285" y="149"/>
                    </a:lnTo>
                    <a:lnTo>
                      <a:pt x="285" y="144"/>
                    </a:lnTo>
                    <a:lnTo>
                      <a:pt x="285" y="142"/>
                    </a:lnTo>
                    <a:lnTo>
                      <a:pt x="285" y="139"/>
                    </a:lnTo>
                    <a:lnTo>
                      <a:pt x="285" y="134"/>
                    </a:lnTo>
                    <a:lnTo>
                      <a:pt x="285" y="132"/>
                    </a:lnTo>
                    <a:lnTo>
                      <a:pt x="285" y="128"/>
                    </a:lnTo>
                    <a:lnTo>
                      <a:pt x="285" y="125"/>
                    </a:lnTo>
                    <a:lnTo>
                      <a:pt x="285" y="120"/>
                    </a:lnTo>
                    <a:lnTo>
                      <a:pt x="285" y="118"/>
                    </a:lnTo>
                    <a:lnTo>
                      <a:pt x="285" y="114"/>
                    </a:lnTo>
                    <a:lnTo>
                      <a:pt x="285" y="110"/>
                    </a:lnTo>
                    <a:lnTo>
                      <a:pt x="285" y="108"/>
                    </a:lnTo>
                    <a:lnTo>
                      <a:pt x="286" y="104"/>
                    </a:lnTo>
                    <a:lnTo>
                      <a:pt x="286" y="100"/>
                    </a:lnTo>
                    <a:lnTo>
                      <a:pt x="286" y="98"/>
                    </a:lnTo>
                    <a:lnTo>
                      <a:pt x="286" y="94"/>
                    </a:lnTo>
                    <a:lnTo>
                      <a:pt x="286" y="90"/>
                    </a:lnTo>
                    <a:lnTo>
                      <a:pt x="286" y="88"/>
                    </a:lnTo>
                    <a:lnTo>
                      <a:pt x="286" y="84"/>
                    </a:lnTo>
                    <a:lnTo>
                      <a:pt x="286" y="80"/>
                    </a:lnTo>
                    <a:lnTo>
                      <a:pt x="288" y="78"/>
                    </a:lnTo>
                    <a:lnTo>
                      <a:pt x="288" y="75"/>
                    </a:lnTo>
                    <a:lnTo>
                      <a:pt x="288" y="71"/>
                    </a:lnTo>
                    <a:lnTo>
                      <a:pt x="288" y="69"/>
                    </a:lnTo>
                    <a:lnTo>
                      <a:pt x="288" y="64"/>
                    </a:lnTo>
                    <a:lnTo>
                      <a:pt x="288" y="61"/>
                    </a:lnTo>
                    <a:lnTo>
                      <a:pt x="288" y="59"/>
                    </a:lnTo>
                    <a:lnTo>
                      <a:pt x="288" y="55"/>
                    </a:lnTo>
                    <a:lnTo>
                      <a:pt x="288" y="54"/>
                    </a:lnTo>
                    <a:lnTo>
                      <a:pt x="288" y="50"/>
                    </a:lnTo>
                    <a:lnTo>
                      <a:pt x="289" y="49"/>
                    </a:lnTo>
                    <a:lnTo>
                      <a:pt x="289" y="45"/>
                    </a:lnTo>
                    <a:lnTo>
                      <a:pt x="289" y="43"/>
                    </a:lnTo>
                    <a:lnTo>
                      <a:pt x="289" y="40"/>
                    </a:lnTo>
                    <a:lnTo>
                      <a:pt x="289" y="37"/>
                    </a:lnTo>
                    <a:lnTo>
                      <a:pt x="289" y="35"/>
                    </a:lnTo>
                    <a:lnTo>
                      <a:pt x="290" y="32"/>
                    </a:lnTo>
                    <a:lnTo>
                      <a:pt x="290" y="30"/>
                    </a:lnTo>
                    <a:lnTo>
                      <a:pt x="290" y="27"/>
                    </a:lnTo>
                    <a:lnTo>
                      <a:pt x="290" y="25"/>
                    </a:lnTo>
                    <a:lnTo>
                      <a:pt x="290" y="24"/>
                    </a:lnTo>
                    <a:lnTo>
                      <a:pt x="290" y="22"/>
                    </a:lnTo>
                    <a:lnTo>
                      <a:pt x="291" y="19"/>
                    </a:lnTo>
                    <a:lnTo>
                      <a:pt x="291" y="15"/>
                    </a:lnTo>
                    <a:lnTo>
                      <a:pt x="293" y="12"/>
                    </a:lnTo>
                    <a:lnTo>
                      <a:pt x="293" y="9"/>
                    </a:lnTo>
                    <a:lnTo>
                      <a:pt x="293" y="6"/>
                    </a:lnTo>
                    <a:lnTo>
                      <a:pt x="293" y="4"/>
                    </a:lnTo>
                    <a:lnTo>
                      <a:pt x="293" y="2"/>
                    </a:lnTo>
                    <a:lnTo>
                      <a:pt x="293" y="0"/>
                    </a:ln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1" name="Freeform 339"/>
              <p:cNvSpPr>
                <a:spLocks noChangeAspect="1"/>
              </p:cNvSpPr>
              <p:nvPr/>
            </p:nvSpPr>
            <p:spPr bwMode="auto">
              <a:xfrm>
                <a:off x="3128" y="535"/>
                <a:ext cx="77" cy="41"/>
              </a:xfrm>
              <a:custGeom>
                <a:avLst/>
                <a:gdLst>
                  <a:gd name="T0" fmla="*/ 0 w 309"/>
                  <a:gd name="T1" fmla="*/ 0 h 165"/>
                  <a:gd name="T2" fmla="*/ 0 w 309"/>
                  <a:gd name="T3" fmla="*/ 0 h 165"/>
                  <a:gd name="T4" fmla="*/ 0 w 309"/>
                  <a:gd name="T5" fmla="*/ 0 h 165"/>
                  <a:gd name="T6" fmla="*/ 0 w 309"/>
                  <a:gd name="T7" fmla="*/ 0 h 165"/>
                  <a:gd name="T8" fmla="*/ 0 w 309"/>
                  <a:gd name="T9" fmla="*/ 0 h 165"/>
                  <a:gd name="T10" fmla="*/ 0 w 309"/>
                  <a:gd name="T11" fmla="*/ 0 h 165"/>
                  <a:gd name="T12" fmla="*/ 0 w 309"/>
                  <a:gd name="T13" fmla="*/ 0 h 165"/>
                  <a:gd name="T14" fmla="*/ 0 w 309"/>
                  <a:gd name="T15" fmla="*/ 0 h 165"/>
                  <a:gd name="T16" fmla="*/ 0 w 309"/>
                  <a:gd name="T17" fmla="*/ 0 h 165"/>
                  <a:gd name="T18" fmla="*/ 0 w 309"/>
                  <a:gd name="T19" fmla="*/ 0 h 165"/>
                  <a:gd name="T20" fmla="*/ 0 w 309"/>
                  <a:gd name="T21" fmla="*/ 0 h 165"/>
                  <a:gd name="T22" fmla="*/ 0 w 309"/>
                  <a:gd name="T23" fmla="*/ 0 h 165"/>
                  <a:gd name="T24" fmla="*/ 0 w 309"/>
                  <a:gd name="T25" fmla="*/ 0 h 165"/>
                  <a:gd name="T26" fmla="*/ 0 w 309"/>
                  <a:gd name="T27" fmla="*/ 0 h 165"/>
                  <a:gd name="T28" fmla="*/ 0 w 309"/>
                  <a:gd name="T29" fmla="*/ 0 h 165"/>
                  <a:gd name="T30" fmla="*/ 0 w 309"/>
                  <a:gd name="T31" fmla="*/ 0 h 165"/>
                  <a:gd name="T32" fmla="*/ 0 w 309"/>
                  <a:gd name="T33" fmla="*/ 0 h 165"/>
                  <a:gd name="T34" fmla="*/ 0 w 309"/>
                  <a:gd name="T35" fmla="*/ 0 h 165"/>
                  <a:gd name="T36" fmla="*/ 0 w 309"/>
                  <a:gd name="T37" fmla="*/ 0 h 165"/>
                  <a:gd name="T38" fmla="*/ 0 w 309"/>
                  <a:gd name="T39" fmla="*/ 0 h 165"/>
                  <a:gd name="T40" fmla="*/ 0 w 309"/>
                  <a:gd name="T41" fmla="*/ 0 h 165"/>
                  <a:gd name="T42" fmla="*/ 0 w 309"/>
                  <a:gd name="T43" fmla="*/ 0 h 165"/>
                  <a:gd name="T44" fmla="*/ 0 w 309"/>
                  <a:gd name="T45" fmla="*/ 0 h 165"/>
                  <a:gd name="T46" fmla="*/ 0 w 309"/>
                  <a:gd name="T47" fmla="*/ 0 h 165"/>
                  <a:gd name="T48" fmla="*/ 0 w 309"/>
                  <a:gd name="T49" fmla="*/ 0 h 165"/>
                  <a:gd name="T50" fmla="*/ 0 w 309"/>
                  <a:gd name="T51" fmla="*/ 0 h 165"/>
                  <a:gd name="T52" fmla="*/ 0 w 309"/>
                  <a:gd name="T53" fmla="*/ 0 h 165"/>
                  <a:gd name="T54" fmla="*/ 0 w 309"/>
                  <a:gd name="T55" fmla="*/ 0 h 165"/>
                  <a:gd name="T56" fmla="*/ 0 w 309"/>
                  <a:gd name="T57" fmla="*/ 0 h 165"/>
                  <a:gd name="T58" fmla="*/ 0 w 309"/>
                  <a:gd name="T59" fmla="*/ 0 h 165"/>
                  <a:gd name="T60" fmla="*/ 0 w 309"/>
                  <a:gd name="T61" fmla="*/ 0 h 165"/>
                  <a:gd name="T62" fmla="*/ 0 w 309"/>
                  <a:gd name="T63" fmla="*/ 0 h 165"/>
                  <a:gd name="T64" fmla="*/ 0 w 309"/>
                  <a:gd name="T65" fmla="*/ 0 h 165"/>
                  <a:gd name="T66" fmla="*/ 0 w 309"/>
                  <a:gd name="T67" fmla="*/ 0 h 165"/>
                  <a:gd name="T68" fmla="*/ 0 w 309"/>
                  <a:gd name="T69" fmla="*/ 0 h 165"/>
                  <a:gd name="T70" fmla="*/ 0 w 309"/>
                  <a:gd name="T71" fmla="*/ 0 h 165"/>
                  <a:gd name="T72" fmla="*/ 0 w 309"/>
                  <a:gd name="T73" fmla="*/ 0 h 165"/>
                  <a:gd name="T74" fmla="*/ 0 w 309"/>
                  <a:gd name="T75" fmla="*/ 0 h 165"/>
                  <a:gd name="T76" fmla="*/ 0 w 309"/>
                  <a:gd name="T77" fmla="*/ 0 h 165"/>
                  <a:gd name="T78" fmla="*/ 0 w 309"/>
                  <a:gd name="T79" fmla="*/ 0 h 165"/>
                  <a:gd name="T80" fmla="*/ 0 w 309"/>
                  <a:gd name="T81" fmla="*/ 0 h 165"/>
                  <a:gd name="T82" fmla="*/ 0 w 309"/>
                  <a:gd name="T83" fmla="*/ 0 h 165"/>
                  <a:gd name="T84" fmla="*/ 0 w 309"/>
                  <a:gd name="T85" fmla="*/ 0 h 165"/>
                  <a:gd name="T86" fmla="*/ 0 w 309"/>
                  <a:gd name="T87" fmla="*/ 0 h 165"/>
                  <a:gd name="T88" fmla="*/ 0 w 309"/>
                  <a:gd name="T89" fmla="*/ 0 h 165"/>
                  <a:gd name="T90" fmla="*/ 0 w 309"/>
                  <a:gd name="T91" fmla="*/ 0 h 165"/>
                  <a:gd name="T92" fmla="*/ 0 w 309"/>
                  <a:gd name="T93" fmla="*/ 0 h 165"/>
                  <a:gd name="T94" fmla="*/ 0 w 309"/>
                  <a:gd name="T95" fmla="*/ 0 h 165"/>
                  <a:gd name="T96" fmla="*/ 0 w 309"/>
                  <a:gd name="T97" fmla="*/ 0 h 165"/>
                  <a:gd name="T98" fmla="*/ 0 w 309"/>
                  <a:gd name="T99" fmla="*/ 0 h 165"/>
                  <a:gd name="T100" fmla="*/ 0 w 309"/>
                  <a:gd name="T101" fmla="*/ 0 h 165"/>
                  <a:gd name="T102" fmla="*/ 0 w 309"/>
                  <a:gd name="T103" fmla="*/ 0 h 165"/>
                  <a:gd name="T104" fmla="*/ 0 w 309"/>
                  <a:gd name="T105" fmla="*/ 0 h 165"/>
                  <a:gd name="T106" fmla="*/ 0 w 309"/>
                  <a:gd name="T107" fmla="*/ 0 h 165"/>
                  <a:gd name="T108" fmla="*/ 0 w 309"/>
                  <a:gd name="T109" fmla="*/ 0 h 165"/>
                  <a:gd name="T110" fmla="*/ 0 w 309"/>
                  <a:gd name="T111" fmla="*/ 0 h 165"/>
                  <a:gd name="T112" fmla="*/ 0 w 309"/>
                  <a:gd name="T113" fmla="*/ 0 h 165"/>
                  <a:gd name="T114" fmla="*/ 0 w 309"/>
                  <a:gd name="T115" fmla="*/ 0 h 165"/>
                  <a:gd name="T116" fmla="*/ 0 w 309"/>
                  <a:gd name="T117" fmla="*/ 0 h 165"/>
                  <a:gd name="T118" fmla="*/ 0 w 309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9"/>
                  <a:gd name="T181" fmla="*/ 0 h 165"/>
                  <a:gd name="T182" fmla="*/ 309 w 309"/>
                  <a:gd name="T183" fmla="*/ 165 h 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9" h="165">
                    <a:moveTo>
                      <a:pt x="10" y="0"/>
                    </a:moveTo>
                    <a:lnTo>
                      <a:pt x="10" y="1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8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5" y="55"/>
                    </a:lnTo>
                    <a:lnTo>
                      <a:pt x="5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3" y="77"/>
                    </a:lnTo>
                    <a:lnTo>
                      <a:pt x="3" y="82"/>
                    </a:lnTo>
                    <a:lnTo>
                      <a:pt x="3" y="83"/>
                    </a:lnTo>
                    <a:lnTo>
                      <a:pt x="3" y="87"/>
                    </a:lnTo>
                    <a:lnTo>
                      <a:pt x="2" y="88"/>
                    </a:lnTo>
                    <a:lnTo>
                      <a:pt x="2" y="92"/>
                    </a:lnTo>
                    <a:lnTo>
                      <a:pt x="2" y="93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3" y="104"/>
                    </a:lnTo>
                    <a:lnTo>
                      <a:pt x="5" y="106"/>
                    </a:lnTo>
                    <a:lnTo>
                      <a:pt x="5" y="107"/>
                    </a:lnTo>
                    <a:lnTo>
                      <a:pt x="9" y="109"/>
                    </a:lnTo>
                    <a:lnTo>
                      <a:pt x="12" y="112"/>
                    </a:lnTo>
                    <a:lnTo>
                      <a:pt x="13" y="114"/>
                    </a:lnTo>
                    <a:lnTo>
                      <a:pt x="15" y="117"/>
                    </a:lnTo>
                    <a:lnTo>
                      <a:pt x="20" y="119"/>
                    </a:lnTo>
                    <a:lnTo>
                      <a:pt x="23" y="123"/>
                    </a:lnTo>
                    <a:lnTo>
                      <a:pt x="27" y="126"/>
                    </a:lnTo>
                    <a:lnTo>
                      <a:pt x="28" y="127"/>
                    </a:lnTo>
                    <a:lnTo>
                      <a:pt x="32" y="129"/>
                    </a:lnTo>
                    <a:lnTo>
                      <a:pt x="33" y="129"/>
                    </a:lnTo>
                    <a:lnTo>
                      <a:pt x="36" y="132"/>
                    </a:lnTo>
                    <a:lnTo>
                      <a:pt x="37" y="133"/>
                    </a:lnTo>
                    <a:lnTo>
                      <a:pt x="39" y="136"/>
                    </a:lnTo>
                    <a:lnTo>
                      <a:pt x="42" y="137"/>
                    </a:lnTo>
                    <a:lnTo>
                      <a:pt x="44" y="137"/>
                    </a:lnTo>
                    <a:lnTo>
                      <a:pt x="47" y="139"/>
                    </a:lnTo>
                    <a:lnTo>
                      <a:pt x="49" y="141"/>
                    </a:lnTo>
                    <a:lnTo>
                      <a:pt x="53" y="142"/>
                    </a:lnTo>
                    <a:lnTo>
                      <a:pt x="56" y="143"/>
                    </a:lnTo>
                    <a:lnTo>
                      <a:pt x="58" y="145"/>
                    </a:lnTo>
                    <a:lnTo>
                      <a:pt x="61" y="146"/>
                    </a:lnTo>
                    <a:lnTo>
                      <a:pt x="64" y="148"/>
                    </a:lnTo>
                    <a:lnTo>
                      <a:pt x="68" y="150"/>
                    </a:lnTo>
                    <a:lnTo>
                      <a:pt x="71" y="151"/>
                    </a:lnTo>
                    <a:lnTo>
                      <a:pt x="75" y="152"/>
                    </a:lnTo>
                    <a:lnTo>
                      <a:pt x="77" y="153"/>
                    </a:lnTo>
                    <a:lnTo>
                      <a:pt x="81" y="153"/>
                    </a:lnTo>
                    <a:lnTo>
                      <a:pt x="85" y="155"/>
                    </a:lnTo>
                    <a:lnTo>
                      <a:pt x="88" y="156"/>
                    </a:lnTo>
                    <a:lnTo>
                      <a:pt x="92" y="156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04" y="160"/>
                    </a:lnTo>
                    <a:lnTo>
                      <a:pt x="107" y="161"/>
                    </a:lnTo>
                    <a:lnTo>
                      <a:pt x="112" y="161"/>
                    </a:lnTo>
                    <a:lnTo>
                      <a:pt x="116" y="162"/>
                    </a:lnTo>
                    <a:lnTo>
                      <a:pt x="120" y="162"/>
                    </a:lnTo>
                    <a:lnTo>
                      <a:pt x="125" y="162"/>
                    </a:lnTo>
                    <a:lnTo>
                      <a:pt x="130" y="163"/>
                    </a:lnTo>
                    <a:lnTo>
                      <a:pt x="134" y="163"/>
                    </a:lnTo>
                    <a:lnTo>
                      <a:pt x="139" y="163"/>
                    </a:lnTo>
                    <a:lnTo>
                      <a:pt x="143" y="163"/>
                    </a:lnTo>
                    <a:lnTo>
                      <a:pt x="149" y="165"/>
                    </a:lnTo>
                    <a:lnTo>
                      <a:pt x="153" y="163"/>
                    </a:lnTo>
                    <a:lnTo>
                      <a:pt x="158" y="163"/>
                    </a:lnTo>
                    <a:lnTo>
                      <a:pt x="163" y="163"/>
                    </a:lnTo>
                    <a:lnTo>
                      <a:pt x="166" y="163"/>
                    </a:lnTo>
                    <a:lnTo>
                      <a:pt x="172" y="163"/>
                    </a:lnTo>
                    <a:lnTo>
                      <a:pt x="177" y="163"/>
                    </a:lnTo>
                    <a:lnTo>
                      <a:pt x="180" y="162"/>
                    </a:lnTo>
                    <a:lnTo>
                      <a:pt x="185" y="162"/>
                    </a:lnTo>
                    <a:lnTo>
                      <a:pt x="189" y="161"/>
                    </a:lnTo>
                    <a:lnTo>
                      <a:pt x="194" y="161"/>
                    </a:lnTo>
                    <a:lnTo>
                      <a:pt x="197" y="161"/>
                    </a:lnTo>
                    <a:lnTo>
                      <a:pt x="202" y="161"/>
                    </a:lnTo>
                    <a:lnTo>
                      <a:pt x="206" y="158"/>
                    </a:lnTo>
                    <a:lnTo>
                      <a:pt x="209" y="158"/>
                    </a:lnTo>
                    <a:lnTo>
                      <a:pt x="212" y="157"/>
                    </a:lnTo>
                    <a:lnTo>
                      <a:pt x="217" y="156"/>
                    </a:lnTo>
                    <a:lnTo>
                      <a:pt x="221" y="156"/>
                    </a:lnTo>
                    <a:lnTo>
                      <a:pt x="223" y="155"/>
                    </a:lnTo>
                    <a:lnTo>
                      <a:pt x="227" y="153"/>
                    </a:lnTo>
                    <a:lnTo>
                      <a:pt x="231" y="153"/>
                    </a:lnTo>
                    <a:lnTo>
                      <a:pt x="233" y="152"/>
                    </a:lnTo>
                    <a:lnTo>
                      <a:pt x="238" y="151"/>
                    </a:lnTo>
                    <a:lnTo>
                      <a:pt x="241" y="151"/>
                    </a:lnTo>
                    <a:lnTo>
                      <a:pt x="243" y="150"/>
                    </a:lnTo>
                    <a:lnTo>
                      <a:pt x="247" y="148"/>
                    </a:lnTo>
                    <a:lnTo>
                      <a:pt x="250" y="146"/>
                    </a:lnTo>
                    <a:lnTo>
                      <a:pt x="253" y="146"/>
                    </a:lnTo>
                    <a:lnTo>
                      <a:pt x="256" y="145"/>
                    </a:lnTo>
                    <a:lnTo>
                      <a:pt x="258" y="143"/>
                    </a:lnTo>
                    <a:lnTo>
                      <a:pt x="262" y="143"/>
                    </a:lnTo>
                    <a:lnTo>
                      <a:pt x="263" y="142"/>
                    </a:lnTo>
                    <a:lnTo>
                      <a:pt x="267" y="141"/>
                    </a:lnTo>
                    <a:lnTo>
                      <a:pt x="268" y="141"/>
                    </a:lnTo>
                    <a:lnTo>
                      <a:pt x="272" y="138"/>
                    </a:lnTo>
                    <a:lnTo>
                      <a:pt x="274" y="137"/>
                    </a:lnTo>
                    <a:lnTo>
                      <a:pt x="276" y="137"/>
                    </a:lnTo>
                    <a:lnTo>
                      <a:pt x="279" y="136"/>
                    </a:lnTo>
                    <a:lnTo>
                      <a:pt x="280" y="133"/>
                    </a:lnTo>
                    <a:lnTo>
                      <a:pt x="282" y="133"/>
                    </a:lnTo>
                    <a:lnTo>
                      <a:pt x="285" y="132"/>
                    </a:lnTo>
                    <a:lnTo>
                      <a:pt x="289" y="129"/>
                    </a:lnTo>
                    <a:lnTo>
                      <a:pt x="292" y="127"/>
                    </a:lnTo>
                    <a:lnTo>
                      <a:pt x="295" y="126"/>
                    </a:lnTo>
                    <a:lnTo>
                      <a:pt x="297" y="126"/>
                    </a:lnTo>
                    <a:lnTo>
                      <a:pt x="300" y="123"/>
                    </a:lnTo>
                    <a:lnTo>
                      <a:pt x="302" y="121"/>
                    </a:lnTo>
                    <a:lnTo>
                      <a:pt x="304" y="119"/>
                    </a:lnTo>
                    <a:lnTo>
                      <a:pt x="305" y="119"/>
                    </a:lnTo>
                    <a:lnTo>
                      <a:pt x="308" y="118"/>
                    </a:lnTo>
                    <a:lnTo>
                      <a:pt x="309" y="117"/>
                    </a:lnTo>
                    <a:lnTo>
                      <a:pt x="300" y="1"/>
                    </a:lnTo>
                    <a:lnTo>
                      <a:pt x="299" y="2"/>
                    </a:lnTo>
                    <a:lnTo>
                      <a:pt x="297" y="4"/>
                    </a:lnTo>
                    <a:lnTo>
                      <a:pt x="295" y="4"/>
                    </a:lnTo>
                    <a:lnTo>
                      <a:pt x="292" y="5"/>
                    </a:lnTo>
                    <a:lnTo>
                      <a:pt x="291" y="6"/>
                    </a:lnTo>
                    <a:lnTo>
                      <a:pt x="289" y="8"/>
                    </a:lnTo>
                    <a:lnTo>
                      <a:pt x="286" y="9"/>
                    </a:lnTo>
                    <a:lnTo>
                      <a:pt x="284" y="10"/>
                    </a:lnTo>
                    <a:lnTo>
                      <a:pt x="280" y="11"/>
                    </a:lnTo>
                    <a:lnTo>
                      <a:pt x="276" y="14"/>
                    </a:lnTo>
                    <a:lnTo>
                      <a:pt x="274" y="15"/>
                    </a:lnTo>
                    <a:lnTo>
                      <a:pt x="268" y="16"/>
                    </a:lnTo>
                    <a:lnTo>
                      <a:pt x="265" y="18"/>
                    </a:lnTo>
                    <a:lnTo>
                      <a:pt x="262" y="19"/>
                    </a:lnTo>
                    <a:lnTo>
                      <a:pt x="261" y="20"/>
                    </a:lnTo>
                    <a:lnTo>
                      <a:pt x="257" y="20"/>
                    </a:lnTo>
                    <a:lnTo>
                      <a:pt x="256" y="21"/>
                    </a:lnTo>
                    <a:lnTo>
                      <a:pt x="253" y="21"/>
                    </a:lnTo>
                    <a:lnTo>
                      <a:pt x="250" y="23"/>
                    </a:lnTo>
                    <a:lnTo>
                      <a:pt x="247" y="24"/>
                    </a:lnTo>
                    <a:lnTo>
                      <a:pt x="246" y="24"/>
                    </a:lnTo>
                    <a:lnTo>
                      <a:pt x="242" y="24"/>
                    </a:lnTo>
                    <a:lnTo>
                      <a:pt x="240" y="26"/>
                    </a:lnTo>
                    <a:lnTo>
                      <a:pt x="236" y="26"/>
                    </a:lnTo>
                    <a:lnTo>
                      <a:pt x="233" y="28"/>
                    </a:lnTo>
                    <a:lnTo>
                      <a:pt x="231" y="28"/>
                    </a:lnTo>
                    <a:lnTo>
                      <a:pt x="228" y="29"/>
                    </a:lnTo>
                    <a:lnTo>
                      <a:pt x="224" y="29"/>
                    </a:lnTo>
                    <a:lnTo>
                      <a:pt x="222" y="30"/>
                    </a:lnTo>
                    <a:lnTo>
                      <a:pt x="219" y="30"/>
                    </a:lnTo>
                    <a:lnTo>
                      <a:pt x="216" y="30"/>
                    </a:lnTo>
                    <a:lnTo>
                      <a:pt x="212" y="31"/>
                    </a:lnTo>
                    <a:lnTo>
                      <a:pt x="209" y="33"/>
                    </a:lnTo>
                    <a:lnTo>
                      <a:pt x="206" y="33"/>
                    </a:lnTo>
                    <a:lnTo>
                      <a:pt x="202" y="33"/>
                    </a:lnTo>
                    <a:lnTo>
                      <a:pt x="198" y="34"/>
                    </a:lnTo>
                    <a:lnTo>
                      <a:pt x="195" y="34"/>
                    </a:lnTo>
                    <a:lnTo>
                      <a:pt x="190" y="34"/>
                    </a:lnTo>
                    <a:lnTo>
                      <a:pt x="187" y="34"/>
                    </a:lnTo>
                    <a:lnTo>
                      <a:pt x="184" y="34"/>
                    </a:lnTo>
                    <a:lnTo>
                      <a:pt x="180" y="35"/>
                    </a:lnTo>
                    <a:lnTo>
                      <a:pt x="177" y="35"/>
                    </a:lnTo>
                    <a:lnTo>
                      <a:pt x="173" y="35"/>
                    </a:lnTo>
                    <a:lnTo>
                      <a:pt x="169" y="35"/>
                    </a:lnTo>
                    <a:lnTo>
                      <a:pt x="165" y="36"/>
                    </a:lnTo>
                    <a:lnTo>
                      <a:pt x="160" y="35"/>
                    </a:lnTo>
                    <a:lnTo>
                      <a:pt x="158" y="35"/>
                    </a:lnTo>
                    <a:lnTo>
                      <a:pt x="153" y="35"/>
                    </a:lnTo>
                    <a:lnTo>
                      <a:pt x="149" y="35"/>
                    </a:lnTo>
                    <a:lnTo>
                      <a:pt x="144" y="34"/>
                    </a:lnTo>
                    <a:lnTo>
                      <a:pt x="140" y="34"/>
                    </a:lnTo>
                    <a:lnTo>
                      <a:pt x="136" y="34"/>
                    </a:lnTo>
                    <a:lnTo>
                      <a:pt x="134" y="34"/>
                    </a:lnTo>
                    <a:lnTo>
                      <a:pt x="129" y="34"/>
                    </a:lnTo>
                    <a:lnTo>
                      <a:pt x="125" y="33"/>
                    </a:lnTo>
                    <a:lnTo>
                      <a:pt x="121" y="33"/>
                    </a:lnTo>
                    <a:lnTo>
                      <a:pt x="119" y="33"/>
                    </a:lnTo>
                    <a:lnTo>
                      <a:pt x="114" y="31"/>
                    </a:lnTo>
                    <a:lnTo>
                      <a:pt x="111" y="30"/>
                    </a:lnTo>
                    <a:lnTo>
                      <a:pt x="107" y="30"/>
                    </a:lnTo>
                    <a:lnTo>
                      <a:pt x="104" y="30"/>
                    </a:lnTo>
                    <a:lnTo>
                      <a:pt x="101" y="29"/>
                    </a:lnTo>
                    <a:lnTo>
                      <a:pt x="96" y="29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1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1" y="23"/>
                    </a:lnTo>
                    <a:lnTo>
                      <a:pt x="68" y="21"/>
                    </a:lnTo>
                    <a:lnTo>
                      <a:pt x="66" y="21"/>
                    </a:lnTo>
                    <a:lnTo>
                      <a:pt x="62" y="20"/>
                    </a:lnTo>
                    <a:lnTo>
                      <a:pt x="59" y="20"/>
                    </a:lnTo>
                    <a:lnTo>
                      <a:pt x="57" y="19"/>
                    </a:lnTo>
                    <a:lnTo>
                      <a:pt x="54" y="18"/>
                    </a:lnTo>
                    <a:lnTo>
                      <a:pt x="52" y="16"/>
                    </a:lnTo>
                    <a:lnTo>
                      <a:pt x="49" y="16"/>
                    </a:lnTo>
                    <a:lnTo>
                      <a:pt x="47" y="15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39" y="13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1" y="9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2" name="Freeform 340"/>
              <p:cNvSpPr>
                <a:spLocks noChangeAspect="1"/>
              </p:cNvSpPr>
              <p:nvPr/>
            </p:nvSpPr>
            <p:spPr bwMode="auto">
              <a:xfrm>
                <a:off x="3129" y="488"/>
                <a:ext cx="75" cy="38"/>
              </a:xfrm>
              <a:custGeom>
                <a:avLst/>
                <a:gdLst>
                  <a:gd name="T0" fmla="*/ 0 w 303"/>
                  <a:gd name="T1" fmla="*/ 0 h 151"/>
                  <a:gd name="T2" fmla="*/ 0 w 303"/>
                  <a:gd name="T3" fmla="*/ 0 h 151"/>
                  <a:gd name="T4" fmla="*/ 0 w 303"/>
                  <a:gd name="T5" fmla="*/ 0 h 151"/>
                  <a:gd name="T6" fmla="*/ 0 w 303"/>
                  <a:gd name="T7" fmla="*/ 0 h 151"/>
                  <a:gd name="T8" fmla="*/ 0 w 303"/>
                  <a:gd name="T9" fmla="*/ 0 h 151"/>
                  <a:gd name="T10" fmla="*/ 0 w 303"/>
                  <a:gd name="T11" fmla="*/ 0 h 151"/>
                  <a:gd name="T12" fmla="*/ 0 w 303"/>
                  <a:gd name="T13" fmla="*/ 0 h 151"/>
                  <a:gd name="T14" fmla="*/ 0 w 303"/>
                  <a:gd name="T15" fmla="*/ 0 h 151"/>
                  <a:gd name="T16" fmla="*/ 0 w 303"/>
                  <a:gd name="T17" fmla="*/ 0 h 151"/>
                  <a:gd name="T18" fmla="*/ 0 w 303"/>
                  <a:gd name="T19" fmla="*/ 0 h 151"/>
                  <a:gd name="T20" fmla="*/ 0 w 303"/>
                  <a:gd name="T21" fmla="*/ 0 h 151"/>
                  <a:gd name="T22" fmla="*/ 0 w 303"/>
                  <a:gd name="T23" fmla="*/ 0 h 151"/>
                  <a:gd name="T24" fmla="*/ 0 w 303"/>
                  <a:gd name="T25" fmla="*/ 0 h 151"/>
                  <a:gd name="T26" fmla="*/ 0 w 303"/>
                  <a:gd name="T27" fmla="*/ 0 h 151"/>
                  <a:gd name="T28" fmla="*/ 0 w 303"/>
                  <a:gd name="T29" fmla="*/ 0 h 151"/>
                  <a:gd name="T30" fmla="*/ 0 w 303"/>
                  <a:gd name="T31" fmla="*/ 0 h 151"/>
                  <a:gd name="T32" fmla="*/ 0 w 303"/>
                  <a:gd name="T33" fmla="*/ 0 h 151"/>
                  <a:gd name="T34" fmla="*/ 0 w 303"/>
                  <a:gd name="T35" fmla="*/ 0 h 151"/>
                  <a:gd name="T36" fmla="*/ 0 w 303"/>
                  <a:gd name="T37" fmla="*/ 0 h 151"/>
                  <a:gd name="T38" fmla="*/ 0 w 303"/>
                  <a:gd name="T39" fmla="*/ 0 h 151"/>
                  <a:gd name="T40" fmla="*/ 0 w 303"/>
                  <a:gd name="T41" fmla="*/ 0 h 151"/>
                  <a:gd name="T42" fmla="*/ 0 w 303"/>
                  <a:gd name="T43" fmla="*/ 0 h 151"/>
                  <a:gd name="T44" fmla="*/ 0 w 303"/>
                  <a:gd name="T45" fmla="*/ 0 h 151"/>
                  <a:gd name="T46" fmla="*/ 0 w 303"/>
                  <a:gd name="T47" fmla="*/ 0 h 151"/>
                  <a:gd name="T48" fmla="*/ 0 w 303"/>
                  <a:gd name="T49" fmla="*/ 0 h 151"/>
                  <a:gd name="T50" fmla="*/ 0 w 303"/>
                  <a:gd name="T51" fmla="*/ 0 h 151"/>
                  <a:gd name="T52" fmla="*/ 0 w 303"/>
                  <a:gd name="T53" fmla="*/ 0 h 151"/>
                  <a:gd name="T54" fmla="*/ 0 w 303"/>
                  <a:gd name="T55" fmla="*/ 0 h 151"/>
                  <a:gd name="T56" fmla="*/ 0 w 303"/>
                  <a:gd name="T57" fmla="*/ 0 h 151"/>
                  <a:gd name="T58" fmla="*/ 0 w 303"/>
                  <a:gd name="T59" fmla="*/ 0 h 151"/>
                  <a:gd name="T60" fmla="*/ 0 w 303"/>
                  <a:gd name="T61" fmla="*/ 0 h 151"/>
                  <a:gd name="T62" fmla="*/ 0 w 303"/>
                  <a:gd name="T63" fmla="*/ 0 h 151"/>
                  <a:gd name="T64" fmla="*/ 0 w 303"/>
                  <a:gd name="T65" fmla="*/ 0 h 151"/>
                  <a:gd name="T66" fmla="*/ 0 w 303"/>
                  <a:gd name="T67" fmla="*/ 0 h 151"/>
                  <a:gd name="T68" fmla="*/ 0 w 303"/>
                  <a:gd name="T69" fmla="*/ 0 h 151"/>
                  <a:gd name="T70" fmla="*/ 0 w 303"/>
                  <a:gd name="T71" fmla="*/ 0 h 151"/>
                  <a:gd name="T72" fmla="*/ 0 w 303"/>
                  <a:gd name="T73" fmla="*/ 0 h 151"/>
                  <a:gd name="T74" fmla="*/ 0 w 303"/>
                  <a:gd name="T75" fmla="*/ 0 h 151"/>
                  <a:gd name="T76" fmla="*/ 0 w 303"/>
                  <a:gd name="T77" fmla="*/ 0 h 151"/>
                  <a:gd name="T78" fmla="*/ 0 w 303"/>
                  <a:gd name="T79" fmla="*/ 0 h 151"/>
                  <a:gd name="T80" fmla="*/ 0 w 303"/>
                  <a:gd name="T81" fmla="*/ 0 h 151"/>
                  <a:gd name="T82" fmla="*/ 0 w 303"/>
                  <a:gd name="T83" fmla="*/ 0 h 151"/>
                  <a:gd name="T84" fmla="*/ 0 w 303"/>
                  <a:gd name="T85" fmla="*/ 0 h 151"/>
                  <a:gd name="T86" fmla="*/ 0 w 303"/>
                  <a:gd name="T87" fmla="*/ 0 h 151"/>
                  <a:gd name="T88" fmla="*/ 0 w 303"/>
                  <a:gd name="T89" fmla="*/ 0 h 151"/>
                  <a:gd name="T90" fmla="*/ 0 w 303"/>
                  <a:gd name="T91" fmla="*/ 0 h 151"/>
                  <a:gd name="T92" fmla="*/ 0 w 303"/>
                  <a:gd name="T93" fmla="*/ 0 h 151"/>
                  <a:gd name="T94" fmla="*/ 0 w 303"/>
                  <a:gd name="T95" fmla="*/ 0 h 151"/>
                  <a:gd name="T96" fmla="*/ 0 w 303"/>
                  <a:gd name="T97" fmla="*/ 0 h 151"/>
                  <a:gd name="T98" fmla="*/ 0 w 303"/>
                  <a:gd name="T99" fmla="*/ 0 h 151"/>
                  <a:gd name="T100" fmla="*/ 0 w 303"/>
                  <a:gd name="T101" fmla="*/ 0 h 151"/>
                  <a:gd name="T102" fmla="*/ 0 w 303"/>
                  <a:gd name="T103" fmla="*/ 0 h 151"/>
                  <a:gd name="T104" fmla="*/ 0 w 303"/>
                  <a:gd name="T105" fmla="*/ 0 h 151"/>
                  <a:gd name="T106" fmla="*/ 0 w 303"/>
                  <a:gd name="T107" fmla="*/ 0 h 151"/>
                  <a:gd name="T108" fmla="*/ 0 w 303"/>
                  <a:gd name="T109" fmla="*/ 0 h 1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3"/>
                  <a:gd name="T166" fmla="*/ 0 h 151"/>
                  <a:gd name="T167" fmla="*/ 303 w 303"/>
                  <a:gd name="T168" fmla="*/ 151 h 1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3" h="151">
                    <a:moveTo>
                      <a:pt x="96" y="4"/>
                    </a:moveTo>
                    <a:lnTo>
                      <a:pt x="91" y="4"/>
                    </a:lnTo>
                    <a:lnTo>
                      <a:pt x="86" y="6"/>
                    </a:lnTo>
                    <a:lnTo>
                      <a:pt x="81" y="6"/>
                    </a:lnTo>
                    <a:lnTo>
                      <a:pt x="76" y="9"/>
                    </a:lnTo>
                    <a:lnTo>
                      <a:pt x="73" y="10"/>
                    </a:lnTo>
                    <a:lnTo>
                      <a:pt x="69" y="11"/>
                    </a:lnTo>
                    <a:lnTo>
                      <a:pt x="64" y="14"/>
                    </a:lnTo>
                    <a:lnTo>
                      <a:pt x="60" y="15"/>
                    </a:lnTo>
                    <a:lnTo>
                      <a:pt x="55" y="16"/>
                    </a:lnTo>
                    <a:lnTo>
                      <a:pt x="52" y="19"/>
                    </a:lnTo>
                    <a:lnTo>
                      <a:pt x="47" y="20"/>
                    </a:lnTo>
                    <a:lnTo>
                      <a:pt x="45" y="21"/>
                    </a:lnTo>
                    <a:lnTo>
                      <a:pt x="42" y="24"/>
                    </a:lnTo>
                    <a:lnTo>
                      <a:pt x="37" y="26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30" y="31"/>
                    </a:lnTo>
                    <a:lnTo>
                      <a:pt x="26" y="33"/>
                    </a:lnTo>
                    <a:lnTo>
                      <a:pt x="25" y="35"/>
                    </a:lnTo>
                    <a:lnTo>
                      <a:pt x="22" y="38"/>
                    </a:lnTo>
                    <a:lnTo>
                      <a:pt x="20" y="39"/>
                    </a:lnTo>
                    <a:lnTo>
                      <a:pt x="17" y="40"/>
                    </a:lnTo>
                    <a:lnTo>
                      <a:pt x="15" y="43"/>
                    </a:lnTo>
                    <a:lnTo>
                      <a:pt x="13" y="44"/>
                    </a:lnTo>
                    <a:lnTo>
                      <a:pt x="10" y="48"/>
                    </a:lnTo>
                    <a:lnTo>
                      <a:pt x="7" y="53"/>
                    </a:lnTo>
                    <a:lnTo>
                      <a:pt x="6" y="54"/>
                    </a:lnTo>
                    <a:lnTo>
                      <a:pt x="3" y="57"/>
                    </a:lnTo>
                    <a:lnTo>
                      <a:pt x="3" y="58"/>
                    </a:lnTo>
                    <a:lnTo>
                      <a:pt x="3" y="60"/>
                    </a:lnTo>
                    <a:lnTo>
                      <a:pt x="1" y="64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1" y="88"/>
                    </a:lnTo>
                    <a:lnTo>
                      <a:pt x="3" y="93"/>
                    </a:lnTo>
                    <a:lnTo>
                      <a:pt x="3" y="97"/>
                    </a:lnTo>
                    <a:lnTo>
                      <a:pt x="7" y="100"/>
                    </a:lnTo>
                    <a:lnTo>
                      <a:pt x="10" y="104"/>
                    </a:lnTo>
                    <a:lnTo>
                      <a:pt x="12" y="107"/>
                    </a:lnTo>
                    <a:lnTo>
                      <a:pt x="16" y="111"/>
                    </a:lnTo>
                    <a:lnTo>
                      <a:pt x="20" y="113"/>
                    </a:lnTo>
                    <a:lnTo>
                      <a:pt x="22" y="116"/>
                    </a:lnTo>
                    <a:lnTo>
                      <a:pt x="25" y="118"/>
                    </a:lnTo>
                    <a:lnTo>
                      <a:pt x="26" y="119"/>
                    </a:lnTo>
                    <a:lnTo>
                      <a:pt x="30" y="121"/>
                    </a:lnTo>
                    <a:lnTo>
                      <a:pt x="31" y="122"/>
                    </a:lnTo>
                    <a:lnTo>
                      <a:pt x="34" y="123"/>
                    </a:lnTo>
                    <a:lnTo>
                      <a:pt x="35" y="124"/>
                    </a:lnTo>
                    <a:lnTo>
                      <a:pt x="37" y="127"/>
                    </a:lnTo>
                    <a:lnTo>
                      <a:pt x="41" y="128"/>
                    </a:lnTo>
                    <a:lnTo>
                      <a:pt x="44" y="129"/>
                    </a:lnTo>
                    <a:lnTo>
                      <a:pt x="46" y="129"/>
                    </a:lnTo>
                    <a:lnTo>
                      <a:pt x="49" y="132"/>
                    </a:lnTo>
                    <a:lnTo>
                      <a:pt x="52" y="133"/>
                    </a:lnTo>
                    <a:lnTo>
                      <a:pt x="55" y="133"/>
                    </a:lnTo>
                    <a:lnTo>
                      <a:pt x="57" y="136"/>
                    </a:lnTo>
                    <a:lnTo>
                      <a:pt x="61" y="136"/>
                    </a:lnTo>
                    <a:lnTo>
                      <a:pt x="65" y="138"/>
                    </a:lnTo>
                    <a:lnTo>
                      <a:pt x="68" y="138"/>
                    </a:lnTo>
                    <a:lnTo>
                      <a:pt x="70" y="139"/>
                    </a:lnTo>
                    <a:lnTo>
                      <a:pt x="74" y="141"/>
                    </a:lnTo>
                    <a:lnTo>
                      <a:pt x="76" y="141"/>
                    </a:lnTo>
                    <a:lnTo>
                      <a:pt x="80" y="142"/>
                    </a:lnTo>
                    <a:lnTo>
                      <a:pt x="84" y="143"/>
                    </a:lnTo>
                    <a:lnTo>
                      <a:pt x="86" y="143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8" y="146"/>
                    </a:lnTo>
                    <a:lnTo>
                      <a:pt x="102" y="146"/>
                    </a:lnTo>
                    <a:lnTo>
                      <a:pt x="105" y="146"/>
                    </a:lnTo>
                    <a:lnTo>
                      <a:pt x="107" y="147"/>
                    </a:lnTo>
                    <a:lnTo>
                      <a:pt x="112" y="147"/>
                    </a:lnTo>
                    <a:lnTo>
                      <a:pt x="114" y="148"/>
                    </a:lnTo>
                    <a:lnTo>
                      <a:pt x="118" y="148"/>
                    </a:lnTo>
                    <a:lnTo>
                      <a:pt x="123" y="150"/>
                    </a:lnTo>
                    <a:lnTo>
                      <a:pt x="125" y="150"/>
                    </a:lnTo>
                    <a:lnTo>
                      <a:pt x="129" y="150"/>
                    </a:lnTo>
                    <a:lnTo>
                      <a:pt x="133" y="150"/>
                    </a:lnTo>
                    <a:lnTo>
                      <a:pt x="137" y="150"/>
                    </a:lnTo>
                    <a:lnTo>
                      <a:pt x="141" y="150"/>
                    </a:lnTo>
                    <a:lnTo>
                      <a:pt x="144" y="151"/>
                    </a:lnTo>
                    <a:lnTo>
                      <a:pt x="148" y="151"/>
                    </a:lnTo>
                    <a:lnTo>
                      <a:pt x="151" y="151"/>
                    </a:lnTo>
                    <a:lnTo>
                      <a:pt x="156" y="151"/>
                    </a:lnTo>
                    <a:lnTo>
                      <a:pt x="158" y="151"/>
                    </a:lnTo>
                    <a:lnTo>
                      <a:pt x="162" y="150"/>
                    </a:lnTo>
                    <a:lnTo>
                      <a:pt x="166" y="150"/>
                    </a:lnTo>
                    <a:lnTo>
                      <a:pt x="170" y="150"/>
                    </a:lnTo>
                    <a:lnTo>
                      <a:pt x="173" y="150"/>
                    </a:lnTo>
                    <a:lnTo>
                      <a:pt x="177" y="148"/>
                    </a:lnTo>
                    <a:lnTo>
                      <a:pt x="181" y="148"/>
                    </a:lnTo>
                    <a:lnTo>
                      <a:pt x="185" y="147"/>
                    </a:lnTo>
                    <a:lnTo>
                      <a:pt x="187" y="147"/>
                    </a:lnTo>
                    <a:lnTo>
                      <a:pt x="192" y="147"/>
                    </a:lnTo>
                    <a:lnTo>
                      <a:pt x="195" y="146"/>
                    </a:lnTo>
                    <a:lnTo>
                      <a:pt x="197" y="146"/>
                    </a:lnTo>
                    <a:lnTo>
                      <a:pt x="202" y="146"/>
                    </a:lnTo>
                    <a:lnTo>
                      <a:pt x="205" y="144"/>
                    </a:lnTo>
                    <a:lnTo>
                      <a:pt x="209" y="143"/>
                    </a:lnTo>
                    <a:lnTo>
                      <a:pt x="212" y="143"/>
                    </a:lnTo>
                    <a:lnTo>
                      <a:pt x="216" y="143"/>
                    </a:lnTo>
                    <a:lnTo>
                      <a:pt x="219" y="141"/>
                    </a:lnTo>
                    <a:lnTo>
                      <a:pt x="222" y="141"/>
                    </a:lnTo>
                    <a:lnTo>
                      <a:pt x="226" y="141"/>
                    </a:lnTo>
                    <a:lnTo>
                      <a:pt x="229" y="139"/>
                    </a:lnTo>
                    <a:lnTo>
                      <a:pt x="231" y="138"/>
                    </a:lnTo>
                    <a:lnTo>
                      <a:pt x="236" y="138"/>
                    </a:lnTo>
                    <a:lnTo>
                      <a:pt x="239" y="136"/>
                    </a:lnTo>
                    <a:lnTo>
                      <a:pt x="241" y="136"/>
                    </a:lnTo>
                    <a:lnTo>
                      <a:pt x="244" y="133"/>
                    </a:lnTo>
                    <a:lnTo>
                      <a:pt x="248" y="133"/>
                    </a:lnTo>
                    <a:lnTo>
                      <a:pt x="250" y="131"/>
                    </a:lnTo>
                    <a:lnTo>
                      <a:pt x="254" y="129"/>
                    </a:lnTo>
                    <a:lnTo>
                      <a:pt x="255" y="128"/>
                    </a:lnTo>
                    <a:lnTo>
                      <a:pt x="259" y="128"/>
                    </a:lnTo>
                    <a:lnTo>
                      <a:pt x="261" y="127"/>
                    </a:lnTo>
                    <a:lnTo>
                      <a:pt x="264" y="124"/>
                    </a:lnTo>
                    <a:lnTo>
                      <a:pt x="266" y="123"/>
                    </a:lnTo>
                    <a:lnTo>
                      <a:pt x="268" y="122"/>
                    </a:lnTo>
                    <a:lnTo>
                      <a:pt x="270" y="121"/>
                    </a:lnTo>
                    <a:lnTo>
                      <a:pt x="273" y="119"/>
                    </a:lnTo>
                    <a:lnTo>
                      <a:pt x="274" y="118"/>
                    </a:lnTo>
                    <a:lnTo>
                      <a:pt x="278" y="117"/>
                    </a:lnTo>
                    <a:lnTo>
                      <a:pt x="279" y="116"/>
                    </a:lnTo>
                    <a:lnTo>
                      <a:pt x="282" y="113"/>
                    </a:lnTo>
                    <a:lnTo>
                      <a:pt x="284" y="111"/>
                    </a:lnTo>
                    <a:lnTo>
                      <a:pt x="288" y="107"/>
                    </a:lnTo>
                    <a:lnTo>
                      <a:pt x="290" y="104"/>
                    </a:lnTo>
                    <a:lnTo>
                      <a:pt x="294" y="102"/>
                    </a:lnTo>
                    <a:lnTo>
                      <a:pt x="295" y="98"/>
                    </a:lnTo>
                    <a:lnTo>
                      <a:pt x="298" y="95"/>
                    </a:lnTo>
                    <a:lnTo>
                      <a:pt x="299" y="93"/>
                    </a:lnTo>
                    <a:lnTo>
                      <a:pt x="300" y="89"/>
                    </a:lnTo>
                    <a:lnTo>
                      <a:pt x="302" y="85"/>
                    </a:lnTo>
                    <a:lnTo>
                      <a:pt x="303" y="83"/>
                    </a:lnTo>
                    <a:lnTo>
                      <a:pt x="303" y="79"/>
                    </a:lnTo>
                    <a:lnTo>
                      <a:pt x="303" y="75"/>
                    </a:lnTo>
                    <a:lnTo>
                      <a:pt x="303" y="72"/>
                    </a:lnTo>
                    <a:lnTo>
                      <a:pt x="302" y="68"/>
                    </a:lnTo>
                    <a:lnTo>
                      <a:pt x="300" y="64"/>
                    </a:lnTo>
                    <a:lnTo>
                      <a:pt x="300" y="62"/>
                    </a:lnTo>
                    <a:lnTo>
                      <a:pt x="298" y="58"/>
                    </a:lnTo>
                    <a:lnTo>
                      <a:pt x="297" y="54"/>
                    </a:lnTo>
                    <a:lnTo>
                      <a:pt x="294" y="50"/>
                    </a:lnTo>
                    <a:lnTo>
                      <a:pt x="290" y="46"/>
                    </a:lnTo>
                    <a:lnTo>
                      <a:pt x="288" y="43"/>
                    </a:lnTo>
                    <a:lnTo>
                      <a:pt x="284" y="39"/>
                    </a:lnTo>
                    <a:lnTo>
                      <a:pt x="282" y="38"/>
                    </a:lnTo>
                    <a:lnTo>
                      <a:pt x="280" y="35"/>
                    </a:lnTo>
                    <a:lnTo>
                      <a:pt x="278" y="33"/>
                    </a:lnTo>
                    <a:lnTo>
                      <a:pt x="277" y="31"/>
                    </a:lnTo>
                    <a:lnTo>
                      <a:pt x="274" y="30"/>
                    </a:lnTo>
                    <a:lnTo>
                      <a:pt x="272" y="28"/>
                    </a:lnTo>
                    <a:lnTo>
                      <a:pt x="269" y="26"/>
                    </a:lnTo>
                    <a:lnTo>
                      <a:pt x="266" y="26"/>
                    </a:lnTo>
                    <a:lnTo>
                      <a:pt x="265" y="24"/>
                    </a:lnTo>
                    <a:lnTo>
                      <a:pt x="263" y="24"/>
                    </a:lnTo>
                    <a:lnTo>
                      <a:pt x="261" y="23"/>
                    </a:lnTo>
                    <a:lnTo>
                      <a:pt x="259" y="21"/>
                    </a:lnTo>
                    <a:lnTo>
                      <a:pt x="256" y="20"/>
                    </a:lnTo>
                    <a:lnTo>
                      <a:pt x="254" y="19"/>
                    </a:lnTo>
                    <a:lnTo>
                      <a:pt x="251" y="18"/>
                    </a:lnTo>
                    <a:lnTo>
                      <a:pt x="250" y="16"/>
                    </a:lnTo>
                    <a:lnTo>
                      <a:pt x="248" y="15"/>
                    </a:lnTo>
                    <a:lnTo>
                      <a:pt x="245" y="14"/>
                    </a:lnTo>
                    <a:lnTo>
                      <a:pt x="244" y="14"/>
                    </a:lnTo>
                    <a:lnTo>
                      <a:pt x="241" y="14"/>
                    </a:lnTo>
                    <a:lnTo>
                      <a:pt x="238" y="11"/>
                    </a:lnTo>
                    <a:lnTo>
                      <a:pt x="236" y="10"/>
                    </a:lnTo>
                    <a:lnTo>
                      <a:pt x="234" y="9"/>
                    </a:lnTo>
                    <a:lnTo>
                      <a:pt x="231" y="9"/>
                    </a:lnTo>
                    <a:lnTo>
                      <a:pt x="229" y="9"/>
                    </a:lnTo>
                    <a:lnTo>
                      <a:pt x="226" y="7"/>
                    </a:lnTo>
                    <a:lnTo>
                      <a:pt x="225" y="6"/>
                    </a:lnTo>
                    <a:lnTo>
                      <a:pt x="221" y="6"/>
                    </a:lnTo>
                    <a:lnTo>
                      <a:pt x="220" y="5"/>
                    </a:lnTo>
                    <a:lnTo>
                      <a:pt x="217" y="5"/>
                    </a:lnTo>
                    <a:lnTo>
                      <a:pt x="215" y="4"/>
                    </a:lnTo>
                    <a:lnTo>
                      <a:pt x="212" y="4"/>
                    </a:lnTo>
                    <a:lnTo>
                      <a:pt x="210" y="4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2"/>
                    </a:lnTo>
                    <a:lnTo>
                      <a:pt x="198" y="1"/>
                    </a:lnTo>
                    <a:lnTo>
                      <a:pt x="196" y="1"/>
                    </a:lnTo>
                    <a:lnTo>
                      <a:pt x="193" y="1"/>
                    </a:lnTo>
                    <a:lnTo>
                      <a:pt x="191" y="1"/>
                    </a:lnTo>
                    <a:lnTo>
                      <a:pt x="187" y="1"/>
                    </a:lnTo>
                    <a:lnTo>
                      <a:pt x="185" y="1"/>
                    </a:lnTo>
                    <a:lnTo>
                      <a:pt x="182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3" y="0"/>
                    </a:lnTo>
                    <a:lnTo>
                      <a:pt x="170" y="0"/>
                    </a:lnTo>
                    <a:lnTo>
                      <a:pt x="167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3" y="1"/>
                    </a:lnTo>
                    <a:lnTo>
                      <a:pt x="119" y="1"/>
                    </a:lnTo>
                    <a:lnTo>
                      <a:pt x="115" y="1"/>
                    </a:lnTo>
                    <a:lnTo>
                      <a:pt x="112" y="1"/>
                    </a:lnTo>
                    <a:lnTo>
                      <a:pt x="109" y="1"/>
                    </a:lnTo>
                    <a:lnTo>
                      <a:pt x="105" y="2"/>
                    </a:lnTo>
                    <a:lnTo>
                      <a:pt x="100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3" name="Freeform 341"/>
              <p:cNvSpPr>
                <a:spLocks noChangeAspect="1"/>
              </p:cNvSpPr>
              <p:nvPr/>
            </p:nvSpPr>
            <p:spPr bwMode="auto">
              <a:xfrm>
                <a:off x="3093" y="568"/>
                <a:ext cx="153" cy="45"/>
              </a:xfrm>
              <a:custGeom>
                <a:avLst/>
                <a:gdLst>
                  <a:gd name="T0" fmla="*/ 0 w 611"/>
                  <a:gd name="T1" fmla="*/ 0 h 182"/>
                  <a:gd name="T2" fmla="*/ 0 w 611"/>
                  <a:gd name="T3" fmla="*/ 0 h 182"/>
                  <a:gd name="T4" fmla="*/ 0 w 611"/>
                  <a:gd name="T5" fmla="*/ 0 h 182"/>
                  <a:gd name="T6" fmla="*/ 0 w 611"/>
                  <a:gd name="T7" fmla="*/ 0 h 182"/>
                  <a:gd name="T8" fmla="*/ 0 w 611"/>
                  <a:gd name="T9" fmla="*/ 0 h 182"/>
                  <a:gd name="T10" fmla="*/ 0 w 611"/>
                  <a:gd name="T11" fmla="*/ 0 h 182"/>
                  <a:gd name="T12" fmla="*/ 0 w 611"/>
                  <a:gd name="T13" fmla="*/ 0 h 182"/>
                  <a:gd name="T14" fmla="*/ 0 w 611"/>
                  <a:gd name="T15" fmla="*/ 0 h 182"/>
                  <a:gd name="T16" fmla="*/ 0 w 611"/>
                  <a:gd name="T17" fmla="*/ 0 h 182"/>
                  <a:gd name="T18" fmla="*/ 0 w 611"/>
                  <a:gd name="T19" fmla="*/ 0 h 182"/>
                  <a:gd name="T20" fmla="*/ 0 w 611"/>
                  <a:gd name="T21" fmla="*/ 0 h 182"/>
                  <a:gd name="T22" fmla="*/ 0 w 611"/>
                  <a:gd name="T23" fmla="*/ 0 h 182"/>
                  <a:gd name="T24" fmla="*/ 0 w 611"/>
                  <a:gd name="T25" fmla="*/ 0 h 182"/>
                  <a:gd name="T26" fmla="*/ 0 w 611"/>
                  <a:gd name="T27" fmla="*/ 0 h 182"/>
                  <a:gd name="T28" fmla="*/ 0 w 611"/>
                  <a:gd name="T29" fmla="*/ 0 h 182"/>
                  <a:gd name="T30" fmla="*/ 0 w 611"/>
                  <a:gd name="T31" fmla="*/ 0 h 182"/>
                  <a:gd name="T32" fmla="*/ 0 w 611"/>
                  <a:gd name="T33" fmla="*/ 0 h 182"/>
                  <a:gd name="T34" fmla="*/ 0 w 611"/>
                  <a:gd name="T35" fmla="*/ 0 h 182"/>
                  <a:gd name="T36" fmla="*/ 0 w 611"/>
                  <a:gd name="T37" fmla="*/ 0 h 182"/>
                  <a:gd name="T38" fmla="*/ 0 w 611"/>
                  <a:gd name="T39" fmla="*/ 0 h 182"/>
                  <a:gd name="T40" fmla="*/ 0 w 611"/>
                  <a:gd name="T41" fmla="*/ 0 h 182"/>
                  <a:gd name="T42" fmla="*/ 0 w 611"/>
                  <a:gd name="T43" fmla="*/ 0 h 182"/>
                  <a:gd name="T44" fmla="*/ 0 w 611"/>
                  <a:gd name="T45" fmla="*/ 0 h 182"/>
                  <a:gd name="T46" fmla="*/ 0 w 611"/>
                  <a:gd name="T47" fmla="*/ 0 h 182"/>
                  <a:gd name="T48" fmla="*/ 0 w 611"/>
                  <a:gd name="T49" fmla="*/ 0 h 182"/>
                  <a:gd name="T50" fmla="*/ 0 w 611"/>
                  <a:gd name="T51" fmla="*/ 0 h 182"/>
                  <a:gd name="T52" fmla="*/ 0 w 611"/>
                  <a:gd name="T53" fmla="*/ 0 h 182"/>
                  <a:gd name="T54" fmla="*/ 0 w 611"/>
                  <a:gd name="T55" fmla="*/ 0 h 182"/>
                  <a:gd name="T56" fmla="*/ 0 w 611"/>
                  <a:gd name="T57" fmla="*/ 0 h 182"/>
                  <a:gd name="T58" fmla="*/ 0 w 611"/>
                  <a:gd name="T59" fmla="*/ 0 h 182"/>
                  <a:gd name="T60" fmla="*/ 0 w 611"/>
                  <a:gd name="T61" fmla="*/ 0 h 182"/>
                  <a:gd name="T62" fmla="*/ 0 w 611"/>
                  <a:gd name="T63" fmla="*/ 0 h 182"/>
                  <a:gd name="T64" fmla="*/ 0 w 611"/>
                  <a:gd name="T65" fmla="*/ 0 h 182"/>
                  <a:gd name="T66" fmla="*/ 0 w 611"/>
                  <a:gd name="T67" fmla="*/ 0 h 182"/>
                  <a:gd name="T68" fmla="*/ 0 w 611"/>
                  <a:gd name="T69" fmla="*/ 0 h 182"/>
                  <a:gd name="T70" fmla="*/ 0 w 611"/>
                  <a:gd name="T71" fmla="*/ 0 h 182"/>
                  <a:gd name="T72" fmla="*/ 0 w 611"/>
                  <a:gd name="T73" fmla="*/ 0 h 182"/>
                  <a:gd name="T74" fmla="*/ 0 w 611"/>
                  <a:gd name="T75" fmla="*/ 0 h 182"/>
                  <a:gd name="T76" fmla="*/ 0 w 611"/>
                  <a:gd name="T77" fmla="*/ 0 h 182"/>
                  <a:gd name="T78" fmla="*/ 0 w 611"/>
                  <a:gd name="T79" fmla="*/ 0 h 182"/>
                  <a:gd name="T80" fmla="*/ 0 w 611"/>
                  <a:gd name="T81" fmla="*/ 0 h 182"/>
                  <a:gd name="T82" fmla="*/ 0 w 611"/>
                  <a:gd name="T83" fmla="*/ 0 h 182"/>
                  <a:gd name="T84" fmla="*/ 0 w 611"/>
                  <a:gd name="T85" fmla="*/ 0 h 182"/>
                  <a:gd name="T86" fmla="*/ 0 w 611"/>
                  <a:gd name="T87" fmla="*/ 0 h 182"/>
                  <a:gd name="T88" fmla="*/ 0 w 611"/>
                  <a:gd name="T89" fmla="*/ 0 h 182"/>
                  <a:gd name="T90" fmla="*/ 0 w 611"/>
                  <a:gd name="T91" fmla="*/ 0 h 182"/>
                  <a:gd name="T92" fmla="*/ 0 w 611"/>
                  <a:gd name="T93" fmla="*/ 0 h 182"/>
                  <a:gd name="T94" fmla="*/ 0 w 611"/>
                  <a:gd name="T95" fmla="*/ 0 h 182"/>
                  <a:gd name="T96" fmla="*/ 0 w 611"/>
                  <a:gd name="T97" fmla="*/ 0 h 182"/>
                  <a:gd name="T98" fmla="*/ 0 w 611"/>
                  <a:gd name="T99" fmla="*/ 0 h 182"/>
                  <a:gd name="T100" fmla="*/ 0 w 611"/>
                  <a:gd name="T101" fmla="*/ 0 h 182"/>
                  <a:gd name="T102" fmla="*/ 0 w 611"/>
                  <a:gd name="T103" fmla="*/ 0 h 182"/>
                  <a:gd name="T104" fmla="*/ 0 w 611"/>
                  <a:gd name="T105" fmla="*/ 0 h 182"/>
                  <a:gd name="T106" fmla="*/ 0 w 611"/>
                  <a:gd name="T107" fmla="*/ 0 h 182"/>
                  <a:gd name="T108" fmla="*/ 0 w 611"/>
                  <a:gd name="T109" fmla="*/ 0 h 182"/>
                  <a:gd name="T110" fmla="*/ 0 w 611"/>
                  <a:gd name="T111" fmla="*/ 0 h 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1"/>
                  <a:gd name="T169" fmla="*/ 0 h 182"/>
                  <a:gd name="T170" fmla="*/ 611 w 611"/>
                  <a:gd name="T171" fmla="*/ 182 h 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1" h="182">
                    <a:moveTo>
                      <a:pt x="52" y="13"/>
                    </a:moveTo>
                    <a:lnTo>
                      <a:pt x="50" y="13"/>
                    </a:lnTo>
                    <a:lnTo>
                      <a:pt x="47" y="14"/>
                    </a:lnTo>
                    <a:lnTo>
                      <a:pt x="44" y="14"/>
                    </a:lnTo>
                    <a:lnTo>
                      <a:pt x="40" y="16"/>
                    </a:lnTo>
                    <a:lnTo>
                      <a:pt x="39" y="18"/>
                    </a:lnTo>
                    <a:lnTo>
                      <a:pt x="36" y="19"/>
                    </a:lnTo>
                    <a:lnTo>
                      <a:pt x="34" y="20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7" y="29"/>
                    </a:lnTo>
                    <a:lnTo>
                      <a:pt x="16" y="30"/>
                    </a:lnTo>
                    <a:lnTo>
                      <a:pt x="13" y="31"/>
                    </a:lnTo>
                    <a:lnTo>
                      <a:pt x="10" y="34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1" y="46"/>
                    </a:lnTo>
                    <a:lnTo>
                      <a:pt x="13" y="48"/>
                    </a:lnTo>
                    <a:lnTo>
                      <a:pt x="17" y="49"/>
                    </a:lnTo>
                    <a:lnTo>
                      <a:pt x="21" y="51"/>
                    </a:lnTo>
                    <a:lnTo>
                      <a:pt x="25" y="53"/>
                    </a:lnTo>
                    <a:lnTo>
                      <a:pt x="28" y="55"/>
                    </a:lnTo>
                    <a:lnTo>
                      <a:pt x="34" y="56"/>
                    </a:lnTo>
                    <a:lnTo>
                      <a:pt x="37" y="59"/>
                    </a:lnTo>
                    <a:lnTo>
                      <a:pt x="42" y="63"/>
                    </a:lnTo>
                    <a:lnTo>
                      <a:pt x="47" y="65"/>
                    </a:lnTo>
                    <a:lnTo>
                      <a:pt x="52" y="67"/>
                    </a:lnTo>
                    <a:lnTo>
                      <a:pt x="57" y="69"/>
                    </a:lnTo>
                    <a:lnTo>
                      <a:pt x="62" y="73"/>
                    </a:lnTo>
                    <a:lnTo>
                      <a:pt x="69" y="75"/>
                    </a:lnTo>
                    <a:lnTo>
                      <a:pt x="74" y="78"/>
                    </a:lnTo>
                    <a:lnTo>
                      <a:pt x="80" y="82"/>
                    </a:lnTo>
                    <a:lnTo>
                      <a:pt x="86" y="85"/>
                    </a:lnTo>
                    <a:lnTo>
                      <a:pt x="93" y="88"/>
                    </a:lnTo>
                    <a:lnTo>
                      <a:pt x="99" y="92"/>
                    </a:lnTo>
                    <a:lnTo>
                      <a:pt x="105" y="94"/>
                    </a:lnTo>
                    <a:lnTo>
                      <a:pt x="112" y="98"/>
                    </a:lnTo>
                    <a:lnTo>
                      <a:pt x="118" y="102"/>
                    </a:lnTo>
                    <a:lnTo>
                      <a:pt x="124" y="104"/>
                    </a:lnTo>
                    <a:lnTo>
                      <a:pt x="132" y="108"/>
                    </a:lnTo>
                    <a:lnTo>
                      <a:pt x="138" y="112"/>
                    </a:lnTo>
                    <a:lnTo>
                      <a:pt x="144" y="114"/>
                    </a:lnTo>
                    <a:lnTo>
                      <a:pt x="151" y="117"/>
                    </a:lnTo>
                    <a:lnTo>
                      <a:pt x="157" y="121"/>
                    </a:lnTo>
                    <a:lnTo>
                      <a:pt x="164" y="124"/>
                    </a:lnTo>
                    <a:lnTo>
                      <a:pt x="171" y="127"/>
                    </a:lnTo>
                    <a:lnTo>
                      <a:pt x="176" y="131"/>
                    </a:lnTo>
                    <a:lnTo>
                      <a:pt x="183" y="134"/>
                    </a:lnTo>
                    <a:lnTo>
                      <a:pt x="188" y="137"/>
                    </a:lnTo>
                    <a:lnTo>
                      <a:pt x="196" y="139"/>
                    </a:lnTo>
                    <a:lnTo>
                      <a:pt x="201" y="143"/>
                    </a:lnTo>
                    <a:lnTo>
                      <a:pt x="207" y="146"/>
                    </a:lnTo>
                    <a:lnTo>
                      <a:pt x="214" y="148"/>
                    </a:lnTo>
                    <a:lnTo>
                      <a:pt x="220" y="151"/>
                    </a:lnTo>
                    <a:lnTo>
                      <a:pt x="225" y="155"/>
                    </a:lnTo>
                    <a:lnTo>
                      <a:pt x="230" y="157"/>
                    </a:lnTo>
                    <a:lnTo>
                      <a:pt x="235" y="161"/>
                    </a:lnTo>
                    <a:lnTo>
                      <a:pt x="240" y="162"/>
                    </a:lnTo>
                    <a:lnTo>
                      <a:pt x="245" y="165"/>
                    </a:lnTo>
                    <a:lnTo>
                      <a:pt x="250" y="167"/>
                    </a:lnTo>
                    <a:lnTo>
                      <a:pt x="254" y="168"/>
                    </a:lnTo>
                    <a:lnTo>
                      <a:pt x="258" y="171"/>
                    </a:lnTo>
                    <a:lnTo>
                      <a:pt x="263" y="172"/>
                    </a:lnTo>
                    <a:lnTo>
                      <a:pt x="265" y="173"/>
                    </a:lnTo>
                    <a:lnTo>
                      <a:pt x="269" y="176"/>
                    </a:lnTo>
                    <a:lnTo>
                      <a:pt x="273" y="177"/>
                    </a:lnTo>
                    <a:lnTo>
                      <a:pt x="275" y="178"/>
                    </a:lnTo>
                    <a:lnTo>
                      <a:pt x="277" y="180"/>
                    </a:lnTo>
                    <a:lnTo>
                      <a:pt x="279" y="181"/>
                    </a:lnTo>
                    <a:lnTo>
                      <a:pt x="282" y="181"/>
                    </a:lnTo>
                    <a:lnTo>
                      <a:pt x="284" y="182"/>
                    </a:lnTo>
                    <a:lnTo>
                      <a:pt x="287" y="181"/>
                    </a:lnTo>
                    <a:lnTo>
                      <a:pt x="289" y="181"/>
                    </a:lnTo>
                    <a:lnTo>
                      <a:pt x="292" y="180"/>
                    </a:lnTo>
                    <a:lnTo>
                      <a:pt x="294" y="178"/>
                    </a:lnTo>
                    <a:lnTo>
                      <a:pt x="297" y="177"/>
                    </a:lnTo>
                    <a:lnTo>
                      <a:pt x="300" y="176"/>
                    </a:lnTo>
                    <a:lnTo>
                      <a:pt x="304" y="173"/>
                    </a:lnTo>
                    <a:lnTo>
                      <a:pt x="308" y="172"/>
                    </a:lnTo>
                    <a:lnTo>
                      <a:pt x="312" y="171"/>
                    </a:lnTo>
                    <a:lnTo>
                      <a:pt x="318" y="168"/>
                    </a:lnTo>
                    <a:lnTo>
                      <a:pt x="323" y="166"/>
                    </a:lnTo>
                    <a:lnTo>
                      <a:pt x="328" y="165"/>
                    </a:lnTo>
                    <a:lnTo>
                      <a:pt x="333" y="161"/>
                    </a:lnTo>
                    <a:lnTo>
                      <a:pt x="338" y="158"/>
                    </a:lnTo>
                    <a:lnTo>
                      <a:pt x="345" y="156"/>
                    </a:lnTo>
                    <a:lnTo>
                      <a:pt x="351" y="153"/>
                    </a:lnTo>
                    <a:lnTo>
                      <a:pt x="357" y="151"/>
                    </a:lnTo>
                    <a:lnTo>
                      <a:pt x="365" y="148"/>
                    </a:lnTo>
                    <a:lnTo>
                      <a:pt x="371" y="144"/>
                    </a:lnTo>
                    <a:lnTo>
                      <a:pt x="379" y="142"/>
                    </a:lnTo>
                    <a:lnTo>
                      <a:pt x="385" y="138"/>
                    </a:lnTo>
                    <a:lnTo>
                      <a:pt x="392" y="136"/>
                    </a:lnTo>
                    <a:lnTo>
                      <a:pt x="400" y="132"/>
                    </a:lnTo>
                    <a:lnTo>
                      <a:pt x="406" y="128"/>
                    </a:lnTo>
                    <a:lnTo>
                      <a:pt x="414" y="126"/>
                    </a:lnTo>
                    <a:lnTo>
                      <a:pt x="423" y="122"/>
                    </a:lnTo>
                    <a:lnTo>
                      <a:pt x="429" y="117"/>
                    </a:lnTo>
                    <a:lnTo>
                      <a:pt x="436" y="114"/>
                    </a:lnTo>
                    <a:lnTo>
                      <a:pt x="444" y="112"/>
                    </a:lnTo>
                    <a:lnTo>
                      <a:pt x="452" y="108"/>
                    </a:lnTo>
                    <a:lnTo>
                      <a:pt x="459" y="104"/>
                    </a:lnTo>
                    <a:lnTo>
                      <a:pt x="467" y="100"/>
                    </a:lnTo>
                    <a:lnTo>
                      <a:pt x="474" y="97"/>
                    </a:lnTo>
                    <a:lnTo>
                      <a:pt x="482" y="93"/>
                    </a:lnTo>
                    <a:lnTo>
                      <a:pt x="489" y="90"/>
                    </a:lnTo>
                    <a:lnTo>
                      <a:pt x="497" y="87"/>
                    </a:lnTo>
                    <a:lnTo>
                      <a:pt x="504" y="83"/>
                    </a:lnTo>
                    <a:lnTo>
                      <a:pt x="511" y="80"/>
                    </a:lnTo>
                    <a:lnTo>
                      <a:pt x="518" y="77"/>
                    </a:lnTo>
                    <a:lnTo>
                      <a:pt x="525" y="73"/>
                    </a:lnTo>
                    <a:lnTo>
                      <a:pt x="532" y="70"/>
                    </a:lnTo>
                    <a:lnTo>
                      <a:pt x="538" y="67"/>
                    </a:lnTo>
                    <a:lnTo>
                      <a:pt x="545" y="64"/>
                    </a:lnTo>
                    <a:lnTo>
                      <a:pt x="551" y="60"/>
                    </a:lnTo>
                    <a:lnTo>
                      <a:pt x="556" y="58"/>
                    </a:lnTo>
                    <a:lnTo>
                      <a:pt x="562" y="55"/>
                    </a:lnTo>
                    <a:lnTo>
                      <a:pt x="567" y="53"/>
                    </a:lnTo>
                    <a:lnTo>
                      <a:pt x="572" y="50"/>
                    </a:lnTo>
                    <a:lnTo>
                      <a:pt x="577" y="48"/>
                    </a:lnTo>
                    <a:lnTo>
                      <a:pt x="582" y="45"/>
                    </a:lnTo>
                    <a:lnTo>
                      <a:pt x="586" y="43"/>
                    </a:lnTo>
                    <a:lnTo>
                      <a:pt x="591" y="41"/>
                    </a:lnTo>
                    <a:lnTo>
                      <a:pt x="595" y="39"/>
                    </a:lnTo>
                    <a:lnTo>
                      <a:pt x="598" y="38"/>
                    </a:lnTo>
                    <a:lnTo>
                      <a:pt x="601" y="35"/>
                    </a:lnTo>
                    <a:lnTo>
                      <a:pt x="603" y="34"/>
                    </a:lnTo>
                    <a:lnTo>
                      <a:pt x="605" y="33"/>
                    </a:lnTo>
                    <a:lnTo>
                      <a:pt x="608" y="33"/>
                    </a:lnTo>
                    <a:lnTo>
                      <a:pt x="609" y="30"/>
                    </a:lnTo>
                    <a:lnTo>
                      <a:pt x="611" y="30"/>
                    </a:lnTo>
                    <a:lnTo>
                      <a:pt x="609" y="29"/>
                    </a:lnTo>
                    <a:lnTo>
                      <a:pt x="605" y="28"/>
                    </a:lnTo>
                    <a:lnTo>
                      <a:pt x="604" y="26"/>
                    </a:lnTo>
                    <a:lnTo>
                      <a:pt x="601" y="25"/>
                    </a:lnTo>
                    <a:lnTo>
                      <a:pt x="600" y="24"/>
                    </a:lnTo>
                    <a:lnTo>
                      <a:pt x="598" y="24"/>
                    </a:lnTo>
                    <a:lnTo>
                      <a:pt x="595" y="21"/>
                    </a:lnTo>
                    <a:lnTo>
                      <a:pt x="593" y="21"/>
                    </a:lnTo>
                    <a:lnTo>
                      <a:pt x="590" y="19"/>
                    </a:lnTo>
                    <a:lnTo>
                      <a:pt x="588" y="19"/>
                    </a:lnTo>
                    <a:lnTo>
                      <a:pt x="585" y="16"/>
                    </a:lnTo>
                    <a:lnTo>
                      <a:pt x="581" y="16"/>
                    </a:lnTo>
                    <a:lnTo>
                      <a:pt x="579" y="14"/>
                    </a:lnTo>
                    <a:lnTo>
                      <a:pt x="576" y="13"/>
                    </a:lnTo>
                    <a:lnTo>
                      <a:pt x="574" y="11"/>
                    </a:lnTo>
                    <a:lnTo>
                      <a:pt x="570" y="10"/>
                    </a:lnTo>
                    <a:lnTo>
                      <a:pt x="567" y="9"/>
                    </a:lnTo>
                    <a:lnTo>
                      <a:pt x="566" y="7"/>
                    </a:lnTo>
                    <a:lnTo>
                      <a:pt x="564" y="6"/>
                    </a:lnTo>
                    <a:lnTo>
                      <a:pt x="561" y="5"/>
                    </a:lnTo>
                    <a:lnTo>
                      <a:pt x="559" y="4"/>
                    </a:lnTo>
                    <a:lnTo>
                      <a:pt x="557" y="4"/>
                    </a:lnTo>
                    <a:lnTo>
                      <a:pt x="554" y="1"/>
                    </a:lnTo>
                    <a:lnTo>
                      <a:pt x="551" y="0"/>
                    </a:lnTo>
                    <a:lnTo>
                      <a:pt x="550" y="0"/>
                    </a:lnTo>
                    <a:lnTo>
                      <a:pt x="547" y="0"/>
                    </a:lnTo>
                    <a:lnTo>
                      <a:pt x="547" y="4"/>
                    </a:lnTo>
                    <a:lnTo>
                      <a:pt x="546" y="4"/>
                    </a:lnTo>
                    <a:lnTo>
                      <a:pt x="545" y="6"/>
                    </a:lnTo>
                    <a:lnTo>
                      <a:pt x="543" y="9"/>
                    </a:lnTo>
                    <a:lnTo>
                      <a:pt x="542" y="11"/>
                    </a:lnTo>
                    <a:lnTo>
                      <a:pt x="541" y="14"/>
                    </a:lnTo>
                    <a:lnTo>
                      <a:pt x="538" y="16"/>
                    </a:lnTo>
                    <a:lnTo>
                      <a:pt x="536" y="19"/>
                    </a:lnTo>
                    <a:lnTo>
                      <a:pt x="535" y="21"/>
                    </a:lnTo>
                    <a:lnTo>
                      <a:pt x="532" y="25"/>
                    </a:lnTo>
                    <a:lnTo>
                      <a:pt x="528" y="29"/>
                    </a:lnTo>
                    <a:lnTo>
                      <a:pt x="526" y="31"/>
                    </a:lnTo>
                    <a:lnTo>
                      <a:pt x="523" y="34"/>
                    </a:lnTo>
                    <a:lnTo>
                      <a:pt x="521" y="35"/>
                    </a:lnTo>
                    <a:lnTo>
                      <a:pt x="518" y="39"/>
                    </a:lnTo>
                    <a:lnTo>
                      <a:pt x="516" y="39"/>
                    </a:lnTo>
                    <a:lnTo>
                      <a:pt x="513" y="40"/>
                    </a:lnTo>
                    <a:lnTo>
                      <a:pt x="511" y="41"/>
                    </a:lnTo>
                    <a:lnTo>
                      <a:pt x="508" y="43"/>
                    </a:lnTo>
                    <a:lnTo>
                      <a:pt x="506" y="45"/>
                    </a:lnTo>
                    <a:lnTo>
                      <a:pt x="503" y="45"/>
                    </a:lnTo>
                    <a:lnTo>
                      <a:pt x="499" y="48"/>
                    </a:lnTo>
                    <a:lnTo>
                      <a:pt x="497" y="49"/>
                    </a:lnTo>
                    <a:lnTo>
                      <a:pt x="494" y="51"/>
                    </a:lnTo>
                    <a:lnTo>
                      <a:pt x="491" y="53"/>
                    </a:lnTo>
                    <a:lnTo>
                      <a:pt x="487" y="55"/>
                    </a:lnTo>
                    <a:lnTo>
                      <a:pt x="483" y="56"/>
                    </a:lnTo>
                    <a:lnTo>
                      <a:pt x="479" y="58"/>
                    </a:lnTo>
                    <a:lnTo>
                      <a:pt x="474" y="60"/>
                    </a:lnTo>
                    <a:lnTo>
                      <a:pt x="470" y="63"/>
                    </a:lnTo>
                    <a:lnTo>
                      <a:pt x="467" y="65"/>
                    </a:lnTo>
                    <a:lnTo>
                      <a:pt x="462" y="67"/>
                    </a:lnTo>
                    <a:lnTo>
                      <a:pt x="458" y="68"/>
                    </a:lnTo>
                    <a:lnTo>
                      <a:pt x="453" y="70"/>
                    </a:lnTo>
                    <a:lnTo>
                      <a:pt x="449" y="73"/>
                    </a:lnTo>
                    <a:lnTo>
                      <a:pt x="444" y="75"/>
                    </a:lnTo>
                    <a:lnTo>
                      <a:pt x="439" y="77"/>
                    </a:lnTo>
                    <a:lnTo>
                      <a:pt x="435" y="79"/>
                    </a:lnTo>
                    <a:lnTo>
                      <a:pt x="430" y="82"/>
                    </a:lnTo>
                    <a:lnTo>
                      <a:pt x="425" y="84"/>
                    </a:lnTo>
                    <a:lnTo>
                      <a:pt x="420" y="85"/>
                    </a:lnTo>
                    <a:lnTo>
                      <a:pt x="415" y="88"/>
                    </a:lnTo>
                    <a:lnTo>
                      <a:pt x="411" y="90"/>
                    </a:lnTo>
                    <a:lnTo>
                      <a:pt x="405" y="92"/>
                    </a:lnTo>
                    <a:lnTo>
                      <a:pt x="401" y="94"/>
                    </a:lnTo>
                    <a:lnTo>
                      <a:pt x="395" y="97"/>
                    </a:lnTo>
                    <a:lnTo>
                      <a:pt x="391" y="99"/>
                    </a:lnTo>
                    <a:lnTo>
                      <a:pt x="385" y="100"/>
                    </a:lnTo>
                    <a:lnTo>
                      <a:pt x="381" y="103"/>
                    </a:lnTo>
                    <a:lnTo>
                      <a:pt x="375" y="104"/>
                    </a:lnTo>
                    <a:lnTo>
                      <a:pt x="371" y="107"/>
                    </a:lnTo>
                    <a:lnTo>
                      <a:pt x="366" y="109"/>
                    </a:lnTo>
                    <a:lnTo>
                      <a:pt x="361" y="111"/>
                    </a:lnTo>
                    <a:lnTo>
                      <a:pt x="357" y="112"/>
                    </a:lnTo>
                    <a:lnTo>
                      <a:pt x="353" y="114"/>
                    </a:lnTo>
                    <a:lnTo>
                      <a:pt x="348" y="116"/>
                    </a:lnTo>
                    <a:lnTo>
                      <a:pt x="343" y="117"/>
                    </a:lnTo>
                    <a:lnTo>
                      <a:pt x="339" y="119"/>
                    </a:lnTo>
                    <a:lnTo>
                      <a:pt x="336" y="121"/>
                    </a:lnTo>
                    <a:lnTo>
                      <a:pt x="331" y="122"/>
                    </a:lnTo>
                    <a:lnTo>
                      <a:pt x="327" y="122"/>
                    </a:lnTo>
                    <a:lnTo>
                      <a:pt x="323" y="123"/>
                    </a:lnTo>
                    <a:lnTo>
                      <a:pt x="319" y="126"/>
                    </a:lnTo>
                    <a:lnTo>
                      <a:pt x="316" y="126"/>
                    </a:lnTo>
                    <a:lnTo>
                      <a:pt x="312" y="127"/>
                    </a:lnTo>
                    <a:lnTo>
                      <a:pt x="309" y="127"/>
                    </a:lnTo>
                    <a:lnTo>
                      <a:pt x="305" y="128"/>
                    </a:lnTo>
                    <a:lnTo>
                      <a:pt x="303" y="128"/>
                    </a:lnTo>
                    <a:lnTo>
                      <a:pt x="300" y="129"/>
                    </a:lnTo>
                    <a:lnTo>
                      <a:pt x="298" y="129"/>
                    </a:lnTo>
                    <a:lnTo>
                      <a:pt x="297" y="131"/>
                    </a:lnTo>
                    <a:lnTo>
                      <a:pt x="293" y="131"/>
                    </a:lnTo>
                    <a:lnTo>
                      <a:pt x="292" y="131"/>
                    </a:lnTo>
                    <a:lnTo>
                      <a:pt x="289" y="131"/>
                    </a:lnTo>
                    <a:lnTo>
                      <a:pt x="285" y="129"/>
                    </a:lnTo>
                    <a:lnTo>
                      <a:pt x="282" y="128"/>
                    </a:lnTo>
                    <a:lnTo>
                      <a:pt x="279" y="127"/>
                    </a:lnTo>
                    <a:lnTo>
                      <a:pt x="275" y="127"/>
                    </a:lnTo>
                    <a:lnTo>
                      <a:pt x="271" y="126"/>
                    </a:lnTo>
                    <a:lnTo>
                      <a:pt x="268" y="126"/>
                    </a:lnTo>
                    <a:lnTo>
                      <a:pt x="264" y="124"/>
                    </a:lnTo>
                    <a:lnTo>
                      <a:pt x="260" y="123"/>
                    </a:lnTo>
                    <a:lnTo>
                      <a:pt x="258" y="123"/>
                    </a:lnTo>
                    <a:lnTo>
                      <a:pt x="255" y="122"/>
                    </a:lnTo>
                    <a:lnTo>
                      <a:pt x="253" y="122"/>
                    </a:lnTo>
                    <a:lnTo>
                      <a:pt x="251" y="122"/>
                    </a:lnTo>
                    <a:lnTo>
                      <a:pt x="250" y="121"/>
                    </a:lnTo>
                    <a:lnTo>
                      <a:pt x="248" y="121"/>
                    </a:lnTo>
                    <a:lnTo>
                      <a:pt x="245" y="119"/>
                    </a:lnTo>
                    <a:lnTo>
                      <a:pt x="243" y="119"/>
                    </a:lnTo>
                    <a:lnTo>
                      <a:pt x="240" y="117"/>
                    </a:lnTo>
                    <a:lnTo>
                      <a:pt x="239" y="117"/>
                    </a:lnTo>
                    <a:lnTo>
                      <a:pt x="235" y="117"/>
                    </a:lnTo>
                    <a:lnTo>
                      <a:pt x="234" y="117"/>
                    </a:lnTo>
                    <a:lnTo>
                      <a:pt x="232" y="116"/>
                    </a:lnTo>
                    <a:lnTo>
                      <a:pt x="230" y="114"/>
                    </a:lnTo>
                    <a:lnTo>
                      <a:pt x="227" y="114"/>
                    </a:lnTo>
                    <a:lnTo>
                      <a:pt x="225" y="114"/>
                    </a:lnTo>
                    <a:lnTo>
                      <a:pt x="222" y="113"/>
                    </a:lnTo>
                    <a:lnTo>
                      <a:pt x="220" y="112"/>
                    </a:lnTo>
                    <a:lnTo>
                      <a:pt x="217" y="112"/>
                    </a:lnTo>
                    <a:lnTo>
                      <a:pt x="215" y="111"/>
                    </a:lnTo>
                    <a:lnTo>
                      <a:pt x="212" y="109"/>
                    </a:lnTo>
                    <a:lnTo>
                      <a:pt x="210" y="109"/>
                    </a:lnTo>
                    <a:lnTo>
                      <a:pt x="207" y="109"/>
                    </a:lnTo>
                    <a:lnTo>
                      <a:pt x="205" y="108"/>
                    </a:lnTo>
                    <a:lnTo>
                      <a:pt x="202" y="107"/>
                    </a:lnTo>
                    <a:lnTo>
                      <a:pt x="198" y="106"/>
                    </a:lnTo>
                    <a:lnTo>
                      <a:pt x="196" y="104"/>
                    </a:lnTo>
                    <a:lnTo>
                      <a:pt x="195" y="104"/>
                    </a:lnTo>
                    <a:lnTo>
                      <a:pt x="191" y="103"/>
                    </a:lnTo>
                    <a:lnTo>
                      <a:pt x="188" y="102"/>
                    </a:lnTo>
                    <a:lnTo>
                      <a:pt x="186" y="102"/>
                    </a:lnTo>
                    <a:lnTo>
                      <a:pt x="183" y="100"/>
                    </a:lnTo>
                    <a:lnTo>
                      <a:pt x="181" y="99"/>
                    </a:lnTo>
                    <a:lnTo>
                      <a:pt x="178" y="98"/>
                    </a:lnTo>
                    <a:lnTo>
                      <a:pt x="176" y="97"/>
                    </a:lnTo>
                    <a:lnTo>
                      <a:pt x="173" y="95"/>
                    </a:lnTo>
                    <a:lnTo>
                      <a:pt x="171" y="94"/>
                    </a:lnTo>
                    <a:lnTo>
                      <a:pt x="167" y="93"/>
                    </a:lnTo>
                    <a:lnTo>
                      <a:pt x="164" y="92"/>
                    </a:lnTo>
                    <a:lnTo>
                      <a:pt x="162" y="92"/>
                    </a:lnTo>
                    <a:lnTo>
                      <a:pt x="159" y="90"/>
                    </a:lnTo>
                    <a:lnTo>
                      <a:pt x="156" y="89"/>
                    </a:lnTo>
                    <a:lnTo>
                      <a:pt x="152" y="88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2" y="83"/>
                    </a:lnTo>
                    <a:lnTo>
                      <a:pt x="139" y="82"/>
                    </a:lnTo>
                    <a:lnTo>
                      <a:pt x="137" y="82"/>
                    </a:lnTo>
                    <a:lnTo>
                      <a:pt x="133" y="79"/>
                    </a:lnTo>
                    <a:lnTo>
                      <a:pt x="130" y="78"/>
                    </a:lnTo>
                    <a:lnTo>
                      <a:pt x="129" y="77"/>
                    </a:lnTo>
                    <a:lnTo>
                      <a:pt x="125" y="75"/>
                    </a:lnTo>
                    <a:lnTo>
                      <a:pt x="122" y="74"/>
                    </a:lnTo>
                    <a:lnTo>
                      <a:pt x="120" y="73"/>
                    </a:lnTo>
                    <a:lnTo>
                      <a:pt x="118" y="70"/>
                    </a:lnTo>
                    <a:lnTo>
                      <a:pt x="117" y="70"/>
                    </a:lnTo>
                    <a:lnTo>
                      <a:pt x="114" y="68"/>
                    </a:lnTo>
                    <a:lnTo>
                      <a:pt x="110" y="67"/>
                    </a:lnTo>
                    <a:lnTo>
                      <a:pt x="109" y="65"/>
                    </a:lnTo>
                    <a:lnTo>
                      <a:pt x="107" y="65"/>
                    </a:lnTo>
                    <a:lnTo>
                      <a:pt x="104" y="63"/>
                    </a:lnTo>
                    <a:lnTo>
                      <a:pt x="103" y="62"/>
                    </a:lnTo>
                    <a:lnTo>
                      <a:pt x="100" y="60"/>
                    </a:lnTo>
                    <a:lnTo>
                      <a:pt x="98" y="58"/>
                    </a:lnTo>
                    <a:lnTo>
                      <a:pt x="96" y="56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89" y="51"/>
                    </a:lnTo>
                    <a:lnTo>
                      <a:pt x="85" y="48"/>
                    </a:lnTo>
                    <a:lnTo>
                      <a:pt x="83" y="45"/>
                    </a:lnTo>
                    <a:lnTo>
                      <a:pt x="79" y="43"/>
                    </a:lnTo>
                    <a:lnTo>
                      <a:pt x="75" y="40"/>
                    </a:lnTo>
                    <a:lnTo>
                      <a:pt x="73" y="38"/>
                    </a:lnTo>
                    <a:lnTo>
                      <a:pt x="70" y="34"/>
                    </a:lnTo>
                    <a:lnTo>
                      <a:pt x="68" y="31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2" y="25"/>
                    </a:lnTo>
                    <a:lnTo>
                      <a:pt x="60" y="23"/>
                    </a:lnTo>
                    <a:lnTo>
                      <a:pt x="59" y="21"/>
                    </a:lnTo>
                    <a:lnTo>
                      <a:pt x="57" y="20"/>
                    </a:lnTo>
                    <a:lnTo>
                      <a:pt x="55" y="16"/>
                    </a:lnTo>
                    <a:lnTo>
                      <a:pt x="55" y="14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4" name="Freeform 342"/>
              <p:cNvSpPr>
                <a:spLocks noChangeAspect="1"/>
              </p:cNvSpPr>
              <p:nvPr/>
            </p:nvSpPr>
            <p:spPr bwMode="auto">
              <a:xfrm>
                <a:off x="3139" y="546"/>
                <a:ext cx="55" cy="22"/>
              </a:xfrm>
              <a:custGeom>
                <a:avLst/>
                <a:gdLst>
                  <a:gd name="T0" fmla="*/ 0 w 219"/>
                  <a:gd name="T1" fmla="*/ 0 h 88"/>
                  <a:gd name="T2" fmla="*/ 0 w 219"/>
                  <a:gd name="T3" fmla="*/ 0 h 88"/>
                  <a:gd name="T4" fmla="*/ 0 w 219"/>
                  <a:gd name="T5" fmla="*/ 0 h 88"/>
                  <a:gd name="T6" fmla="*/ 0 w 219"/>
                  <a:gd name="T7" fmla="*/ 0 h 88"/>
                  <a:gd name="T8" fmla="*/ 0 w 219"/>
                  <a:gd name="T9" fmla="*/ 0 h 88"/>
                  <a:gd name="T10" fmla="*/ 0 w 219"/>
                  <a:gd name="T11" fmla="*/ 0 h 88"/>
                  <a:gd name="T12" fmla="*/ 0 w 219"/>
                  <a:gd name="T13" fmla="*/ 0 h 88"/>
                  <a:gd name="T14" fmla="*/ 0 w 219"/>
                  <a:gd name="T15" fmla="*/ 0 h 88"/>
                  <a:gd name="T16" fmla="*/ 0 w 219"/>
                  <a:gd name="T17" fmla="*/ 0 h 88"/>
                  <a:gd name="T18" fmla="*/ 0 w 219"/>
                  <a:gd name="T19" fmla="*/ 0 h 88"/>
                  <a:gd name="T20" fmla="*/ 0 w 219"/>
                  <a:gd name="T21" fmla="*/ 0 h 88"/>
                  <a:gd name="T22" fmla="*/ 0 w 219"/>
                  <a:gd name="T23" fmla="*/ 0 h 88"/>
                  <a:gd name="T24" fmla="*/ 0 w 219"/>
                  <a:gd name="T25" fmla="*/ 0 h 88"/>
                  <a:gd name="T26" fmla="*/ 0 w 219"/>
                  <a:gd name="T27" fmla="*/ 0 h 88"/>
                  <a:gd name="T28" fmla="*/ 0 w 219"/>
                  <a:gd name="T29" fmla="*/ 0 h 88"/>
                  <a:gd name="T30" fmla="*/ 0 w 219"/>
                  <a:gd name="T31" fmla="*/ 0 h 88"/>
                  <a:gd name="T32" fmla="*/ 0 w 219"/>
                  <a:gd name="T33" fmla="*/ 0 h 88"/>
                  <a:gd name="T34" fmla="*/ 0 w 219"/>
                  <a:gd name="T35" fmla="*/ 0 h 88"/>
                  <a:gd name="T36" fmla="*/ 0 w 219"/>
                  <a:gd name="T37" fmla="*/ 0 h 88"/>
                  <a:gd name="T38" fmla="*/ 0 w 219"/>
                  <a:gd name="T39" fmla="*/ 0 h 88"/>
                  <a:gd name="T40" fmla="*/ 0 w 219"/>
                  <a:gd name="T41" fmla="*/ 0 h 88"/>
                  <a:gd name="T42" fmla="*/ 0 w 219"/>
                  <a:gd name="T43" fmla="*/ 0 h 88"/>
                  <a:gd name="T44" fmla="*/ 0 w 219"/>
                  <a:gd name="T45" fmla="*/ 0 h 88"/>
                  <a:gd name="T46" fmla="*/ 0 w 219"/>
                  <a:gd name="T47" fmla="*/ 0 h 88"/>
                  <a:gd name="T48" fmla="*/ 0 w 219"/>
                  <a:gd name="T49" fmla="*/ 0 h 88"/>
                  <a:gd name="T50" fmla="*/ 0 w 219"/>
                  <a:gd name="T51" fmla="*/ 0 h 88"/>
                  <a:gd name="T52" fmla="*/ 0 w 219"/>
                  <a:gd name="T53" fmla="*/ 0 h 88"/>
                  <a:gd name="T54" fmla="*/ 0 w 219"/>
                  <a:gd name="T55" fmla="*/ 0 h 88"/>
                  <a:gd name="T56" fmla="*/ 0 w 219"/>
                  <a:gd name="T57" fmla="*/ 0 h 88"/>
                  <a:gd name="T58" fmla="*/ 0 w 219"/>
                  <a:gd name="T59" fmla="*/ 0 h 88"/>
                  <a:gd name="T60" fmla="*/ 0 w 219"/>
                  <a:gd name="T61" fmla="*/ 0 h 88"/>
                  <a:gd name="T62" fmla="*/ 0 w 219"/>
                  <a:gd name="T63" fmla="*/ 0 h 88"/>
                  <a:gd name="T64" fmla="*/ 0 w 219"/>
                  <a:gd name="T65" fmla="*/ 0 h 88"/>
                  <a:gd name="T66" fmla="*/ 0 w 219"/>
                  <a:gd name="T67" fmla="*/ 0 h 88"/>
                  <a:gd name="T68" fmla="*/ 0 w 219"/>
                  <a:gd name="T69" fmla="*/ 0 h 88"/>
                  <a:gd name="T70" fmla="*/ 0 w 219"/>
                  <a:gd name="T71" fmla="*/ 0 h 88"/>
                  <a:gd name="T72" fmla="*/ 0 w 219"/>
                  <a:gd name="T73" fmla="*/ 0 h 88"/>
                  <a:gd name="T74" fmla="*/ 0 w 219"/>
                  <a:gd name="T75" fmla="*/ 0 h 88"/>
                  <a:gd name="T76" fmla="*/ 0 w 219"/>
                  <a:gd name="T77" fmla="*/ 0 h 88"/>
                  <a:gd name="T78" fmla="*/ 0 w 219"/>
                  <a:gd name="T79" fmla="*/ 0 h 88"/>
                  <a:gd name="T80" fmla="*/ 0 w 219"/>
                  <a:gd name="T81" fmla="*/ 0 h 88"/>
                  <a:gd name="T82" fmla="*/ 0 w 219"/>
                  <a:gd name="T83" fmla="*/ 0 h 88"/>
                  <a:gd name="T84" fmla="*/ 0 w 219"/>
                  <a:gd name="T85" fmla="*/ 0 h 88"/>
                  <a:gd name="T86" fmla="*/ 0 w 219"/>
                  <a:gd name="T87" fmla="*/ 0 h 88"/>
                  <a:gd name="T88" fmla="*/ 0 w 219"/>
                  <a:gd name="T89" fmla="*/ 0 h 88"/>
                  <a:gd name="T90" fmla="*/ 0 w 219"/>
                  <a:gd name="T91" fmla="*/ 0 h 88"/>
                  <a:gd name="T92" fmla="*/ 0 w 219"/>
                  <a:gd name="T93" fmla="*/ 0 h 88"/>
                  <a:gd name="T94" fmla="*/ 0 w 219"/>
                  <a:gd name="T95" fmla="*/ 0 h 88"/>
                  <a:gd name="T96" fmla="*/ 0 w 219"/>
                  <a:gd name="T97" fmla="*/ 0 h 88"/>
                  <a:gd name="T98" fmla="*/ 0 w 219"/>
                  <a:gd name="T99" fmla="*/ 0 h 88"/>
                  <a:gd name="T100" fmla="*/ 0 w 219"/>
                  <a:gd name="T101" fmla="*/ 0 h 88"/>
                  <a:gd name="T102" fmla="*/ 0 w 219"/>
                  <a:gd name="T103" fmla="*/ 0 h 88"/>
                  <a:gd name="T104" fmla="*/ 0 w 219"/>
                  <a:gd name="T105" fmla="*/ 0 h 88"/>
                  <a:gd name="T106" fmla="*/ 0 w 219"/>
                  <a:gd name="T107" fmla="*/ 0 h 88"/>
                  <a:gd name="T108" fmla="*/ 0 w 219"/>
                  <a:gd name="T109" fmla="*/ 0 h 88"/>
                  <a:gd name="T110" fmla="*/ 0 w 219"/>
                  <a:gd name="T111" fmla="*/ 0 h 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9"/>
                  <a:gd name="T169" fmla="*/ 0 h 88"/>
                  <a:gd name="T170" fmla="*/ 219 w 219"/>
                  <a:gd name="T171" fmla="*/ 88 h 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9" h="88">
                    <a:moveTo>
                      <a:pt x="5" y="0"/>
                    </a:moveTo>
                    <a:lnTo>
                      <a:pt x="0" y="62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3"/>
                    </a:lnTo>
                    <a:lnTo>
                      <a:pt x="10" y="64"/>
                    </a:lnTo>
                    <a:lnTo>
                      <a:pt x="13" y="66"/>
                    </a:lnTo>
                    <a:lnTo>
                      <a:pt x="15" y="67"/>
                    </a:lnTo>
                    <a:lnTo>
                      <a:pt x="18" y="68"/>
                    </a:lnTo>
                    <a:lnTo>
                      <a:pt x="22" y="69"/>
                    </a:lnTo>
                    <a:lnTo>
                      <a:pt x="26" y="69"/>
                    </a:lnTo>
                    <a:lnTo>
                      <a:pt x="29" y="71"/>
                    </a:lnTo>
                    <a:lnTo>
                      <a:pt x="33" y="72"/>
                    </a:lnTo>
                    <a:lnTo>
                      <a:pt x="36" y="73"/>
                    </a:lnTo>
                    <a:lnTo>
                      <a:pt x="38" y="73"/>
                    </a:lnTo>
                    <a:lnTo>
                      <a:pt x="39" y="74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7" y="76"/>
                    </a:lnTo>
                    <a:lnTo>
                      <a:pt x="49" y="77"/>
                    </a:lnTo>
                    <a:lnTo>
                      <a:pt x="52" y="77"/>
                    </a:lnTo>
                    <a:lnTo>
                      <a:pt x="53" y="78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2" y="81"/>
                    </a:lnTo>
                    <a:lnTo>
                      <a:pt x="63" y="81"/>
                    </a:lnTo>
                    <a:lnTo>
                      <a:pt x="67" y="81"/>
                    </a:lnTo>
                    <a:lnTo>
                      <a:pt x="70" y="82"/>
                    </a:lnTo>
                    <a:lnTo>
                      <a:pt x="72" y="82"/>
                    </a:lnTo>
                    <a:lnTo>
                      <a:pt x="75" y="82"/>
                    </a:lnTo>
                    <a:lnTo>
                      <a:pt x="76" y="83"/>
                    </a:lnTo>
                    <a:lnTo>
                      <a:pt x="80" y="83"/>
                    </a:lnTo>
                    <a:lnTo>
                      <a:pt x="82" y="84"/>
                    </a:lnTo>
                    <a:lnTo>
                      <a:pt x="85" y="84"/>
                    </a:lnTo>
                    <a:lnTo>
                      <a:pt x="87" y="84"/>
                    </a:lnTo>
                    <a:lnTo>
                      <a:pt x="90" y="84"/>
                    </a:lnTo>
                    <a:lnTo>
                      <a:pt x="92" y="86"/>
                    </a:lnTo>
                    <a:lnTo>
                      <a:pt x="95" y="86"/>
                    </a:lnTo>
                    <a:lnTo>
                      <a:pt x="99" y="87"/>
                    </a:lnTo>
                    <a:lnTo>
                      <a:pt x="100" y="87"/>
                    </a:lnTo>
                    <a:lnTo>
                      <a:pt x="104" y="87"/>
                    </a:lnTo>
                    <a:lnTo>
                      <a:pt x="106" y="87"/>
                    </a:lnTo>
                    <a:lnTo>
                      <a:pt x="109" y="88"/>
                    </a:lnTo>
                    <a:lnTo>
                      <a:pt x="111" y="88"/>
                    </a:lnTo>
                    <a:lnTo>
                      <a:pt x="114" y="88"/>
                    </a:lnTo>
                    <a:lnTo>
                      <a:pt x="116" y="88"/>
                    </a:lnTo>
                    <a:lnTo>
                      <a:pt x="119" y="88"/>
                    </a:lnTo>
                    <a:lnTo>
                      <a:pt x="121" y="88"/>
                    </a:lnTo>
                    <a:lnTo>
                      <a:pt x="124" y="88"/>
                    </a:lnTo>
                    <a:lnTo>
                      <a:pt x="126" y="88"/>
                    </a:lnTo>
                    <a:lnTo>
                      <a:pt x="129" y="88"/>
                    </a:lnTo>
                    <a:lnTo>
                      <a:pt x="131" y="88"/>
                    </a:lnTo>
                    <a:lnTo>
                      <a:pt x="133" y="88"/>
                    </a:lnTo>
                    <a:lnTo>
                      <a:pt x="136" y="88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3" y="87"/>
                    </a:lnTo>
                    <a:lnTo>
                      <a:pt x="145" y="86"/>
                    </a:lnTo>
                    <a:lnTo>
                      <a:pt x="148" y="86"/>
                    </a:lnTo>
                    <a:lnTo>
                      <a:pt x="150" y="84"/>
                    </a:lnTo>
                    <a:lnTo>
                      <a:pt x="153" y="84"/>
                    </a:lnTo>
                    <a:lnTo>
                      <a:pt x="154" y="84"/>
                    </a:lnTo>
                    <a:lnTo>
                      <a:pt x="156" y="84"/>
                    </a:lnTo>
                    <a:lnTo>
                      <a:pt x="159" y="83"/>
                    </a:lnTo>
                    <a:lnTo>
                      <a:pt x="162" y="83"/>
                    </a:lnTo>
                    <a:lnTo>
                      <a:pt x="165" y="82"/>
                    </a:lnTo>
                    <a:lnTo>
                      <a:pt x="168" y="81"/>
                    </a:lnTo>
                    <a:lnTo>
                      <a:pt x="170" y="81"/>
                    </a:lnTo>
                    <a:lnTo>
                      <a:pt x="173" y="79"/>
                    </a:lnTo>
                    <a:lnTo>
                      <a:pt x="175" y="79"/>
                    </a:lnTo>
                    <a:lnTo>
                      <a:pt x="177" y="78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88" y="73"/>
                    </a:lnTo>
                    <a:lnTo>
                      <a:pt x="192" y="72"/>
                    </a:lnTo>
                    <a:lnTo>
                      <a:pt x="194" y="71"/>
                    </a:lnTo>
                    <a:lnTo>
                      <a:pt x="198" y="69"/>
                    </a:lnTo>
                    <a:lnTo>
                      <a:pt x="199" y="67"/>
                    </a:lnTo>
                    <a:lnTo>
                      <a:pt x="203" y="64"/>
                    </a:lnTo>
                    <a:lnTo>
                      <a:pt x="206" y="64"/>
                    </a:lnTo>
                    <a:lnTo>
                      <a:pt x="208" y="62"/>
                    </a:lnTo>
                    <a:lnTo>
                      <a:pt x="209" y="62"/>
                    </a:lnTo>
                    <a:lnTo>
                      <a:pt x="212" y="61"/>
                    </a:lnTo>
                    <a:lnTo>
                      <a:pt x="214" y="58"/>
                    </a:lnTo>
                    <a:lnTo>
                      <a:pt x="218" y="57"/>
                    </a:lnTo>
                    <a:lnTo>
                      <a:pt x="219" y="54"/>
                    </a:lnTo>
                    <a:lnTo>
                      <a:pt x="209" y="8"/>
                    </a:lnTo>
                    <a:lnTo>
                      <a:pt x="208" y="8"/>
                    </a:lnTo>
                    <a:lnTo>
                      <a:pt x="206" y="8"/>
                    </a:lnTo>
                    <a:lnTo>
                      <a:pt x="202" y="10"/>
                    </a:lnTo>
                    <a:lnTo>
                      <a:pt x="199" y="10"/>
                    </a:lnTo>
                    <a:lnTo>
                      <a:pt x="198" y="12"/>
                    </a:lnTo>
                    <a:lnTo>
                      <a:pt x="196" y="13"/>
                    </a:lnTo>
                    <a:lnTo>
                      <a:pt x="192" y="13"/>
                    </a:lnTo>
                    <a:lnTo>
                      <a:pt x="189" y="14"/>
                    </a:lnTo>
                    <a:lnTo>
                      <a:pt x="187" y="14"/>
                    </a:lnTo>
                    <a:lnTo>
                      <a:pt x="183" y="15"/>
                    </a:lnTo>
                    <a:lnTo>
                      <a:pt x="179" y="17"/>
                    </a:lnTo>
                    <a:lnTo>
                      <a:pt x="177" y="18"/>
                    </a:lnTo>
                    <a:lnTo>
                      <a:pt x="172" y="18"/>
                    </a:lnTo>
                    <a:lnTo>
                      <a:pt x="170" y="18"/>
                    </a:lnTo>
                    <a:lnTo>
                      <a:pt x="168" y="19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60" y="19"/>
                    </a:lnTo>
                    <a:lnTo>
                      <a:pt x="159" y="20"/>
                    </a:lnTo>
                    <a:lnTo>
                      <a:pt x="155" y="20"/>
                    </a:lnTo>
                    <a:lnTo>
                      <a:pt x="154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1" y="23"/>
                    </a:lnTo>
                    <a:lnTo>
                      <a:pt x="139" y="23"/>
                    </a:lnTo>
                    <a:lnTo>
                      <a:pt x="136" y="23"/>
                    </a:lnTo>
                    <a:lnTo>
                      <a:pt x="133" y="24"/>
                    </a:lnTo>
                    <a:lnTo>
                      <a:pt x="130" y="24"/>
                    </a:lnTo>
                    <a:lnTo>
                      <a:pt x="128" y="24"/>
                    </a:lnTo>
                    <a:lnTo>
                      <a:pt x="125" y="24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6" y="25"/>
                    </a:lnTo>
                    <a:lnTo>
                      <a:pt x="114" y="25"/>
                    </a:lnTo>
                    <a:lnTo>
                      <a:pt x="110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5" y="25"/>
                    </a:lnTo>
                    <a:lnTo>
                      <a:pt x="91" y="25"/>
                    </a:lnTo>
                    <a:lnTo>
                      <a:pt x="88" y="25"/>
                    </a:lnTo>
                    <a:lnTo>
                      <a:pt x="86" y="25"/>
                    </a:lnTo>
                    <a:lnTo>
                      <a:pt x="82" y="25"/>
                    </a:lnTo>
                    <a:lnTo>
                      <a:pt x="80" y="25"/>
                    </a:lnTo>
                    <a:lnTo>
                      <a:pt x="76" y="24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68" y="24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58" y="23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3" y="12"/>
                    </a:lnTo>
                    <a:lnTo>
                      <a:pt x="19" y="10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3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5" name="Freeform 343"/>
              <p:cNvSpPr>
                <a:spLocks noChangeAspect="1"/>
              </p:cNvSpPr>
              <p:nvPr/>
            </p:nvSpPr>
            <p:spPr bwMode="auto">
              <a:xfrm>
                <a:off x="3139" y="499"/>
                <a:ext cx="53" cy="24"/>
              </a:xfrm>
              <a:custGeom>
                <a:avLst/>
                <a:gdLst>
                  <a:gd name="T0" fmla="*/ 0 w 214"/>
                  <a:gd name="T1" fmla="*/ 0 h 94"/>
                  <a:gd name="T2" fmla="*/ 0 w 214"/>
                  <a:gd name="T3" fmla="*/ 0 h 94"/>
                  <a:gd name="T4" fmla="*/ 0 w 214"/>
                  <a:gd name="T5" fmla="*/ 0 h 94"/>
                  <a:gd name="T6" fmla="*/ 0 w 214"/>
                  <a:gd name="T7" fmla="*/ 0 h 94"/>
                  <a:gd name="T8" fmla="*/ 0 w 214"/>
                  <a:gd name="T9" fmla="*/ 0 h 94"/>
                  <a:gd name="T10" fmla="*/ 0 w 214"/>
                  <a:gd name="T11" fmla="*/ 0 h 94"/>
                  <a:gd name="T12" fmla="*/ 0 w 214"/>
                  <a:gd name="T13" fmla="*/ 0 h 94"/>
                  <a:gd name="T14" fmla="*/ 0 w 214"/>
                  <a:gd name="T15" fmla="*/ 0 h 94"/>
                  <a:gd name="T16" fmla="*/ 0 w 214"/>
                  <a:gd name="T17" fmla="*/ 0 h 94"/>
                  <a:gd name="T18" fmla="*/ 0 w 214"/>
                  <a:gd name="T19" fmla="*/ 0 h 94"/>
                  <a:gd name="T20" fmla="*/ 0 w 214"/>
                  <a:gd name="T21" fmla="*/ 0 h 94"/>
                  <a:gd name="T22" fmla="*/ 0 w 214"/>
                  <a:gd name="T23" fmla="*/ 0 h 94"/>
                  <a:gd name="T24" fmla="*/ 0 w 214"/>
                  <a:gd name="T25" fmla="*/ 0 h 94"/>
                  <a:gd name="T26" fmla="*/ 0 w 214"/>
                  <a:gd name="T27" fmla="*/ 0 h 94"/>
                  <a:gd name="T28" fmla="*/ 0 w 214"/>
                  <a:gd name="T29" fmla="*/ 0 h 94"/>
                  <a:gd name="T30" fmla="*/ 0 w 214"/>
                  <a:gd name="T31" fmla="*/ 0 h 94"/>
                  <a:gd name="T32" fmla="*/ 0 w 214"/>
                  <a:gd name="T33" fmla="*/ 0 h 94"/>
                  <a:gd name="T34" fmla="*/ 0 w 214"/>
                  <a:gd name="T35" fmla="*/ 0 h 94"/>
                  <a:gd name="T36" fmla="*/ 0 w 214"/>
                  <a:gd name="T37" fmla="*/ 0 h 94"/>
                  <a:gd name="T38" fmla="*/ 0 w 214"/>
                  <a:gd name="T39" fmla="*/ 0 h 94"/>
                  <a:gd name="T40" fmla="*/ 0 w 214"/>
                  <a:gd name="T41" fmla="*/ 0 h 94"/>
                  <a:gd name="T42" fmla="*/ 0 w 214"/>
                  <a:gd name="T43" fmla="*/ 0 h 94"/>
                  <a:gd name="T44" fmla="*/ 0 w 214"/>
                  <a:gd name="T45" fmla="*/ 0 h 94"/>
                  <a:gd name="T46" fmla="*/ 0 w 214"/>
                  <a:gd name="T47" fmla="*/ 0 h 94"/>
                  <a:gd name="T48" fmla="*/ 0 w 214"/>
                  <a:gd name="T49" fmla="*/ 0 h 94"/>
                  <a:gd name="T50" fmla="*/ 0 w 214"/>
                  <a:gd name="T51" fmla="*/ 0 h 94"/>
                  <a:gd name="T52" fmla="*/ 0 w 214"/>
                  <a:gd name="T53" fmla="*/ 0 h 94"/>
                  <a:gd name="T54" fmla="*/ 0 w 214"/>
                  <a:gd name="T55" fmla="*/ 0 h 94"/>
                  <a:gd name="T56" fmla="*/ 0 w 214"/>
                  <a:gd name="T57" fmla="*/ 0 h 94"/>
                  <a:gd name="T58" fmla="*/ 0 w 214"/>
                  <a:gd name="T59" fmla="*/ 0 h 94"/>
                  <a:gd name="T60" fmla="*/ 0 w 214"/>
                  <a:gd name="T61" fmla="*/ 0 h 94"/>
                  <a:gd name="T62" fmla="*/ 0 w 214"/>
                  <a:gd name="T63" fmla="*/ 0 h 94"/>
                  <a:gd name="T64" fmla="*/ 0 w 214"/>
                  <a:gd name="T65" fmla="*/ 0 h 94"/>
                  <a:gd name="T66" fmla="*/ 0 w 214"/>
                  <a:gd name="T67" fmla="*/ 0 h 94"/>
                  <a:gd name="T68" fmla="*/ 0 w 214"/>
                  <a:gd name="T69" fmla="*/ 0 h 94"/>
                  <a:gd name="T70" fmla="*/ 0 w 214"/>
                  <a:gd name="T71" fmla="*/ 0 h 94"/>
                  <a:gd name="T72" fmla="*/ 0 w 214"/>
                  <a:gd name="T73" fmla="*/ 0 h 94"/>
                  <a:gd name="T74" fmla="*/ 0 w 214"/>
                  <a:gd name="T75" fmla="*/ 0 h 94"/>
                  <a:gd name="T76" fmla="*/ 0 w 214"/>
                  <a:gd name="T77" fmla="*/ 0 h 94"/>
                  <a:gd name="T78" fmla="*/ 0 w 214"/>
                  <a:gd name="T79" fmla="*/ 0 h 94"/>
                  <a:gd name="T80" fmla="*/ 0 w 214"/>
                  <a:gd name="T81" fmla="*/ 0 h 94"/>
                  <a:gd name="T82" fmla="*/ 0 w 214"/>
                  <a:gd name="T83" fmla="*/ 0 h 94"/>
                  <a:gd name="T84" fmla="*/ 0 w 214"/>
                  <a:gd name="T85" fmla="*/ 0 h 94"/>
                  <a:gd name="T86" fmla="*/ 0 w 214"/>
                  <a:gd name="T87" fmla="*/ 0 h 94"/>
                  <a:gd name="T88" fmla="*/ 0 w 214"/>
                  <a:gd name="T89" fmla="*/ 0 h 94"/>
                  <a:gd name="T90" fmla="*/ 0 w 214"/>
                  <a:gd name="T91" fmla="*/ 0 h 94"/>
                  <a:gd name="T92" fmla="*/ 0 w 214"/>
                  <a:gd name="T93" fmla="*/ 0 h 94"/>
                  <a:gd name="T94" fmla="*/ 0 w 214"/>
                  <a:gd name="T95" fmla="*/ 0 h 94"/>
                  <a:gd name="T96" fmla="*/ 0 w 214"/>
                  <a:gd name="T97" fmla="*/ 0 h 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4"/>
                  <a:gd name="T148" fmla="*/ 0 h 94"/>
                  <a:gd name="T149" fmla="*/ 214 w 214"/>
                  <a:gd name="T150" fmla="*/ 94 h 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4" h="94">
                    <a:moveTo>
                      <a:pt x="124" y="0"/>
                    </a:move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98" y="0"/>
                    </a:lnTo>
                    <a:lnTo>
                      <a:pt x="93" y="1"/>
                    </a:lnTo>
                    <a:lnTo>
                      <a:pt x="88" y="1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5" y="4"/>
                    </a:lnTo>
                    <a:lnTo>
                      <a:pt x="72" y="4"/>
                    </a:lnTo>
                    <a:lnTo>
                      <a:pt x="67" y="4"/>
                    </a:lnTo>
                    <a:lnTo>
                      <a:pt x="63" y="5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1" y="7"/>
                    </a:lnTo>
                    <a:lnTo>
                      <a:pt x="49" y="9"/>
                    </a:lnTo>
                    <a:lnTo>
                      <a:pt x="44" y="9"/>
                    </a:lnTo>
                    <a:lnTo>
                      <a:pt x="41" y="10"/>
                    </a:lnTo>
                    <a:lnTo>
                      <a:pt x="39" y="11"/>
                    </a:lnTo>
                    <a:lnTo>
                      <a:pt x="35" y="13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7" y="20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4" y="33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1" y="55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7" y="65"/>
                    </a:lnTo>
                    <a:lnTo>
                      <a:pt x="10" y="65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7" y="73"/>
                    </a:lnTo>
                    <a:lnTo>
                      <a:pt x="21" y="74"/>
                    </a:lnTo>
                    <a:lnTo>
                      <a:pt x="24" y="75"/>
                    </a:lnTo>
                    <a:lnTo>
                      <a:pt x="28" y="77"/>
                    </a:lnTo>
                    <a:lnTo>
                      <a:pt x="30" y="78"/>
                    </a:lnTo>
                    <a:lnTo>
                      <a:pt x="33" y="78"/>
                    </a:lnTo>
                    <a:lnTo>
                      <a:pt x="35" y="80"/>
                    </a:lnTo>
                    <a:lnTo>
                      <a:pt x="39" y="82"/>
                    </a:lnTo>
                    <a:lnTo>
                      <a:pt x="41" y="83"/>
                    </a:lnTo>
                    <a:lnTo>
                      <a:pt x="46" y="84"/>
                    </a:lnTo>
                    <a:lnTo>
                      <a:pt x="49" y="85"/>
                    </a:lnTo>
                    <a:lnTo>
                      <a:pt x="53" y="85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63" y="88"/>
                    </a:lnTo>
                    <a:lnTo>
                      <a:pt x="67" y="89"/>
                    </a:lnTo>
                    <a:lnTo>
                      <a:pt x="70" y="89"/>
                    </a:lnTo>
                    <a:lnTo>
                      <a:pt x="74" y="90"/>
                    </a:lnTo>
                    <a:lnTo>
                      <a:pt x="78" y="92"/>
                    </a:lnTo>
                    <a:lnTo>
                      <a:pt x="83" y="92"/>
                    </a:lnTo>
                    <a:lnTo>
                      <a:pt x="85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8" y="94"/>
                    </a:lnTo>
                    <a:lnTo>
                      <a:pt x="101" y="94"/>
                    </a:lnTo>
                    <a:lnTo>
                      <a:pt x="106" y="94"/>
                    </a:lnTo>
                    <a:lnTo>
                      <a:pt x="109" y="94"/>
                    </a:lnTo>
                    <a:lnTo>
                      <a:pt x="113" y="94"/>
                    </a:lnTo>
                    <a:lnTo>
                      <a:pt x="117" y="94"/>
                    </a:lnTo>
                    <a:lnTo>
                      <a:pt x="121" y="94"/>
                    </a:lnTo>
                    <a:lnTo>
                      <a:pt x="124" y="94"/>
                    </a:lnTo>
                    <a:lnTo>
                      <a:pt x="128" y="94"/>
                    </a:lnTo>
                    <a:lnTo>
                      <a:pt x="132" y="94"/>
                    </a:lnTo>
                    <a:lnTo>
                      <a:pt x="137" y="92"/>
                    </a:lnTo>
                    <a:lnTo>
                      <a:pt x="141" y="92"/>
                    </a:lnTo>
                    <a:lnTo>
                      <a:pt x="145" y="92"/>
                    </a:lnTo>
                    <a:lnTo>
                      <a:pt x="147" y="92"/>
                    </a:lnTo>
                    <a:lnTo>
                      <a:pt x="152" y="90"/>
                    </a:lnTo>
                    <a:lnTo>
                      <a:pt x="155" y="89"/>
                    </a:lnTo>
                    <a:lnTo>
                      <a:pt x="158" y="89"/>
                    </a:lnTo>
                    <a:lnTo>
                      <a:pt x="162" y="89"/>
                    </a:lnTo>
                    <a:lnTo>
                      <a:pt x="165" y="88"/>
                    </a:lnTo>
                    <a:lnTo>
                      <a:pt x="169" y="87"/>
                    </a:lnTo>
                    <a:lnTo>
                      <a:pt x="172" y="87"/>
                    </a:lnTo>
                    <a:lnTo>
                      <a:pt x="175" y="85"/>
                    </a:lnTo>
                    <a:lnTo>
                      <a:pt x="179" y="84"/>
                    </a:lnTo>
                    <a:lnTo>
                      <a:pt x="180" y="84"/>
                    </a:lnTo>
                    <a:lnTo>
                      <a:pt x="184" y="83"/>
                    </a:lnTo>
                    <a:lnTo>
                      <a:pt x="186" y="82"/>
                    </a:lnTo>
                    <a:lnTo>
                      <a:pt x="189" y="80"/>
                    </a:lnTo>
                    <a:lnTo>
                      <a:pt x="191" y="78"/>
                    </a:lnTo>
                    <a:lnTo>
                      <a:pt x="194" y="78"/>
                    </a:lnTo>
                    <a:lnTo>
                      <a:pt x="196" y="75"/>
                    </a:lnTo>
                    <a:lnTo>
                      <a:pt x="198" y="75"/>
                    </a:lnTo>
                    <a:lnTo>
                      <a:pt x="200" y="74"/>
                    </a:lnTo>
                    <a:lnTo>
                      <a:pt x="203" y="73"/>
                    </a:lnTo>
                    <a:lnTo>
                      <a:pt x="205" y="68"/>
                    </a:lnTo>
                    <a:lnTo>
                      <a:pt x="209" y="65"/>
                    </a:lnTo>
                    <a:lnTo>
                      <a:pt x="211" y="63"/>
                    </a:lnTo>
                    <a:lnTo>
                      <a:pt x="213" y="58"/>
                    </a:lnTo>
                    <a:lnTo>
                      <a:pt x="214" y="54"/>
                    </a:lnTo>
                    <a:lnTo>
                      <a:pt x="214" y="50"/>
                    </a:lnTo>
                    <a:lnTo>
                      <a:pt x="214" y="49"/>
                    </a:lnTo>
                    <a:lnTo>
                      <a:pt x="214" y="45"/>
                    </a:lnTo>
                    <a:lnTo>
                      <a:pt x="213" y="44"/>
                    </a:lnTo>
                    <a:lnTo>
                      <a:pt x="211" y="43"/>
                    </a:lnTo>
                    <a:lnTo>
                      <a:pt x="211" y="39"/>
                    </a:lnTo>
                    <a:lnTo>
                      <a:pt x="209" y="35"/>
                    </a:lnTo>
                    <a:lnTo>
                      <a:pt x="206" y="31"/>
                    </a:lnTo>
                    <a:lnTo>
                      <a:pt x="204" y="29"/>
                    </a:lnTo>
                    <a:lnTo>
                      <a:pt x="201" y="26"/>
                    </a:lnTo>
                    <a:lnTo>
                      <a:pt x="198" y="23"/>
                    </a:lnTo>
                    <a:lnTo>
                      <a:pt x="194" y="20"/>
                    </a:lnTo>
                    <a:lnTo>
                      <a:pt x="191" y="19"/>
                    </a:lnTo>
                    <a:lnTo>
                      <a:pt x="189" y="16"/>
                    </a:lnTo>
                    <a:lnTo>
                      <a:pt x="184" y="14"/>
                    </a:lnTo>
                    <a:lnTo>
                      <a:pt x="181" y="14"/>
                    </a:lnTo>
                    <a:lnTo>
                      <a:pt x="180" y="13"/>
                    </a:lnTo>
                    <a:lnTo>
                      <a:pt x="179" y="13"/>
                    </a:lnTo>
                    <a:lnTo>
                      <a:pt x="176" y="11"/>
                    </a:lnTo>
                    <a:lnTo>
                      <a:pt x="172" y="9"/>
                    </a:lnTo>
                    <a:lnTo>
                      <a:pt x="167" y="9"/>
                    </a:lnTo>
                    <a:lnTo>
                      <a:pt x="165" y="7"/>
                    </a:lnTo>
                    <a:lnTo>
                      <a:pt x="164" y="6"/>
                    </a:lnTo>
                    <a:lnTo>
                      <a:pt x="162" y="6"/>
                    </a:lnTo>
                    <a:lnTo>
                      <a:pt x="160" y="6"/>
                    </a:lnTo>
                    <a:lnTo>
                      <a:pt x="155" y="5"/>
                    </a:lnTo>
                    <a:lnTo>
                      <a:pt x="152" y="4"/>
                    </a:lnTo>
                    <a:lnTo>
                      <a:pt x="147" y="4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7" y="2"/>
                    </a:lnTo>
                    <a:lnTo>
                      <a:pt x="135" y="1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6" name="Freeform 344"/>
              <p:cNvSpPr>
                <a:spLocks noChangeAspect="1"/>
              </p:cNvSpPr>
              <p:nvPr/>
            </p:nvSpPr>
            <p:spPr bwMode="auto">
              <a:xfrm>
                <a:off x="3094" y="635"/>
                <a:ext cx="10" cy="53"/>
              </a:xfrm>
              <a:custGeom>
                <a:avLst/>
                <a:gdLst>
                  <a:gd name="T0" fmla="*/ 0 w 40"/>
                  <a:gd name="T1" fmla="*/ 0 h 211"/>
                  <a:gd name="T2" fmla="*/ 0 w 40"/>
                  <a:gd name="T3" fmla="*/ 0 h 211"/>
                  <a:gd name="T4" fmla="*/ 0 w 40"/>
                  <a:gd name="T5" fmla="*/ 0 h 211"/>
                  <a:gd name="T6" fmla="*/ 0 w 40"/>
                  <a:gd name="T7" fmla="*/ 0 h 211"/>
                  <a:gd name="T8" fmla="*/ 0 w 40"/>
                  <a:gd name="T9" fmla="*/ 0 h 211"/>
                  <a:gd name="T10" fmla="*/ 0 w 40"/>
                  <a:gd name="T11" fmla="*/ 0 h 211"/>
                  <a:gd name="T12" fmla="*/ 0 w 40"/>
                  <a:gd name="T13" fmla="*/ 0 h 211"/>
                  <a:gd name="T14" fmla="*/ 0 w 40"/>
                  <a:gd name="T15" fmla="*/ 0 h 211"/>
                  <a:gd name="T16" fmla="*/ 0 w 40"/>
                  <a:gd name="T17" fmla="*/ 0 h 211"/>
                  <a:gd name="T18" fmla="*/ 0 w 40"/>
                  <a:gd name="T19" fmla="*/ 0 h 211"/>
                  <a:gd name="T20" fmla="*/ 0 w 40"/>
                  <a:gd name="T21" fmla="*/ 0 h 211"/>
                  <a:gd name="T22" fmla="*/ 0 w 40"/>
                  <a:gd name="T23" fmla="*/ 0 h 211"/>
                  <a:gd name="T24" fmla="*/ 0 w 40"/>
                  <a:gd name="T25" fmla="*/ 0 h 211"/>
                  <a:gd name="T26" fmla="*/ 0 w 40"/>
                  <a:gd name="T27" fmla="*/ 0 h 211"/>
                  <a:gd name="T28" fmla="*/ 0 w 40"/>
                  <a:gd name="T29" fmla="*/ 0 h 211"/>
                  <a:gd name="T30" fmla="*/ 0 w 40"/>
                  <a:gd name="T31" fmla="*/ 0 h 211"/>
                  <a:gd name="T32" fmla="*/ 0 w 40"/>
                  <a:gd name="T33" fmla="*/ 0 h 211"/>
                  <a:gd name="T34" fmla="*/ 0 w 40"/>
                  <a:gd name="T35" fmla="*/ 0 h 211"/>
                  <a:gd name="T36" fmla="*/ 0 w 40"/>
                  <a:gd name="T37" fmla="*/ 0 h 211"/>
                  <a:gd name="T38" fmla="*/ 0 w 40"/>
                  <a:gd name="T39" fmla="*/ 0 h 211"/>
                  <a:gd name="T40" fmla="*/ 0 w 40"/>
                  <a:gd name="T41" fmla="*/ 0 h 211"/>
                  <a:gd name="T42" fmla="*/ 0 w 40"/>
                  <a:gd name="T43" fmla="*/ 0 h 211"/>
                  <a:gd name="T44" fmla="*/ 0 w 40"/>
                  <a:gd name="T45" fmla="*/ 0 h 211"/>
                  <a:gd name="T46" fmla="*/ 0 w 40"/>
                  <a:gd name="T47" fmla="*/ 0 h 211"/>
                  <a:gd name="T48" fmla="*/ 0 w 40"/>
                  <a:gd name="T49" fmla="*/ 0 h 211"/>
                  <a:gd name="T50" fmla="*/ 0 w 40"/>
                  <a:gd name="T51" fmla="*/ 0 h 211"/>
                  <a:gd name="T52" fmla="*/ 0 w 40"/>
                  <a:gd name="T53" fmla="*/ 0 h 211"/>
                  <a:gd name="T54" fmla="*/ 0 w 40"/>
                  <a:gd name="T55" fmla="*/ 0 h 211"/>
                  <a:gd name="T56" fmla="*/ 0 w 40"/>
                  <a:gd name="T57" fmla="*/ 0 h 211"/>
                  <a:gd name="T58" fmla="*/ 0 w 40"/>
                  <a:gd name="T59" fmla="*/ 0 h 211"/>
                  <a:gd name="T60" fmla="*/ 0 w 40"/>
                  <a:gd name="T61" fmla="*/ 0 h 211"/>
                  <a:gd name="T62" fmla="*/ 0 w 40"/>
                  <a:gd name="T63" fmla="*/ 0 h 211"/>
                  <a:gd name="T64" fmla="*/ 0 w 40"/>
                  <a:gd name="T65" fmla="*/ 0 h 211"/>
                  <a:gd name="T66" fmla="*/ 0 w 40"/>
                  <a:gd name="T67" fmla="*/ 0 h 211"/>
                  <a:gd name="T68" fmla="*/ 0 w 40"/>
                  <a:gd name="T69" fmla="*/ 0 h 211"/>
                  <a:gd name="T70" fmla="*/ 0 w 40"/>
                  <a:gd name="T71" fmla="*/ 0 h 211"/>
                  <a:gd name="T72" fmla="*/ 0 w 40"/>
                  <a:gd name="T73" fmla="*/ 0 h 211"/>
                  <a:gd name="T74" fmla="*/ 0 w 40"/>
                  <a:gd name="T75" fmla="*/ 0 h 211"/>
                  <a:gd name="T76" fmla="*/ 0 w 40"/>
                  <a:gd name="T77" fmla="*/ 0 h 211"/>
                  <a:gd name="T78" fmla="*/ 0 w 40"/>
                  <a:gd name="T79" fmla="*/ 0 h 211"/>
                  <a:gd name="T80" fmla="*/ 0 w 40"/>
                  <a:gd name="T81" fmla="*/ 0 h 211"/>
                  <a:gd name="T82" fmla="*/ 0 w 40"/>
                  <a:gd name="T83" fmla="*/ 0 h 211"/>
                  <a:gd name="T84" fmla="*/ 0 w 40"/>
                  <a:gd name="T85" fmla="*/ 0 h 211"/>
                  <a:gd name="T86" fmla="*/ 0 w 40"/>
                  <a:gd name="T87" fmla="*/ 0 h 211"/>
                  <a:gd name="T88" fmla="*/ 0 w 40"/>
                  <a:gd name="T89" fmla="*/ 0 h 211"/>
                  <a:gd name="T90" fmla="*/ 0 w 40"/>
                  <a:gd name="T91" fmla="*/ 0 h 211"/>
                  <a:gd name="T92" fmla="*/ 0 w 40"/>
                  <a:gd name="T93" fmla="*/ 0 h 211"/>
                  <a:gd name="T94" fmla="*/ 0 w 40"/>
                  <a:gd name="T95" fmla="*/ 0 h 211"/>
                  <a:gd name="T96" fmla="*/ 0 w 40"/>
                  <a:gd name="T97" fmla="*/ 0 h 211"/>
                  <a:gd name="T98" fmla="*/ 0 w 40"/>
                  <a:gd name="T99" fmla="*/ 0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211"/>
                  <a:gd name="T152" fmla="*/ 40 w 40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211">
                    <a:moveTo>
                      <a:pt x="16" y="23"/>
                    </a:moveTo>
                    <a:lnTo>
                      <a:pt x="17" y="25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0" y="42"/>
                    </a:lnTo>
                    <a:lnTo>
                      <a:pt x="20" y="45"/>
                    </a:lnTo>
                    <a:lnTo>
                      <a:pt x="21" y="48"/>
                    </a:lnTo>
                    <a:lnTo>
                      <a:pt x="21" y="50"/>
                    </a:lnTo>
                    <a:lnTo>
                      <a:pt x="22" y="55"/>
                    </a:lnTo>
                    <a:lnTo>
                      <a:pt x="22" y="58"/>
                    </a:lnTo>
                    <a:lnTo>
                      <a:pt x="22" y="62"/>
                    </a:lnTo>
                    <a:lnTo>
                      <a:pt x="22" y="64"/>
                    </a:lnTo>
                    <a:lnTo>
                      <a:pt x="22" y="68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4" y="77"/>
                    </a:lnTo>
                    <a:lnTo>
                      <a:pt x="24" y="82"/>
                    </a:lnTo>
                    <a:lnTo>
                      <a:pt x="25" y="84"/>
                    </a:lnTo>
                    <a:lnTo>
                      <a:pt x="25" y="87"/>
                    </a:lnTo>
                    <a:lnTo>
                      <a:pt x="25" y="92"/>
                    </a:lnTo>
                    <a:lnTo>
                      <a:pt x="25" y="94"/>
                    </a:lnTo>
                    <a:lnTo>
                      <a:pt x="25" y="97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3"/>
                    </a:lnTo>
                    <a:lnTo>
                      <a:pt x="25" y="115"/>
                    </a:lnTo>
                    <a:lnTo>
                      <a:pt x="25" y="118"/>
                    </a:lnTo>
                    <a:lnTo>
                      <a:pt x="24" y="121"/>
                    </a:lnTo>
                    <a:lnTo>
                      <a:pt x="24" y="125"/>
                    </a:lnTo>
                    <a:lnTo>
                      <a:pt x="22" y="128"/>
                    </a:lnTo>
                    <a:lnTo>
                      <a:pt x="22" y="132"/>
                    </a:lnTo>
                    <a:lnTo>
                      <a:pt x="21" y="133"/>
                    </a:lnTo>
                    <a:lnTo>
                      <a:pt x="21" y="136"/>
                    </a:lnTo>
                    <a:lnTo>
                      <a:pt x="20" y="138"/>
                    </a:lnTo>
                    <a:lnTo>
                      <a:pt x="20" y="141"/>
                    </a:lnTo>
                    <a:lnTo>
                      <a:pt x="19" y="143"/>
                    </a:lnTo>
                    <a:lnTo>
                      <a:pt x="17" y="148"/>
                    </a:lnTo>
                    <a:lnTo>
                      <a:pt x="16" y="151"/>
                    </a:lnTo>
                    <a:lnTo>
                      <a:pt x="15" y="152"/>
                    </a:lnTo>
                    <a:lnTo>
                      <a:pt x="15" y="155"/>
                    </a:lnTo>
                    <a:lnTo>
                      <a:pt x="15" y="157"/>
                    </a:lnTo>
                    <a:lnTo>
                      <a:pt x="14" y="159"/>
                    </a:lnTo>
                    <a:lnTo>
                      <a:pt x="12" y="161"/>
                    </a:lnTo>
                    <a:lnTo>
                      <a:pt x="12" y="162"/>
                    </a:lnTo>
                    <a:lnTo>
                      <a:pt x="12" y="165"/>
                    </a:lnTo>
                    <a:lnTo>
                      <a:pt x="11" y="167"/>
                    </a:lnTo>
                    <a:lnTo>
                      <a:pt x="11" y="169"/>
                    </a:lnTo>
                    <a:lnTo>
                      <a:pt x="10" y="172"/>
                    </a:lnTo>
                    <a:lnTo>
                      <a:pt x="10" y="174"/>
                    </a:lnTo>
                    <a:lnTo>
                      <a:pt x="9" y="177"/>
                    </a:lnTo>
                    <a:lnTo>
                      <a:pt x="7" y="181"/>
                    </a:lnTo>
                    <a:lnTo>
                      <a:pt x="6" y="185"/>
                    </a:lnTo>
                    <a:lnTo>
                      <a:pt x="5" y="187"/>
                    </a:lnTo>
                    <a:lnTo>
                      <a:pt x="4" y="191"/>
                    </a:lnTo>
                    <a:lnTo>
                      <a:pt x="2" y="195"/>
                    </a:lnTo>
                    <a:lnTo>
                      <a:pt x="2" y="197"/>
                    </a:lnTo>
                    <a:lnTo>
                      <a:pt x="1" y="201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0" y="208"/>
                    </a:lnTo>
                    <a:lnTo>
                      <a:pt x="0" y="209"/>
                    </a:lnTo>
                    <a:lnTo>
                      <a:pt x="0" y="210"/>
                    </a:lnTo>
                    <a:lnTo>
                      <a:pt x="0" y="211"/>
                    </a:lnTo>
                    <a:lnTo>
                      <a:pt x="1" y="209"/>
                    </a:lnTo>
                    <a:lnTo>
                      <a:pt x="2" y="208"/>
                    </a:lnTo>
                    <a:lnTo>
                      <a:pt x="4" y="205"/>
                    </a:lnTo>
                    <a:lnTo>
                      <a:pt x="5" y="204"/>
                    </a:lnTo>
                    <a:lnTo>
                      <a:pt x="5" y="201"/>
                    </a:lnTo>
                    <a:lnTo>
                      <a:pt x="6" y="200"/>
                    </a:lnTo>
                    <a:lnTo>
                      <a:pt x="7" y="197"/>
                    </a:lnTo>
                    <a:lnTo>
                      <a:pt x="9" y="195"/>
                    </a:lnTo>
                    <a:lnTo>
                      <a:pt x="10" y="192"/>
                    </a:lnTo>
                    <a:lnTo>
                      <a:pt x="11" y="190"/>
                    </a:lnTo>
                    <a:lnTo>
                      <a:pt x="12" y="186"/>
                    </a:lnTo>
                    <a:lnTo>
                      <a:pt x="14" y="184"/>
                    </a:lnTo>
                    <a:lnTo>
                      <a:pt x="15" y="181"/>
                    </a:lnTo>
                    <a:lnTo>
                      <a:pt x="16" y="177"/>
                    </a:lnTo>
                    <a:lnTo>
                      <a:pt x="19" y="175"/>
                    </a:lnTo>
                    <a:lnTo>
                      <a:pt x="20" y="171"/>
                    </a:lnTo>
                    <a:lnTo>
                      <a:pt x="21" y="167"/>
                    </a:lnTo>
                    <a:lnTo>
                      <a:pt x="22" y="165"/>
                    </a:lnTo>
                    <a:lnTo>
                      <a:pt x="24" y="161"/>
                    </a:lnTo>
                    <a:lnTo>
                      <a:pt x="25" y="157"/>
                    </a:lnTo>
                    <a:lnTo>
                      <a:pt x="26" y="155"/>
                    </a:lnTo>
                    <a:lnTo>
                      <a:pt x="29" y="151"/>
                    </a:lnTo>
                    <a:lnTo>
                      <a:pt x="30" y="147"/>
                    </a:lnTo>
                    <a:lnTo>
                      <a:pt x="30" y="143"/>
                    </a:lnTo>
                    <a:lnTo>
                      <a:pt x="33" y="141"/>
                    </a:lnTo>
                    <a:lnTo>
                      <a:pt x="33" y="137"/>
                    </a:lnTo>
                    <a:lnTo>
                      <a:pt x="35" y="133"/>
                    </a:lnTo>
                    <a:lnTo>
                      <a:pt x="36" y="131"/>
                    </a:lnTo>
                    <a:lnTo>
                      <a:pt x="36" y="128"/>
                    </a:lnTo>
                    <a:lnTo>
                      <a:pt x="39" y="125"/>
                    </a:lnTo>
                    <a:lnTo>
                      <a:pt x="39" y="121"/>
                    </a:lnTo>
                    <a:lnTo>
                      <a:pt x="40" y="118"/>
                    </a:lnTo>
                    <a:lnTo>
                      <a:pt x="40" y="115"/>
                    </a:lnTo>
                    <a:lnTo>
                      <a:pt x="40" y="111"/>
                    </a:lnTo>
                    <a:lnTo>
                      <a:pt x="40" y="108"/>
                    </a:lnTo>
                    <a:lnTo>
                      <a:pt x="40" y="106"/>
                    </a:lnTo>
                    <a:lnTo>
                      <a:pt x="40" y="104"/>
                    </a:lnTo>
                    <a:lnTo>
                      <a:pt x="40" y="102"/>
                    </a:lnTo>
                    <a:lnTo>
                      <a:pt x="40" y="99"/>
                    </a:lnTo>
                    <a:lnTo>
                      <a:pt x="40" y="97"/>
                    </a:lnTo>
                    <a:lnTo>
                      <a:pt x="40" y="96"/>
                    </a:lnTo>
                    <a:lnTo>
                      <a:pt x="40" y="93"/>
                    </a:lnTo>
                    <a:lnTo>
                      <a:pt x="39" y="91"/>
                    </a:lnTo>
                    <a:lnTo>
                      <a:pt x="39" y="87"/>
                    </a:lnTo>
                    <a:lnTo>
                      <a:pt x="39" y="84"/>
                    </a:lnTo>
                    <a:lnTo>
                      <a:pt x="39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6" y="76"/>
                    </a:lnTo>
                    <a:lnTo>
                      <a:pt x="36" y="73"/>
                    </a:lnTo>
                    <a:lnTo>
                      <a:pt x="36" y="72"/>
                    </a:lnTo>
                    <a:lnTo>
                      <a:pt x="36" y="69"/>
                    </a:lnTo>
                    <a:lnTo>
                      <a:pt x="35" y="66"/>
                    </a:lnTo>
                    <a:lnTo>
                      <a:pt x="35" y="63"/>
                    </a:lnTo>
                    <a:lnTo>
                      <a:pt x="34" y="62"/>
                    </a:lnTo>
                    <a:lnTo>
                      <a:pt x="34" y="59"/>
                    </a:lnTo>
                    <a:lnTo>
                      <a:pt x="33" y="55"/>
                    </a:lnTo>
                    <a:lnTo>
                      <a:pt x="33" y="53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5" y="28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4" y="18"/>
                    </a:lnTo>
                    <a:lnTo>
                      <a:pt x="22" y="15"/>
                    </a:lnTo>
                    <a:lnTo>
                      <a:pt x="22" y="11"/>
                    </a:lnTo>
                    <a:lnTo>
                      <a:pt x="21" y="0"/>
                    </a:lnTo>
                    <a:lnTo>
                      <a:pt x="20" y="11"/>
                    </a:lnTo>
                    <a:lnTo>
                      <a:pt x="19" y="14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6" y="22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7" name="Freeform 345"/>
              <p:cNvSpPr>
                <a:spLocks noChangeAspect="1"/>
              </p:cNvSpPr>
              <p:nvPr/>
            </p:nvSpPr>
            <p:spPr bwMode="auto">
              <a:xfrm>
                <a:off x="3093" y="647"/>
                <a:ext cx="37" cy="21"/>
              </a:xfrm>
              <a:custGeom>
                <a:avLst/>
                <a:gdLst>
                  <a:gd name="T0" fmla="*/ 0 w 146"/>
                  <a:gd name="T1" fmla="*/ 0 h 82"/>
                  <a:gd name="T2" fmla="*/ 0 w 146"/>
                  <a:gd name="T3" fmla="*/ 0 h 82"/>
                  <a:gd name="T4" fmla="*/ 0 w 146"/>
                  <a:gd name="T5" fmla="*/ 0 h 82"/>
                  <a:gd name="T6" fmla="*/ 0 w 146"/>
                  <a:gd name="T7" fmla="*/ 0 h 82"/>
                  <a:gd name="T8" fmla="*/ 0 w 146"/>
                  <a:gd name="T9" fmla="*/ 0 h 82"/>
                  <a:gd name="T10" fmla="*/ 0 w 146"/>
                  <a:gd name="T11" fmla="*/ 0 h 82"/>
                  <a:gd name="T12" fmla="*/ 0 w 146"/>
                  <a:gd name="T13" fmla="*/ 0 h 82"/>
                  <a:gd name="T14" fmla="*/ 0 w 146"/>
                  <a:gd name="T15" fmla="*/ 0 h 82"/>
                  <a:gd name="T16" fmla="*/ 0 w 146"/>
                  <a:gd name="T17" fmla="*/ 0 h 82"/>
                  <a:gd name="T18" fmla="*/ 0 w 146"/>
                  <a:gd name="T19" fmla="*/ 0 h 82"/>
                  <a:gd name="T20" fmla="*/ 0 w 146"/>
                  <a:gd name="T21" fmla="*/ 0 h 82"/>
                  <a:gd name="T22" fmla="*/ 0 w 146"/>
                  <a:gd name="T23" fmla="*/ 0 h 82"/>
                  <a:gd name="T24" fmla="*/ 0 w 146"/>
                  <a:gd name="T25" fmla="*/ 0 h 82"/>
                  <a:gd name="T26" fmla="*/ 0 w 146"/>
                  <a:gd name="T27" fmla="*/ 0 h 82"/>
                  <a:gd name="T28" fmla="*/ 0 w 146"/>
                  <a:gd name="T29" fmla="*/ 0 h 82"/>
                  <a:gd name="T30" fmla="*/ 0 w 146"/>
                  <a:gd name="T31" fmla="*/ 0 h 82"/>
                  <a:gd name="T32" fmla="*/ 0 w 146"/>
                  <a:gd name="T33" fmla="*/ 0 h 82"/>
                  <a:gd name="T34" fmla="*/ 0 w 146"/>
                  <a:gd name="T35" fmla="*/ 0 h 82"/>
                  <a:gd name="T36" fmla="*/ 0 w 146"/>
                  <a:gd name="T37" fmla="*/ 0 h 82"/>
                  <a:gd name="T38" fmla="*/ 0 w 146"/>
                  <a:gd name="T39" fmla="*/ 0 h 82"/>
                  <a:gd name="T40" fmla="*/ 0 w 146"/>
                  <a:gd name="T41" fmla="*/ 0 h 82"/>
                  <a:gd name="T42" fmla="*/ 0 w 146"/>
                  <a:gd name="T43" fmla="*/ 0 h 82"/>
                  <a:gd name="T44" fmla="*/ 0 w 146"/>
                  <a:gd name="T45" fmla="*/ 0 h 82"/>
                  <a:gd name="T46" fmla="*/ 0 w 146"/>
                  <a:gd name="T47" fmla="*/ 0 h 82"/>
                  <a:gd name="T48" fmla="*/ 0 w 146"/>
                  <a:gd name="T49" fmla="*/ 0 h 82"/>
                  <a:gd name="T50" fmla="*/ 0 w 146"/>
                  <a:gd name="T51" fmla="*/ 0 h 82"/>
                  <a:gd name="T52" fmla="*/ 0 w 146"/>
                  <a:gd name="T53" fmla="*/ 0 h 82"/>
                  <a:gd name="T54" fmla="*/ 0 w 146"/>
                  <a:gd name="T55" fmla="*/ 0 h 82"/>
                  <a:gd name="T56" fmla="*/ 0 w 146"/>
                  <a:gd name="T57" fmla="*/ 0 h 82"/>
                  <a:gd name="T58" fmla="*/ 0 w 146"/>
                  <a:gd name="T59" fmla="*/ 0 h 82"/>
                  <a:gd name="T60" fmla="*/ 0 w 146"/>
                  <a:gd name="T61" fmla="*/ 0 h 82"/>
                  <a:gd name="T62" fmla="*/ 0 w 146"/>
                  <a:gd name="T63" fmla="*/ 0 h 82"/>
                  <a:gd name="T64" fmla="*/ 0 w 146"/>
                  <a:gd name="T65" fmla="*/ 0 h 82"/>
                  <a:gd name="T66" fmla="*/ 0 w 146"/>
                  <a:gd name="T67" fmla="*/ 0 h 82"/>
                  <a:gd name="T68" fmla="*/ 0 w 146"/>
                  <a:gd name="T69" fmla="*/ 0 h 82"/>
                  <a:gd name="T70" fmla="*/ 0 w 146"/>
                  <a:gd name="T71" fmla="*/ 0 h 82"/>
                  <a:gd name="T72" fmla="*/ 0 w 146"/>
                  <a:gd name="T73" fmla="*/ 0 h 82"/>
                  <a:gd name="T74" fmla="*/ 0 w 146"/>
                  <a:gd name="T75" fmla="*/ 0 h 82"/>
                  <a:gd name="T76" fmla="*/ 0 w 146"/>
                  <a:gd name="T77" fmla="*/ 0 h 82"/>
                  <a:gd name="T78" fmla="*/ 0 w 146"/>
                  <a:gd name="T79" fmla="*/ 0 h 82"/>
                  <a:gd name="T80" fmla="*/ 0 w 146"/>
                  <a:gd name="T81" fmla="*/ 0 h 82"/>
                  <a:gd name="T82" fmla="*/ 0 w 146"/>
                  <a:gd name="T83" fmla="*/ 0 h 82"/>
                  <a:gd name="T84" fmla="*/ 0 w 146"/>
                  <a:gd name="T85" fmla="*/ 0 h 82"/>
                  <a:gd name="T86" fmla="*/ 0 w 146"/>
                  <a:gd name="T87" fmla="*/ 0 h 82"/>
                  <a:gd name="T88" fmla="*/ 0 w 146"/>
                  <a:gd name="T89" fmla="*/ 0 h 82"/>
                  <a:gd name="T90" fmla="*/ 0 w 146"/>
                  <a:gd name="T91" fmla="*/ 0 h 82"/>
                  <a:gd name="T92" fmla="*/ 0 w 146"/>
                  <a:gd name="T93" fmla="*/ 0 h 82"/>
                  <a:gd name="T94" fmla="*/ 0 w 146"/>
                  <a:gd name="T95" fmla="*/ 0 h 82"/>
                  <a:gd name="T96" fmla="*/ 0 w 146"/>
                  <a:gd name="T97" fmla="*/ 0 h 82"/>
                  <a:gd name="T98" fmla="*/ 0 w 146"/>
                  <a:gd name="T99" fmla="*/ 0 h 82"/>
                  <a:gd name="T100" fmla="*/ 0 w 146"/>
                  <a:gd name="T101" fmla="*/ 0 h 82"/>
                  <a:gd name="T102" fmla="*/ 0 w 146"/>
                  <a:gd name="T103" fmla="*/ 0 h 82"/>
                  <a:gd name="T104" fmla="*/ 0 w 146"/>
                  <a:gd name="T105" fmla="*/ 0 h 82"/>
                  <a:gd name="T106" fmla="*/ 0 w 146"/>
                  <a:gd name="T107" fmla="*/ 0 h 82"/>
                  <a:gd name="T108" fmla="*/ 0 w 146"/>
                  <a:gd name="T109" fmla="*/ 0 h 82"/>
                  <a:gd name="T110" fmla="*/ 0 w 146"/>
                  <a:gd name="T111" fmla="*/ 0 h 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6"/>
                  <a:gd name="T169" fmla="*/ 0 h 82"/>
                  <a:gd name="T170" fmla="*/ 146 w 146"/>
                  <a:gd name="T171" fmla="*/ 82 h 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6" h="82">
                    <a:moveTo>
                      <a:pt x="8" y="0"/>
                    </a:move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3" y="14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61" y="15"/>
                    </a:lnTo>
                    <a:lnTo>
                      <a:pt x="62" y="16"/>
                    </a:lnTo>
                    <a:lnTo>
                      <a:pt x="64" y="18"/>
                    </a:lnTo>
                    <a:lnTo>
                      <a:pt x="67" y="19"/>
                    </a:lnTo>
                    <a:lnTo>
                      <a:pt x="71" y="21"/>
                    </a:lnTo>
                    <a:lnTo>
                      <a:pt x="75" y="23"/>
                    </a:lnTo>
                    <a:lnTo>
                      <a:pt x="77" y="24"/>
                    </a:lnTo>
                    <a:lnTo>
                      <a:pt x="81" y="26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5" y="29"/>
                    </a:lnTo>
                    <a:lnTo>
                      <a:pt x="87" y="29"/>
                    </a:lnTo>
                    <a:lnTo>
                      <a:pt x="90" y="31"/>
                    </a:lnTo>
                    <a:lnTo>
                      <a:pt x="92" y="34"/>
                    </a:lnTo>
                    <a:lnTo>
                      <a:pt x="95" y="35"/>
                    </a:lnTo>
                    <a:lnTo>
                      <a:pt x="98" y="38"/>
                    </a:lnTo>
                    <a:lnTo>
                      <a:pt x="101" y="39"/>
                    </a:lnTo>
                    <a:lnTo>
                      <a:pt x="105" y="43"/>
                    </a:lnTo>
                    <a:lnTo>
                      <a:pt x="107" y="45"/>
                    </a:lnTo>
                    <a:lnTo>
                      <a:pt x="110" y="48"/>
                    </a:lnTo>
                    <a:lnTo>
                      <a:pt x="114" y="49"/>
                    </a:lnTo>
                    <a:lnTo>
                      <a:pt x="116" y="54"/>
                    </a:lnTo>
                    <a:lnTo>
                      <a:pt x="120" y="55"/>
                    </a:lnTo>
                    <a:lnTo>
                      <a:pt x="124" y="59"/>
                    </a:lnTo>
                    <a:lnTo>
                      <a:pt x="126" y="60"/>
                    </a:lnTo>
                    <a:lnTo>
                      <a:pt x="129" y="63"/>
                    </a:lnTo>
                    <a:lnTo>
                      <a:pt x="131" y="65"/>
                    </a:lnTo>
                    <a:lnTo>
                      <a:pt x="135" y="68"/>
                    </a:lnTo>
                    <a:lnTo>
                      <a:pt x="136" y="70"/>
                    </a:lnTo>
                    <a:lnTo>
                      <a:pt x="139" y="73"/>
                    </a:lnTo>
                    <a:lnTo>
                      <a:pt x="141" y="74"/>
                    </a:lnTo>
                    <a:lnTo>
                      <a:pt x="143" y="77"/>
                    </a:lnTo>
                    <a:lnTo>
                      <a:pt x="145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3" y="80"/>
                    </a:lnTo>
                    <a:lnTo>
                      <a:pt x="141" y="79"/>
                    </a:lnTo>
                    <a:lnTo>
                      <a:pt x="139" y="78"/>
                    </a:lnTo>
                    <a:lnTo>
                      <a:pt x="136" y="77"/>
                    </a:lnTo>
                    <a:lnTo>
                      <a:pt x="134" y="77"/>
                    </a:lnTo>
                    <a:lnTo>
                      <a:pt x="131" y="74"/>
                    </a:lnTo>
                    <a:lnTo>
                      <a:pt x="129" y="73"/>
                    </a:lnTo>
                    <a:lnTo>
                      <a:pt x="124" y="72"/>
                    </a:lnTo>
                    <a:lnTo>
                      <a:pt x="121" y="70"/>
                    </a:lnTo>
                    <a:lnTo>
                      <a:pt x="119" y="68"/>
                    </a:lnTo>
                    <a:lnTo>
                      <a:pt x="115" y="65"/>
                    </a:lnTo>
                    <a:lnTo>
                      <a:pt x="111" y="63"/>
                    </a:lnTo>
                    <a:lnTo>
                      <a:pt x="109" y="62"/>
                    </a:lnTo>
                    <a:lnTo>
                      <a:pt x="105" y="59"/>
                    </a:lnTo>
                    <a:lnTo>
                      <a:pt x="101" y="56"/>
                    </a:lnTo>
                    <a:lnTo>
                      <a:pt x="98" y="55"/>
                    </a:lnTo>
                    <a:lnTo>
                      <a:pt x="95" y="54"/>
                    </a:lnTo>
                    <a:lnTo>
                      <a:pt x="91" y="51"/>
                    </a:lnTo>
                    <a:lnTo>
                      <a:pt x="87" y="49"/>
                    </a:lnTo>
                    <a:lnTo>
                      <a:pt x="85" y="48"/>
                    </a:lnTo>
                    <a:lnTo>
                      <a:pt x="81" y="45"/>
                    </a:lnTo>
                    <a:lnTo>
                      <a:pt x="77" y="44"/>
                    </a:lnTo>
                    <a:lnTo>
                      <a:pt x="75" y="41"/>
                    </a:lnTo>
                    <a:lnTo>
                      <a:pt x="72" y="40"/>
                    </a:lnTo>
                    <a:lnTo>
                      <a:pt x="70" y="39"/>
                    </a:lnTo>
                    <a:lnTo>
                      <a:pt x="67" y="36"/>
                    </a:lnTo>
                    <a:lnTo>
                      <a:pt x="64" y="36"/>
                    </a:lnTo>
                    <a:lnTo>
                      <a:pt x="62" y="35"/>
                    </a:lnTo>
                    <a:lnTo>
                      <a:pt x="59" y="34"/>
                    </a:lnTo>
                    <a:lnTo>
                      <a:pt x="58" y="33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9" y="28"/>
                    </a:lnTo>
                    <a:lnTo>
                      <a:pt x="46" y="26"/>
                    </a:lnTo>
                    <a:lnTo>
                      <a:pt x="43" y="25"/>
                    </a:lnTo>
                    <a:lnTo>
                      <a:pt x="42" y="24"/>
                    </a:lnTo>
                    <a:lnTo>
                      <a:pt x="39" y="24"/>
                    </a:lnTo>
                    <a:lnTo>
                      <a:pt x="36" y="23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5" y="18"/>
                    </a:lnTo>
                    <a:lnTo>
                      <a:pt x="24" y="16"/>
                    </a:lnTo>
                    <a:lnTo>
                      <a:pt x="22" y="15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8" name="Freeform 346"/>
              <p:cNvSpPr>
                <a:spLocks noChangeAspect="1"/>
              </p:cNvSpPr>
              <p:nvPr/>
            </p:nvSpPr>
            <p:spPr bwMode="auto">
              <a:xfrm>
                <a:off x="3092" y="660"/>
                <a:ext cx="39" cy="18"/>
              </a:xfrm>
              <a:custGeom>
                <a:avLst/>
                <a:gdLst>
                  <a:gd name="T0" fmla="*/ 0 w 153"/>
                  <a:gd name="T1" fmla="*/ 0 h 74"/>
                  <a:gd name="T2" fmla="*/ 0 w 153"/>
                  <a:gd name="T3" fmla="*/ 0 h 74"/>
                  <a:gd name="T4" fmla="*/ 0 w 153"/>
                  <a:gd name="T5" fmla="*/ 0 h 74"/>
                  <a:gd name="T6" fmla="*/ 0 w 153"/>
                  <a:gd name="T7" fmla="*/ 0 h 74"/>
                  <a:gd name="T8" fmla="*/ 0 w 153"/>
                  <a:gd name="T9" fmla="*/ 0 h 74"/>
                  <a:gd name="T10" fmla="*/ 0 w 153"/>
                  <a:gd name="T11" fmla="*/ 0 h 74"/>
                  <a:gd name="T12" fmla="*/ 0 w 153"/>
                  <a:gd name="T13" fmla="*/ 0 h 74"/>
                  <a:gd name="T14" fmla="*/ 0 w 153"/>
                  <a:gd name="T15" fmla="*/ 0 h 74"/>
                  <a:gd name="T16" fmla="*/ 0 w 153"/>
                  <a:gd name="T17" fmla="*/ 0 h 74"/>
                  <a:gd name="T18" fmla="*/ 0 w 153"/>
                  <a:gd name="T19" fmla="*/ 0 h 74"/>
                  <a:gd name="T20" fmla="*/ 0 w 153"/>
                  <a:gd name="T21" fmla="*/ 0 h 74"/>
                  <a:gd name="T22" fmla="*/ 0 w 153"/>
                  <a:gd name="T23" fmla="*/ 0 h 74"/>
                  <a:gd name="T24" fmla="*/ 0 w 153"/>
                  <a:gd name="T25" fmla="*/ 0 h 74"/>
                  <a:gd name="T26" fmla="*/ 0 w 153"/>
                  <a:gd name="T27" fmla="*/ 0 h 74"/>
                  <a:gd name="T28" fmla="*/ 0 w 153"/>
                  <a:gd name="T29" fmla="*/ 0 h 74"/>
                  <a:gd name="T30" fmla="*/ 0 w 153"/>
                  <a:gd name="T31" fmla="*/ 0 h 74"/>
                  <a:gd name="T32" fmla="*/ 0 w 153"/>
                  <a:gd name="T33" fmla="*/ 0 h 74"/>
                  <a:gd name="T34" fmla="*/ 0 w 153"/>
                  <a:gd name="T35" fmla="*/ 0 h 74"/>
                  <a:gd name="T36" fmla="*/ 0 w 153"/>
                  <a:gd name="T37" fmla="*/ 0 h 74"/>
                  <a:gd name="T38" fmla="*/ 0 w 153"/>
                  <a:gd name="T39" fmla="*/ 0 h 74"/>
                  <a:gd name="T40" fmla="*/ 0 w 153"/>
                  <a:gd name="T41" fmla="*/ 0 h 74"/>
                  <a:gd name="T42" fmla="*/ 0 w 153"/>
                  <a:gd name="T43" fmla="*/ 0 h 74"/>
                  <a:gd name="T44" fmla="*/ 0 w 153"/>
                  <a:gd name="T45" fmla="*/ 0 h 74"/>
                  <a:gd name="T46" fmla="*/ 0 w 153"/>
                  <a:gd name="T47" fmla="*/ 0 h 74"/>
                  <a:gd name="T48" fmla="*/ 0 w 153"/>
                  <a:gd name="T49" fmla="*/ 0 h 74"/>
                  <a:gd name="T50" fmla="*/ 0 w 153"/>
                  <a:gd name="T51" fmla="*/ 0 h 74"/>
                  <a:gd name="T52" fmla="*/ 0 w 153"/>
                  <a:gd name="T53" fmla="*/ 0 h 74"/>
                  <a:gd name="T54" fmla="*/ 0 w 153"/>
                  <a:gd name="T55" fmla="*/ 0 h 74"/>
                  <a:gd name="T56" fmla="*/ 0 w 153"/>
                  <a:gd name="T57" fmla="*/ 0 h 74"/>
                  <a:gd name="T58" fmla="*/ 0 w 153"/>
                  <a:gd name="T59" fmla="*/ 0 h 74"/>
                  <a:gd name="T60" fmla="*/ 0 w 153"/>
                  <a:gd name="T61" fmla="*/ 0 h 74"/>
                  <a:gd name="T62" fmla="*/ 0 w 153"/>
                  <a:gd name="T63" fmla="*/ 0 h 74"/>
                  <a:gd name="T64" fmla="*/ 0 w 153"/>
                  <a:gd name="T65" fmla="*/ 0 h 74"/>
                  <a:gd name="T66" fmla="*/ 0 w 153"/>
                  <a:gd name="T67" fmla="*/ 0 h 74"/>
                  <a:gd name="T68" fmla="*/ 0 w 153"/>
                  <a:gd name="T69" fmla="*/ 0 h 74"/>
                  <a:gd name="T70" fmla="*/ 0 w 153"/>
                  <a:gd name="T71" fmla="*/ 0 h 74"/>
                  <a:gd name="T72" fmla="*/ 0 w 153"/>
                  <a:gd name="T73" fmla="*/ 0 h 74"/>
                  <a:gd name="T74" fmla="*/ 0 w 153"/>
                  <a:gd name="T75" fmla="*/ 0 h 74"/>
                  <a:gd name="T76" fmla="*/ 0 w 153"/>
                  <a:gd name="T77" fmla="*/ 0 h 74"/>
                  <a:gd name="T78" fmla="*/ 0 w 153"/>
                  <a:gd name="T79" fmla="*/ 0 h 74"/>
                  <a:gd name="T80" fmla="*/ 0 w 153"/>
                  <a:gd name="T81" fmla="*/ 0 h 74"/>
                  <a:gd name="T82" fmla="*/ 0 w 153"/>
                  <a:gd name="T83" fmla="*/ 0 h 74"/>
                  <a:gd name="T84" fmla="*/ 0 w 153"/>
                  <a:gd name="T85" fmla="*/ 0 h 74"/>
                  <a:gd name="T86" fmla="*/ 0 w 153"/>
                  <a:gd name="T87" fmla="*/ 0 h 74"/>
                  <a:gd name="T88" fmla="*/ 0 w 153"/>
                  <a:gd name="T89" fmla="*/ 0 h 74"/>
                  <a:gd name="T90" fmla="*/ 0 w 153"/>
                  <a:gd name="T91" fmla="*/ 0 h 74"/>
                  <a:gd name="T92" fmla="*/ 0 w 153"/>
                  <a:gd name="T93" fmla="*/ 0 h 74"/>
                  <a:gd name="T94" fmla="*/ 0 w 153"/>
                  <a:gd name="T95" fmla="*/ 0 h 74"/>
                  <a:gd name="T96" fmla="*/ 0 w 153"/>
                  <a:gd name="T97" fmla="*/ 0 h 74"/>
                  <a:gd name="T98" fmla="*/ 0 w 153"/>
                  <a:gd name="T99" fmla="*/ 0 h 74"/>
                  <a:gd name="T100" fmla="*/ 0 w 153"/>
                  <a:gd name="T101" fmla="*/ 0 h 74"/>
                  <a:gd name="T102" fmla="*/ 0 w 153"/>
                  <a:gd name="T103" fmla="*/ 0 h 74"/>
                  <a:gd name="T104" fmla="*/ 0 w 153"/>
                  <a:gd name="T105" fmla="*/ 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3"/>
                  <a:gd name="T160" fmla="*/ 0 h 74"/>
                  <a:gd name="T161" fmla="*/ 153 w 153"/>
                  <a:gd name="T162" fmla="*/ 74 h 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3" h="74">
                    <a:moveTo>
                      <a:pt x="15" y="0"/>
                    </a:move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9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9" y="9"/>
                    </a:lnTo>
                    <a:lnTo>
                      <a:pt x="61" y="10"/>
                    </a:lnTo>
                    <a:lnTo>
                      <a:pt x="64" y="12"/>
                    </a:lnTo>
                    <a:lnTo>
                      <a:pt x="68" y="13"/>
                    </a:lnTo>
                    <a:lnTo>
                      <a:pt x="72" y="14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9" y="18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4" y="27"/>
                    </a:lnTo>
                    <a:lnTo>
                      <a:pt x="97" y="29"/>
                    </a:lnTo>
                    <a:lnTo>
                      <a:pt x="100" y="32"/>
                    </a:lnTo>
                    <a:lnTo>
                      <a:pt x="104" y="33"/>
                    </a:lnTo>
                    <a:lnTo>
                      <a:pt x="107" y="35"/>
                    </a:lnTo>
                    <a:lnTo>
                      <a:pt x="111" y="39"/>
                    </a:lnTo>
                    <a:lnTo>
                      <a:pt x="114" y="42"/>
                    </a:lnTo>
                    <a:lnTo>
                      <a:pt x="118" y="44"/>
                    </a:lnTo>
                    <a:lnTo>
                      <a:pt x="122" y="47"/>
                    </a:lnTo>
                    <a:lnTo>
                      <a:pt x="124" y="49"/>
                    </a:lnTo>
                    <a:lnTo>
                      <a:pt x="128" y="52"/>
                    </a:lnTo>
                    <a:lnTo>
                      <a:pt x="131" y="54"/>
                    </a:lnTo>
                    <a:lnTo>
                      <a:pt x="134" y="57"/>
                    </a:lnTo>
                    <a:lnTo>
                      <a:pt x="137" y="59"/>
                    </a:lnTo>
                    <a:lnTo>
                      <a:pt x="141" y="61"/>
                    </a:lnTo>
                    <a:lnTo>
                      <a:pt x="143" y="64"/>
                    </a:lnTo>
                    <a:lnTo>
                      <a:pt x="146" y="66"/>
                    </a:lnTo>
                    <a:lnTo>
                      <a:pt x="148" y="69"/>
                    </a:lnTo>
                    <a:lnTo>
                      <a:pt x="152" y="72"/>
                    </a:lnTo>
                    <a:lnTo>
                      <a:pt x="153" y="73"/>
                    </a:lnTo>
                    <a:lnTo>
                      <a:pt x="153" y="74"/>
                    </a:lnTo>
                    <a:lnTo>
                      <a:pt x="151" y="73"/>
                    </a:lnTo>
                    <a:lnTo>
                      <a:pt x="147" y="71"/>
                    </a:lnTo>
                    <a:lnTo>
                      <a:pt x="146" y="69"/>
                    </a:lnTo>
                    <a:lnTo>
                      <a:pt x="143" y="68"/>
                    </a:lnTo>
                    <a:lnTo>
                      <a:pt x="141" y="67"/>
                    </a:lnTo>
                    <a:lnTo>
                      <a:pt x="138" y="67"/>
                    </a:lnTo>
                    <a:lnTo>
                      <a:pt x="134" y="64"/>
                    </a:lnTo>
                    <a:lnTo>
                      <a:pt x="132" y="63"/>
                    </a:lnTo>
                    <a:lnTo>
                      <a:pt x="128" y="61"/>
                    </a:lnTo>
                    <a:lnTo>
                      <a:pt x="126" y="59"/>
                    </a:lnTo>
                    <a:lnTo>
                      <a:pt x="122" y="57"/>
                    </a:lnTo>
                    <a:lnTo>
                      <a:pt x="118" y="55"/>
                    </a:lnTo>
                    <a:lnTo>
                      <a:pt x="114" y="53"/>
                    </a:lnTo>
                    <a:lnTo>
                      <a:pt x="112" y="52"/>
                    </a:lnTo>
                    <a:lnTo>
                      <a:pt x="108" y="49"/>
                    </a:lnTo>
                    <a:lnTo>
                      <a:pt x="104" y="47"/>
                    </a:lnTo>
                    <a:lnTo>
                      <a:pt x="100" y="44"/>
                    </a:lnTo>
                    <a:lnTo>
                      <a:pt x="97" y="43"/>
                    </a:lnTo>
                    <a:lnTo>
                      <a:pt x="94" y="40"/>
                    </a:lnTo>
                    <a:lnTo>
                      <a:pt x="89" y="39"/>
                    </a:lnTo>
                    <a:lnTo>
                      <a:pt x="87" y="38"/>
                    </a:lnTo>
                    <a:lnTo>
                      <a:pt x="84" y="35"/>
                    </a:lnTo>
                    <a:lnTo>
                      <a:pt x="82" y="33"/>
                    </a:lnTo>
                    <a:lnTo>
                      <a:pt x="79" y="33"/>
                    </a:lnTo>
                    <a:lnTo>
                      <a:pt x="77" y="30"/>
                    </a:lnTo>
                    <a:lnTo>
                      <a:pt x="74" y="30"/>
                    </a:lnTo>
                    <a:lnTo>
                      <a:pt x="72" y="28"/>
                    </a:lnTo>
                    <a:lnTo>
                      <a:pt x="70" y="27"/>
                    </a:lnTo>
                    <a:lnTo>
                      <a:pt x="66" y="25"/>
                    </a:lnTo>
                    <a:lnTo>
                      <a:pt x="64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2"/>
                    </a:lnTo>
                    <a:lnTo>
                      <a:pt x="55" y="20"/>
                    </a:lnTo>
                    <a:lnTo>
                      <a:pt x="53" y="20"/>
                    </a:lnTo>
                    <a:lnTo>
                      <a:pt x="50" y="19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1" y="17"/>
                    </a:lnTo>
                    <a:lnTo>
                      <a:pt x="38" y="15"/>
                    </a:lnTo>
                    <a:lnTo>
                      <a:pt x="35" y="14"/>
                    </a:lnTo>
                    <a:lnTo>
                      <a:pt x="31" y="13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10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9" name="Freeform 347"/>
              <p:cNvSpPr>
                <a:spLocks noChangeAspect="1"/>
              </p:cNvSpPr>
              <p:nvPr/>
            </p:nvSpPr>
            <p:spPr bwMode="auto">
              <a:xfrm>
                <a:off x="3200" y="648"/>
                <a:ext cx="10" cy="60"/>
              </a:xfrm>
              <a:custGeom>
                <a:avLst/>
                <a:gdLst>
                  <a:gd name="T0" fmla="*/ 0 w 40"/>
                  <a:gd name="T1" fmla="*/ 0 h 238"/>
                  <a:gd name="T2" fmla="*/ 0 w 40"/>
                  <a:gd name="T3" fmla="*/ 0 h 238"/>
                  <a:gd name="T4" fmla="*/ 0 w 40"/>
                  <a:gd name="T5" fmla="*/ 0 h 238"/>
                  <a:gd name="T6" fmla="*/ 0 w 40"/>
                  <a:gd name="T7" fmla="*/ 0 h 238"/>
                  <a:gd name="T8" fmla="*/ 0 w 40"/>
                  <a:gd name="T9" fmla="*/ 0 h 238"/>
                  <a:gd name="T10" fmla="*/ 0 w 40"/>
                  <a:gd name="T11" fmla="*/ 0 h 238"/>
                  <a:gd name="T12" fmla="*/ 0 w 40"/>
                  <a:gd name="T13" fmla="*/ 0 h 238"/>
                  <a:gd name="T14" fmla="*/ 0 w 40"/>
                  <a:gd name="T15" fmla="*/ 0 h 238"/>
                  <a:gd name="T16" fmla="*/ 0 w 40"/>
                  <a:gd name="T17" fmla="*/ 0 h 238"/>
                  <a:gd name="T18" fmla="*/ 0 w 40"/>
                  <a:gd name="T19" fmla="*/ 0 h 238"/>
                  <a:gd name="T20" fmla="*/ 0 w 40"/>
                  <a:gd name="T21" fmla="*/ 0 h 238"/>
                  <a:gd name="T22" fmla="*/ 0 w 40"/>
                  <a:gd name="T23" fmla="*/ 0 h 238"/>
                  <a:gd name="T24" fmla="*/ 0 w 40"/>
                  <a:gd name="T25" fmla="*/ 0 h 238"/>
                  <a:gd name="T26" fmla="*/ 0 w 40"/>
                  <a:gd name="T27" fmla="*/ 0 h 238"/>
                  <a:gd name="T28" fmla="*/ 0 w 40"/>
                  <a:gd name="T29" fmla="*/ 0 h 238"/>
                  <a:gd name="T30" fmla="*/ 0 w 40"/>
                  <a:gd name="T31" fmla="*/ 0 h 238"/>
                  <a:gd name="T32" fmla="*/ 0 w 40"/>
                  <a:gd name="T33" fmla="*/ 0 h 238"/>
                  <a:gd name="T34" fmla="*/ 0 w 40"/>
                  <a:gd name="T35" fmla="*/ 0 h 238"/>
                  <a:gd name="T36" fmla="*/ 0 w 40"/>
                  <a:gd name="T37" fmla="*/ 0 h 238"/>
                  <a:gd name="T38" fmla="*/ 0 w 40"/>
                  <a:gd name="T39" fmla="*/ 0 h 238"/>
                  <a:gd name="T40" fmla="*/ 0 w 40"/>
                  <a:gd name="T41" fmla="*/ 0 h 238"/>
                  <a:gd name="T42" fmla="*/ 0 w 40"/>
                  <a:gd name="T43" fmla="*/ 0 h 238"/>
                  <a:gd name="T44" fmla="*/ 0 w 40"/>
                  <a:gd name="T45" fmla="*/ 0 h 238"/>
                  <a:gd name="T46" fmla="*/ 0 w 40"/>
                  <a:gd name="T47" fmla="*/ 0 h 238"/>
                  <a:gd name="T48" fmla="*/ 0 w 40"/>
                  <a:gd name="T49" fmla="*/ 0 h 238"/>
                  <a:gd name="T50" fmla="*/ 0 w 40"/>
                  <a:gd name="T51" fmla="*/ 0 h 238"/>
                  <a:gd name="T52" fmla="*/ 0 w 40"/>
                  <a:gd name="T53" fmla="*/ 0 h 238"/>
                  <a:gd name="T54" fmla="*/ 0 w 40"/>
                  <a:gd name="T55" fmla="*/ 0 h 238"/>
                  <a:gd name="T56" fmla="*/ 0 w 40"/>
                  <a:gd name="T57" fmla="*/ 0 h 238"/>
                  <a:gd name="T58" fmla="*/ 0 w 40"/>
                  <a:gd name="T59" fmla="*/ 0 h 238"/>
                  <a:gd name="T60" fmla="*/ 0 w 40"/>
                  <a:gd name="T61" fmla="*/ 0 h 238"/>
                  <a:gd name="T62" fmla="*/ 0 w 40"/>
                  <a:gd name="T63" fmla="*/ 0 h 238"/>
                  <a:gd name="T64" fmla="*/ 0 w 40"/>
                  <a:gd name="T65" fmla="*/ 0 h 238"/>
                  <a:gd name="T66" fmla="*/ 0 w 40"/>
                  <a:gd name="T67" fmla="*/ 0 h 238"/>
                  <a:gd name="T68" fmla="*/ 0 w 40"/>
                  <a:gd name="T69" fmla="*/ 0 h 238"/>
                  <a:gd name="T70" fmla="*/ 0 w 40"/>
                  <a:gd name="T71" fmla="*/ 0 h 238"/>
                  <a:gd name="T72" fmla="*/ 0 w 40"/>
                  <a:gd name="T73" fmla="*/ 0 h 238"/>
                  <a:gd name="T74" fmla="*/ 0 w 40"/>
                  <a:gd name="T75" fmla="*/ 0 h 238"/>
                  <a:gd name="T76" fmla="*/ 0 w 40"/>
                  <a:gd name="T77" fmla="*/ 0 h 238"/>
                  <a:gd name="T78" fmla="*/ 0 w 40"/>
                  <a:gd name="T79" fmla="*/ 0 h 238"/>
                  <a:gd name="T80" fmla="*/ 0 w 40"/>
                  <a:gd name="T81" fmla="*/ 0 h 238"/>
                  <a:gd name="T82" fmla="*/ 0 w 40"/>
                  <a:gd name="T83" fmla="*/ 0 h 238"/>
                  <a:gd name="T84" fmla="*/ 0 w 40"/>
                  <a:gd name="T85" fmla="*/ 0 h 238"/>
                  <a:gd name="T86" fmla="*/ 0 w 40"/>
                  <a:gd name="T87" fmla="*/ 0 h 238"/>
                  <a:gd name="T88" fmla="*/ 0 w 40"/>
                  <a:gd name="T89" fmla="*/ 0 h 238"/>
                  <a:gd name="T90" fmla="*/ 0 w 40"/>
                  <a:gd name="T91" fmla="*/ 0 h 238"/>
                  <a:gd name="T92" fmla="*/ 0 w 40"/>
                  <a:gd name="T93" fmla="*/ 0 h 238"/>
                  <a:gd name="T94" fmla="*/ 0 w 40"/>
                  <a:gd name="T95" fmla="*/ 0 h 238"/>
                  <a:gd name="T96" fmla="*/ 0 w 40"/>
                  <a:gd name="T97" fmla="*/ 0 h 238"/>
                  <a:gd name="T98" fmla="*/ 0 w 40"/>
                  <a:gd name="T99" fmla="*/ 0 h 238"/>
                  <a:gd name="T100" fmla="*/ 0 w 40"/>
                  <a:gd name="T101" fmla="*/ 0 h 238"/>
                  <a:gd name="T102" fmla="*/ 0 w 40"/>
                  <a:gd name="T103" fmla="*/ 0 h 238"/>
                  <a:gd name="T104" fmla="*/ 0 w 40"/>
                  <a:gd name="T105" fmla="*/ 0 h 238"/>
                  <a:gd name="T106" fmla="*/ 0 w 40"/>
                  <a:gd name="T107" fmla="*/ 0 h 238"/>
                  <a:gd name="T108" fmla="*/ 0 w 40"/>
                  <a:gd name="T109" fmla="*/ 0 h 238"/>
                  <a:gd name="T110" fmla="*/ 0 w 40"/>
                  <a:gd name="T111" fmla="*/ 0 h 238"/>
                  <a:gd name="T112" fmla="*/ 0 w 40"/>
                  <a:gd name="T113" fmla="*/ 0 h 2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"/>
                  <a:gd name="T172" fmla="*/ 0 h 238"/>
                  <a:gd name="T173" fmla="*/ 40 w 40"/>
                  <a:gd name="T174" fmla="*/ 238 h 2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" h="238">
                    <a:moveTo>
                      <a:pt x="16" y="31"/>
                    </a:moveTo>
                    <a:lnTo>
                      <a:pt x="16" y="34"/>
                    </a:lnTo>
                    <a:lnTo>
                      <a:pt x="15" y="36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3" y="45"/>
                    </a:lnTo>
                    <a:lnTo>
                      <a:pt x="13" y="49"/>
                    </a:lnTo>
                    <a:lnTo>
                      <a:pt x="11" y="51"/>
                    </a:lnTo>
                    <a:lnTo>
                      <a:pt x="11" y="55"/>
                    </a:lnTo>
                    <a:lnTo>
                      <a:pt x="10" y="59"/>
                    </a:lnTo>
                    <a:lnTo>
                      <a:pt x="9" y="61"/>
                    </a:lnTo>
                    <a:lnTo>
                      <a:pt x="8" y="66"/>
                    </a:lnTo>
                    <a:lnTo>
                      <a:pt x="6" y="69"/>
                    </a:lnTo>
                    <a:lnTo>
                      <a:pt x="6" y="73"/>
                    </a:lnTo>
                    <a:lnTo>
                      <a:pt x="6" y="76"/>
                    </a:lnTo>
                    <a:lnTo>
                      <a:pt x="5" y="79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4" y="91"/>
                    </a:lnTo>
                    <a:lnTo>
                      <a:pt x="3" y="95"/>
                    </a:lnTo>
                    <a:lnTo>
                      <a:pt x="3" y="99"/>
                    </a:lnTo>
                    <a:lnTo>
                      <a:pt x="1" y="103"/>
                    </a:lnTo>
                    <a:lnTo>
                      <a:pt x="0" y="105"/>
                    </a:lnTo>
                    <a:lnTo>
                      <a:pt x="0" y="109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7"/>
                    </a:lnTo>
                    <a:lnTo>
                      <a:pt x="3" y="149"/>
                    </a:lnTo>
                    <a:lnTo>
                      <a:pt x="3" y="153"/>
                    </a:lnTo>
                    <a:lnTo>
                      <a:pt x="4" y="156"/>
                    </a:lnTo>
                    <a:lnTo>
                      <a:pt x="4" y="159"/>
                    </a:lnTo>
                    <a:lnTo>
                      <a:pt x="4" y="162"/>
                    </a:lnTo>
                    <a:lnTo>
                      <a:pt x="5" y="164"/>
                    </a:lnTo>
                    <a:lnTo>
                      <a:pt x="6" y="167"/>
                    </a:lnTo>
                    <a:lnTo>
                      <a:pt x="6" y="171"/>
                    </a:lnTo>
                    <a:lnTo>
                      <a:pt x="8" y="173"/>
                    </a:lnTo>
                    <a:lnTo>
                      <a:pt x="9" y="177"/>
                    </a:lnTo>
                    <a:lnTo>
                      <a:pt x="10" y="179"/>
                    </a:lnTo>
                    <a:lnTo>
                      <a:pt x="11" y="183"/>
                    </a:lnTo>
                    <a:lnTo>
                      <a:pt x="11" y="186"/>
                    </a:lnTo>
                    <a:lnTo>
                      <a:pt x="13" y="189"/>
                    </a:lnTo>
                    <a:lnTo>
                      <a:pt x="14" y="193"/>
                    </a:lnTo>
                    <a:lnTo>
                      <a:pt x="15" y="195"/>
                    </a:lnTo>
                    <a:lnTo>
                      <a:pt x="16" y="200"/>
                    </a:lnTo>
                    <a:lnTo>
                      <a:pt x="16" y="203"/>
                    </a:lnTo>
                    <a:lnTo>
                      <a:pt x="18" y="206"/>
                    </a:lnTo>
                    <a:lnTo>
                      <a:pt x="19" y="208"/>
                    </a:lnTo>
                    <a:lnTo>
                      <a:pt x="22" y="212"/>
                    </a:lnTo>
                    <a:lnTo>
                      <a:pt x="22" y="216"/>
                    </a:lnTo>
                    <a:lnTo>
                      <a:pt x="23" y="218"/>
                    </a:lnTo>
                    <a:lnTo>
                      <a:pt x="24" y="222"/>
                    </a:lnTo>
                    <a:lnTo>
                      <a:pt x="25" y="225"/>
                    </a:lnTo>
                    <a:lnTo>
                      <a:pt x="27" y="228"/>
                    </a:lnTo>
                    <a:lnTo>
                      <a:pt x="28" y="231"/>
                    </a:lnTo>
                    <a:lnTo>
                      <a:pt x="29" y="235"/>
                    </a:lnTo>
                    <a:lnTo>
                      <a:pt x="30" y="237"/>
                    </a:lnTo>
                    <a:lnTo>
                      <a:pt x="32" y="238"/>
                    </a:lnTo>
                    <a:lnTo>
                      <a:pt x="33" y="238"/>
                    </a:lnTo>
                    <a:lnTo>
                      <a:pt x="34" y="236"/>
                    </a:lnTo>
                    <a:lnTo>
                      <a:pt x="33" y="235"/>
                    </a:lnTo>
                    <a:lnTo>
                      <a:pt x="33" y="231"/>
                    </a:lnTo>
                    <a:lnTo>
                      <a:pt x="33" y="228"/>
                    </a:lnTo>
                    <a:lnTo>
                      <a:pt x="33" y="227"/>
                    </a:lnTo>
                    <a:lnTo>
                      <a:pt x="32" y="225"/>
                    </a:lnTo>
                    <a:lnTo>
                      <a:pt x="32" y="223"/>
                    </a:lnTo>
                    <a:lnTo>
                      <a:pt x="30" y="220"/>
                    </a:lnTo>
                    <a:lnTo>
                      <a:pt x="30" y="218"/>
                    </a:lnTo>
                    <a:lnTo>
                      <a:pt x="29" y="216"/>
                    </a:lnTo>
                    <a:lnTo>
                      <a:pt x="29" y="213"/>
                    </a:lnTo>
                    <a:lnTo>
                      <a:pt x="29" y="211"/>
                    </a:lnTo>
                    <a:lnTo>
                      <a:pt x="29" y="207"/>
                    </a:lnTo>
                    <a:lnTo>
                      <a:pt x="28" y="205"/>
                    </a:lnTo>
                    <a:lnTo>
                      <a:pt x="28" y="202"/>
                    </a:lnTo>
                    <a:lnTo>
                      <a:pt x="27" y="198"/>
                    </a:lnTo>
                    <a:lnTo>
                      <a:pt x="27" y="195"/>
                    </a:lnTo>
                    <a:lnTo>
                      <a:pt x="27" y="192"/>
                    </a:lnTo>
                    <a:lnTo>
                      <a:pt x="25" y="189"/>
                    </a:lnTo>
                    <a:lnTo>
                      <a:pt x="24" y="184"/>
                    </a:lnTo>
                    <a:lnTo>
                      <a:pt x="24" y="182"/>
                    </a:lnTo>
                    <a:lnTo>
                      <a:pt x="24" y="179"/>
                    </a:lnTo>
                    <a:lnTo>
                      <a:pt x="23" y="174"/>
                    </a:lnTo>
                    <a:lnTo>
                      <a:pt x="22" y="172"/>
                    </a:lnTo>
                    <a:lnTo>
                      <a:pt x="22" y="168"/>
                    </a:lnTo>
                    <a:lnTo>
                      <a:pt x="22" y="166"/>
                    </a:lnTo>
                    <a:lnTo>
                      <a:pt x="19" y="162"/>
                    </a:lnTo>
                    <a:lnTo>
                      <a:pt x="19" y="158"/>
                    </a:lnTo>
                    <a:lnTo>
                      <a:pt x="19" y="154"/>
                    </a:lnTo>
                    <a:lnTo>
                      <a:pt x="18" y="151"/>
                    </a:lnTo>
                    <a:lnTo>
                      <a:pt x="18" y="148"/>
                    </a:lnTo>
                    <a:lnTo>
                      <a:pt x="16" y="144"/>
                    </a:lnTo>
                    <a:lnTo>
                      <a:pt x="16" y="140"/>
                    </a:lnTo>
                    <a:lnTo>
                      <a:pt x="16" y="138"/>
                    </a:lnTo>
                    <a:lnTo>
                      <a:pt x="16" y="134"/>
                    </a:lnTo>
                    <a:lnTo>
                      <a:pt x="16" y="132"/>
                    </a:lnTo>
                    <a:lnTo>
                      <a:pt x="15" y="128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4" y="120"/>
                    </a:lnTo>
                    <a:lnTo>
                      <a:pt x="14" y="117"/>
                    </a:lnTo>
                    <a:lnTo>
                      <a:pt x="14" y="114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14" y="107"/>
                    </a:lnTo>
                    <a:lnTo>
                      <a:pt x="14" y="105"/>
                    </a:lnTo>
                    <a:lnTo>
                      <a:pt x="14" y="103"/>
                    </a:lnTo>
                    <a:lnTo>
                      <a:pt x="14" y="99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6" y="90"/>
                    </a:lnTo>
                    <a:lnTo>
                      <a:pt x="18" y="88"/>
                    </a:lnTo>
                    <a:lnTo>
                      <a:pt x="19" y="84"/>
                    </a:lnTo>
                    <a:lnTo>
                      <a:pt x="19" y="80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3" y="69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5" y="60"/>
                    </a:lnTo>
                    <a:lnTo>
                      <a:pt x="25" y="58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8" y="50"/>
                    </a:lnTo>
                    <a:lnTo>
                      <a:pt x="28" y="47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30" y="40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5" y="24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7" y="6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0" y="12"/>
                    </a:lnTo>
                    <a:lnTo>
                      <a:pt x="29" y="16"/>
                    </a:lnTo>
                    <a:lnTo>
                      <a:pt x="27" y="19"/>
                    </a:lnTo>
                    <a:lnTo>
                      <a:pt x="24" y="21"/>
                    </a:lnTo>
                    <a:lnTo>
                      <a:pt x="23" y="22"/>
                    </a:lnTo>
                    <a:lnTo>
                      <a:pt x="22" y="25"/>
                    </a:lnTo>
                    <a:lnTo>
                      <a:pt x="19" y="27"/>
                    </a:lnTo>
                    <a:lnTo>
                      <a:pt x="18" y="30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0" name="Freeform 348"/>
              <p:cNvSpPr>
                <a:spLocks noChangeAspect="1"/>
              </p:cNvSpPr>
              <p:nvPr/>
            </p:nvSpPr>
            <p:spPr bwMode="auto">
              <a:xfrm>
                <a:off x="3194" y="651"/>
                <a:ext cx="56" cy="22"/>
              </a:xfrm>
              <a:custGeom>
                <a:avLst/>
                <a:gdLst>
                  <a:gd name="T0" fmla="*/ 0 w 225"/>
                  <a:gd name="T1" fmla="*/ 0 h 89"/>
                  <a:gd name="T2" fmla="*/ 0 w 225"/>
                  <a:gd name="T3" fmla="*/ 0 h 89"/>
                  <a:gd name="T4" fmla="*/ 0 w 225"/>
                  <a:gd name="T5" fmla="*/ 0 h 89"/>
                  <a:gd name="T6" fmla="*/ 0 w 225"/>
                  <a:gd name="T7" fmla="*/ 0 h 89"/>
                  <a:gd name="T8" fmla="*/ 0 w 225"/>
                  <a:gd name="T9" fmla="*/ 0 h 89"/>
                  <a:gd name="T10" fmla="*/ 0 w 225"/>
                  <a:gd name="T11" fmla="*/ 0 h 89"/>
                  <a:gd name="T12" fmla="*/ 0 w 225"/>
                  <a:gd name="T13" fmla="*/ 0 h 89"/>
                  <a:gd name="T14" fmla="*/ 0 w 225"/>
                  <a:gd name="T15" fmla="*/ 0 h 89"/>
                  <a:gd name="T16" fmla="*/ 0 w 225"/>
                  <a:gd name="T17" fmla="*/ 0 h 89"/>
                  <a:gd name="T18" fmla="*/ 0 w 225"/>
                  <a:gd name="T19" fmla="*/ 0 h 89"/>
                  <a:gd name="T20" fmla="*/ 0 w 225"/>
                  <a:gd name="T21" fmla="*/ 0 h 89"/>
                  <a:gd name="T22" fmla="*/ 0 w 225"/>
                  <a:gd name="T23" fmla="*/ 0 h 89"/>
                  <a:gd name="T24" fmla="*/ 0 w 225"/>
                  <a:gd name="T25" fmla="*/ 0 h 89"/>
                  <a:gd name="T26" fmla="*/ 0 w 225"/>
                  <a:gd name="T27" fmla="*/ 0 h 89"/>
                  <a:gd name="T28" fmla="*/ 0 w 225"/>
                  <a:gd name="T29" fmla="*/ 0 h 89"/>
                  <a:gd name="T30" fmla="*/ 0 w 225"/>
                  <a:gd name="T31" fmla="*/ 0 h 89"/>
                  <a:gd name="T32" fmla="*/ 0 w 225"/>
                  <a:gd name="T33" fmla="*/ 0 h 89"/>
                  <a:gd name="T34" fmla="*/ 0 w 225"/>
                  <a:gd name="T35" fmla="*/ 0 h 89"/>
                  <a:gd name="T36" fmla="*/ 0 w 225"/>
                  <a:gd name="T37" fmla="*/ 0 h 89"/>
                  <a:gd name="T38" fmla="*/ 0 w 225"/>
                  <a:gd name="T39" fmla="*/ 0 h 89"/>
                  <a:gd name="T40" fmla="*/ 0 w 225"/>
                  <a:gd name="T41" fmla="*/ 0 h 89"/>
                  <a:gd name="T42" fmla="*/ 0 w 225"/>
                  <a:gd name="T43" fmla="*/ 0 h 89"/>
                  <a:gd name="T44" fmla="*/ 0 w 225"/>
                  <a:gd name="T45" fmla="*/ 0 h 89"/>
                  <a:gd name="T46" fmla="*/ 0 w 225"/>
                  <a:gd name="T47" fmla="*/ 0 h 89"/>
                  <a:gd name="T48" fmla="*/ 0 w 225"/>
                  <a:gd name="T49" fmla="*/ 0 h 89"/>
                  <a:gd name="T50" fmla="*/ 0 w 225"/>
                  <a:gd name="T51" fmla="*/ 0 h 89"/>
                  <a:gd name="T52" fmla="*/ 0 w 225"/>
                  <a:gd name="T53" fmla="*/ 0 h 89"/>
                  <a:gd name="T54" fmla="*/ 0 w 225"/>
                  <a:gd name="T55" fmla="*/ 0 h 89"/>
                  <a:gd name="T56" fmla="*/ 0 w 225"/>
                  <a:gd name="T57" fmla="*/ 0 h 89"/>
                  <a:gd name="T58" fmla="*/ 0 w 225"/>
                  <a:gd name="T59" fmla="*/ 0 h 89"/>
                  <a:gd name="T60" fmla="*/ 0 w 225"/>
                  <a:gd name="T61" fmla="*/ 0 h 89"/>
                  <a:gd name="T62" fmla="*/ 0 w 225"/>
                  <a:gd name="T63" fmla="*/ 0 h 89"/>
                  <a:gd name="T64" fmla="*/ 0 w 225"/>
                  <a:gd name="T65" fmla="*/ 0 h 89"/>
                  <a:gd name="T66" fmla="*/ 0 w 225"/>
                  <a:gd name="T67" fmla="*/ 0 h 89"/>
                  <a:gd name="T68" fmla="*/ 0 w 225"/>
                  <a:gd name="T69" fmla="*/ 0 h 89"/>
                  <a:gd name="T70" fmla="*/ 0 w 225"/>
                  <a:gd name="T71" fmla="*/ 0 h 89"/>
                  <a:gd name="T72" fmla="*/ 0 w 225"/>
                  <a:gd name="T73" fmla="*/ 0 h 89"/>
                  <a:gd name="T74" fmla="*/ 0 w 225"/>
                  <a:gd name="T75" fmla="*/ 0 h 89"/>
                  <a:gd name="T76" fmla="*/ 0 w 225"/>
                  <a:gd name="T77" fmla="*/ 0 h 89"/>
                  <a:gd name="T78" fmla="*/ 0 w 225"/>
                  <a:gd name="T79" fmla="*/ 0 h 89"/>
                  <a:gd name="T80" fmla="*/ 0 w 225"/>
                  <a:gd name="T81" fmla="*/ 0 h 89"/>
                  <a:gd name="T82" fmla="*/ 0 w 225"/>
                  <a:gd name="T83" fmla="*/ 0 h 89"/>
                  <a:gd name="T84" fmla="*/ 0 w 225"/>
                  <a:gd name="T85" fmla="*/ 0 h 89"/>
                  <a:gd name="T86" fmla="*/ 0 w 225"/>
                  <a:gd name="T87" fmla="*/ 0 h 89"/>
                  <a:gd name="T88" fmla="*/ 0 w 225"/>
                  <a:gd name="T89" fmla="*/ 0 h 89"/>
                  <a:gd name="T90" fmla="*/ 0 w 225"/>
                  <a:gd name="T91" fmla="*/ 0 h 89"/>
                  <a:gd name="T92" fmla="*/ 0 w 225"/>
                  <a:gd name="T93" fmla="*/ 0 h 89"/>
                  <a:gd name="T94" fmla="*/ 0 w 225"/>
                  <a:gd name="T95" fmla="*/ 0 h 89"/>
                  <a:gd name="T96" fmla="*/ 0 w 225"/>
                  <a:gd name="T97" fmla="*/ 0 h 89"/>
                  <a:gd name="T98" fmla="*/ 0 w 225"/>
                  <a:gd name="T99" fmla="*/ 0 h 89"/>
                  <a:gd name="T100" fmla="*/ 0 w 225"/>
                  <a:gd name="T101" fmla="*/ 0 h 89"/>
                  <a:gd name="T102" fmla="*/ 0 w 225"/>
                  <a:gd name="T103" fmla="*/ 0 h 89"/>
                  <a:gd name="T104" fmla="*/ 0 w 225"/>
                  <a:gd name="T105" fmla="*/ 0 h 89"/>
                  <a:gd name="T106" fmla="*/ 0 w 225"/>
                  <a:gd name="T107" fmla="*/ 0 h 89"/>
                  <a:gd name="T108" fmla="*/ 0 w 225"/>
                  <a:gd name="T109" fmla="*/ 0 h 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5"/>
                  <a:gd name="T166" fmla="*/ 0 h 89"/>
                  <a:gd name="T167" fmla="*/ 225 w 225"/>
                  <a:gd name="T168" fmla="*/ 89 h 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5" h="89">
                    <a:moveTo>
                      <a:pt x="17" y="68"/>
                    </a:moveTo>
                    <a:lnTo>
                      <a:pt x="19" y="67"/>
                    </a:lnTo>
                    <a:lnTo>
                      <a:pt x="22" y="65"/>
                    </a:lnTo>
                    <a:lnTo>
                      <a:pt x="23" y="63"/>
                    </a:lnTo>
                    <a:lnTo>
                      <a:pt x="26" y="62"/>
                    </a:lnTo>
                    <a:lnTo>
                      <a:pt x="27" y="60"/>
                    </a:lnTo>
                    <a:lnTo>
                      <a:pt x="31" y="59"/>
                    </a:lnTo>
                    <a:lnTo>
                      <a:pt x="33" y="58"/>
                    </a:lnTo>
                    <a:lnTo>
                      <a:pt x="36" y="55"/>
                    </a:lnTo>
                    <a:lnTo>
                      <a:pt x="39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7" y="44"/>
                    </a:lnTo>
                    <a:lnTo>
                      <a:pt x="60" y="43"/>
                    </a:lnTo>
                    <a:lnTo>
                      <a:pt x="63" y="41"/>
                    </a:lnTo>
                    <a:lnTo>
                      <a:pt x="67" y="39"/>
                    </a:lnTo>
                    <a:lnTo>
                      <a:pt x="72" y="38"/>
                    </a:lnTo>
                    <a:lnTo>
                      <a:pt x="76" y="34"/>
                    </a:lnTo>
                    <a:lnTo>
                      <a:pt x="80" y="34"/>
                    </a:lnTo>
                    <a:lnTo>
                      <a:pt x="82" y="31"/>
                    </a:lnTo>
                    <a:lnTo>
                      <a:pt x="87" y="30"/>
                    </a:lnTo>
                    <a:lnTo>
                      <a:pt x="90" y="29"/>
                    </a:lnTo>
                    <a:lnTo>
                      <a:pt x="94" y="28"/>
                    </a:lnTo>
                    <a:lnTo>
                      <a:pt x="97" y="25"/>
                    </a:lnTo>
                    <a:lnTo>
                      <a:pt x="102" y="24"/>
                    </a:lnTo>
                    <a:lnTo>
                      <a:pt x="105" y="23"/>
                    </a:lnTo>
                    <a:lnTo>
                      <a:pt x="109" y="21"/>
                    </a:lnTo>
                    <a:lnTo>
                      <a:pt x="112" y="21"/>
                    </a:lnTo>
                    <a:lnTo>
                      <a:pt x="115" y="20"/>
                    </a:lnTo>
                    <a:lnTo>
                      <a:pt x="118" y="19"/>
                    </a:lnTo>
                    <a:lnTo>
                      <a:pt x="121" y="19"/>
                    </a:lnTo>
                    <a:lnTo>
                      <a:pt x="123" y="18"/>
                    </a:lnTo>
                    <a:lnTo>
                      <a:pt x="125" y="18"/>
                    </a:lnTo>
                    <a:lnTo>
                      <a:pt x="126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3" y="16"/>
                    </a:lnTo>
                    <a:lnTo>
                      <a:pt x="136" y="14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3" y="14"/>
                    </a:lnTo>
                    <a:lnTo>
                      <a:pt x="145" y="13"/>
                    </a:lnTo>
                    <a:lnTo>
                      <a:pt x="148" y="13"/>
                    </a:lnTo>
                    <a:lnTo>
                      <a:pt x="150" y="11"/>
                    </a:lnTo>
                    <a:lnTo>
                      <a:pt x="153" y="11"/>
                    </a:lnTo>
                    <a:lnTo>
                      <a:pt x="155" y="11"/>
                    </a:lnTo>
                    <a:lnTo>
                      <a:pt x="158" y="10"/>
                    </a:lnTo>
                    <a:lnTo>
                      <a:pt x="160" y="10"/>
                    </a:lnTo>
                    <a:lnTo>
                      <a:pt x="163" y="9"/>
                    </a:lnTo>
                    <a:lnTo>
                      <a:pt x="165" y="9"/>
                    </a:lnTo>
                    <a:lnTo>
                      <a:pt x="168" y="9"/>
                    </a:lnTo>
                    <a:lnTo>
                      <a:pt x="170" y="9"/>
                    </a:lnTo>
                    <a:lnTo>
                      <a:pt x="173" y="8"/>
                    </a:lnTo>
                    <a:lnTo>
                      <a:pt x="175" y="6"/>
                    </a:lnTo>
                    <a:lnTo>
                      <a:pt x="178" y="6"/>
                    </a:lnTo>
                    <a:lnTo>
                      <a:pt x="180" y="6"/>
                    </a:lnTo>
                    <a:lnTo>
                      <a:pt x="184" y="6"/>
                    </a:lnTo>
                    <a:lnTo>
                      <a:pt x="186" y="5"/>
                    </a:lnTo>
                    <a:lnTo>
                      <a:pt x="189" y="5"/>
                    </a:lnTo>
                    <a:lnTo>
                      <a:pt x="192" y="4"/>
                    </a:lnTo>
                    <a:lnTo>
                      <a:pt x="193" y="4"/>
                    </a:lnTo>
                    <a:lnTo>
                      <a:pt x="196" y="4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2" y="1"/>
                    </a:lnTo>
                    <a:lnTo>
                      <a:pt x="204" y="1"/>
                    </a:lnTo>
                    <a:lnTo>
                      <a:pt x="207" y="1"/>
                    </a:lnTo>
                    <a:lnTo>
                      <a:pt x="209" y="1"/>
                    </a:lnTo>
                    <a:lnTo>
                      <a:pt x="213" y="0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2" y="0"/>
                    </a:lnTo>
                    <a:lnTo>
                      <a:pt x="223" y="0"/>
                    </a:lnTo>
                    <a:lnTo>
                      <a:pt x="225" y="0"/>
                    </a:lnTo>
                    <a:lnTo>
                      <a:pt x="223" y="0"/>
                    </a:lnTo>
                    <a:lnTo>
                      <a:pt x="222" y="1"/>
                    </a:lnTo>
                    <a:lnTo>
                      <a:pt x="221" y="1"/>
                    </a:lnTo>
                    <a:lnTo>
                      <a:pt x="217" y="3"/>
                    </a:lnTo>
                    <a:lnTo>
                      <a:pt x="214" y="4"/>
                    </a:lnTo>
                    <a:lnTo>
                      <a:pt x="212" y="4"/>
                    </a:lnTo>
                    <a:lnTo>
                      <a:pt x="209" y="6"/>
                    </a:lnTo>
                    <a:lnTo>
                      <a:pt x="204" y="6"/>
                    </a:lnTo>
                    <a:lnTo>
                      <a:pt x="202" y="8"/>
                    </a:lnTo>
                    <a:lnTo>
                      <a:pt x="198" y="9"/>
                    </a:lnTo>
                    <a:lnTo>
                      <a:pt x="194" y="10"/>
                    </a:lnTo>
                    <a:lnTo>
                      <a:pt x="193" y="10"/>
                    </a:lnTo>
                    <a:lnTo>
                      <a:pt x="191" y="11"/>
                    </a:lnTo>
                    <a:lnTo>
                      <a:pt x="188" y="11"/>
                    </a:lnTo>
                    <a:lnTo>
                      <a:pt x="186" y="11"/>
                    </a:lnTo>
                    <a:lnTo>
                      <a:pt x="183" y="14"/>
                    </a:lnTo>
                    <a:lnTo>
                      <a:pt x="178" y="14"/>
                    </a:lnTo>
                    <a:lnTo>
                      <a:pt x="175" y="16"/>
                    </a:lnTo>
                    <a:lnTo>
                      <a:pt x="174" y="16"/>
                    </a:lnTo>
                    <a:lnTo>
                      <a:pt x="173" y="16"/>
                    </a:lnTo>
                    <a:lnTo>
                      <a:pt x="170" y="18"/>
                    </a:lnTo>
                    <a:lnTo>
                      <a:pt x="168" y="19"/>
                    </a:lnTo>
                    <a:lnTo>
                      <a:pt x="165" y="19"/>
                    </a:lnTo>
                    <a:lnTo>
                      <a:pt x="164" y="19"/>
                    </a:lnTo>
                    <a:lnTo>
                      <a:pt x="163" y="20"/>
                    </a:lnTo>
                    <a:lnTo>
                      <a:pt x="160" y="21"/>
                    </a:lnTo>
                    <a:lnTo>
                      <a:pt x="158" y="21"/>
                    </a:lnTo>
                    <a:lnTo>
                      <a:pt x="155" y="21"/>
                    </a:lnTo>
                    <a:lnTo>
                      <a:pt x="153" y="23"/>
                    </a:lnTo>
                    <a:lnTo>
                      <a:pt x="152" y="23"/>
                    </a:lnTo>
                    <a:lnTo>
                      <a:pt x="150" y="24"/>
                    </a:lnTo>
                    <a:lnTo>
                      <a:pt x="148" y="24"/>
                    </a:lnTo>
                    <a:lnTo>
                      <a:pt x="145" y="25"/>
                    </a:lnTo>
                    <a:lnTo>
                      <a:pt x="143" y="25"/>
                    </a:lnTo>
                    <a:lnTo>
                      <a:pt x="140" y="26"/>
                    </a:lnTo>
                    <a:lnTo>
                      <a:pt x="139" y="28"/>
                    </a:lnTo>
                    <a:lnTo>
                      <a:pt x="136" y="29"/>
                    </a:lnTo>
                    <a:lnTo>
                      <a:pt x="133" y="29"/>
                    </a:lnTo>
                    <a:lnTo>
                      <a:pt x="130" y="30"/>
                    </a:lnTo>
                    <a:lnTo>
                      <a:pt x="126" y="31"/>
                    </a:lnTo>
                    <a:lnTo>
                      <a:pt x="123" y="33"/>
                    </a:lnTo>
                    <a:lnTo>
                      <a:pt x="119" y="34"/>
                    </a:lnTo>
                    <a:lnTo>
                      <a:pt x="116" y="34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6" y="39"/>
                    </a:lnTo>
                    <a:lnTo>
                      <a:pt x="104" y="39"/>
                    </a:lnTo>
                    <a:lnTo>
                      <a:pt x="101" y="39"/>
                    </a:lnTo>
                    <a:lnTo>
                      <a:pt x="97" y="40"/>
                    </a:lnTo>
                    <a:lnTo>
                      <a:pt x="95" y="41"/>
                    </a:lnTo>
                    <a:lnTo>
                      <a:pt x="91" y="43"/>
                    </a:lnTo>
                    <a:lnTo>
                      <a:pt x="87" y="44"/>
                    </a:lnTo>
                    <a:lnTo>
                      <a:pt x="84" y="47"/>
                    </a:lnTo>
                    <a:lnTo>
                      <a:pt x="80" y="48"/>
                    </a:lnTo>
                    <a:lnTo>
                      <a:pt x="76" y="50"/>
                    </a:lnTo>
                    <a:lnTo>
                      <a:pt x="73" y="50"/>
                    </a:lnTo>
                    <a:lnTo>
                      <a:pt x="72" y="52"/>
                    </a:lnTo>
                    <a:lnTo>
                      <a:pt x="70" y="52"/>
                    </a:lnTo>
                    <a:lnTo>
                      <a:pt x="67" y="53"/>
                    </a:lnTo>
                    <a:lnTo>
                      <a:pt x="65" y="55"/>
                    </a:lnTo>
                    <a:lnTo>
                      <a:pt x="62" y="55"/>
                    </a:lnTo>
                    <a:lnTo>
                      <a:pt x="60" y="57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3" y="60"/>
                    </a:lnTo>
                    <a:lnTo>
                      <a:pt x="52" y="62"/>
                    </a:lnTo>
                    <a:lnTo>
                      <a:pt x="50" y="62"/>
                    </a:lnTo>
                    <a:lnTo>
                      <a:pt x="47" y="63"/>
                    </a:lnTo>
                    <a:lnTo>
                      <a:pt x="46" y="65"/>
                    </a:lnTo>
                    <a:lnTo>
                      <a:pt x="42" y="65"/>
                    </a:lnTo>
                    <a:lnTo>
                      <a:pt x="41" y="67"/>
                    </a:lnTo>
                    <a:lnTo>
                      <a:pt x="39" y="68"/>
                    </a:lnTo>
                    <a:lnTo>
                      <a:pt x="37" y="68"/>
                    </a:lnTo>
                    <a:lnTo>
                      <a:pt x="34" y="69"/>
                    </a:lnTo>
                    <a:lnTo>
                      <a:pt x="33" y="70"/>
                    </a:lnTo>
                    <a:lnTo>
                      <a:pt x="28" y="73"/>
                    </a:lnTo>
                    <a:lnTo>
                      <a:pt x="26" y="75"/>
                    </a:lnTo>
                    <a:lnTo>
                      <a:pt x="21" y="77"/>
                    </a:lnTo>
                    <a:lnTo>
                      <a:pt x="18" y="78"/>
                    </a:lnTo>
                    <a:lnTo>
                      <a:pt x="14" y="80"/>
                    </a:lnTo>
                    <a:lnTo>
                      <a:pt x="12" y="82"/>
                    </a:lnTo>
                    <a:lnTo>
                      <a:pt x="9" y="83"/>
                    </a:lnTo>
                    <a:lnTo>
                      <a:pt x="5" y="85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0" y="88"/>
                    </a:lnTo>
                    <a:lnTo>
                      <a:pt x="0" y="89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1" name="Freeform 349"/>
              <p:cNvSpPr>
                <a:spLocks noChangeAspect="1"/>
              </p:cNvSpPr>
              <p:nvPr/>
            </p:nvSpPr>
            <p:spPr bwMode="auto">
              <a:xfrm>
                <a:off x="3191" y="664"/>
                <a:ext cx="51" cy="25"/>
              </a:xfrm>
              <a:custGeom>
                <a:avLst/>
                <a:gdLst>
                  <a:gd name="T0" fmla="*/ 0 w 203"/>
                  <a:gd name="T1" fmla="*/ 0 h 100"/>
                  <a:gd name="T2" fmla="*/ 0 w 203"/>
                  <a:gd name="T3" fmla="*/ 0 h 100"/>
                  <a:gd name="T4" fmla="*/ 0 w 203"/>
                  <a:gd name="T5" fmla="*/ 0 h 100"/>
                  <a:gd name="T6" fmla="*/ 0 w 203"/>
                  <a:gd name="T7" fmla="*/ 0 h 100"/>
                  <a:gd name="T8" fmla="*/ 0 w 203"/>
                  <a:gd name="T9" fmla="*/ 0 h 100"/>
                  <a:gd name="T10" fmla="*/ 0 w 203"/>
                  <a:gd name="T11" fmla="*/ 0 h 100"/>
                  <a:gd name="T12" fmla="*/ 0 w 203"/>
                  <a:gd name="T13" fmla="*/ 0 h 100"/>
                  <a:gd name="T14" fmla="*/ 0 w 203"/>
                  <a:gd name="T15" fmla="*/ 0 h 100"/>
                  <a:gd name="T16" fmla="*/ 0 w 203"/>
                  <a:gd name="T17" fmla="*/ 0 h 100"/>
                  <a:gd name="T18" fmla="*/ 0 w 203"/>
                  <a:gd name="T19" fmla="*/ 0 h 100"/>
                  <a:gd name="T20" fmla="*/ 0 w 203"/>
                  <a:gd name="T21" fmla="*/ 0 h 100"/>
                  <a:gd name="T22" fmla="*/ 0 w 203"/>
                  <a:gd name="T23" fmla="*/ 0 h 100"/>
                  <a:gd name="T24" fmla="*/ 0 w 203"/>
                  <a:gd name="T25" fmla="*/ 0 h 100"/>
                  <a:gd name="T26" fmla="*/ 0 w 203"/>
                  <a:gd name="T27" fmla="*/ 0 h 100"/>
                  <a:gd name="T28" fmla="*/ 0 w 203"/>
                  <a:gd name="T29" fmla="*/ 0 h 100"/>
                  <a:gd name="T30" fmla="*/ 0 w 203"/>
                  <a:gd name="T31" fmla="*/ 0 h 100"/>
                  <a:gd name="T32" fmla="*/ 0 w 203"/>
                  <a:gd name="T33" fmla="*/ 0 h 100"/>
                  <a:gd name="T34" fmla="*/ 0 w 203"/>
                  <a:gd name="T35" fmla="*/ 0 h 100"/>
                  <a:gd name="T36" fmla="*/ 0 w 203"/>
                  <a:gd name="T37" fmla="*/ 0 h 100"/>
                  <a:gd name="T38" fmla="*/ 0 w 203"/>
                  <a:gd name="T39" fmla="*/ 0 h 100"/>
                  <a:gd name="T40" fmla="*/ 0 w 203"/>
                  <a:gd name="T41" fmla="*/ 0 h 100"/>
                  <a:gd name="T42" fmla="*/ 0 w 203"/>
                  <a:gd name="T43" fmla="*/ 0 h 100"/>
                  <a:gd name="T44" fmla="*/ 0 w 203"/>
                  <a:gd name="T45" fmla="*/ 0 h 100"/>
                  <a:gd name="T46" fmla="*/ 0 w 203"/>
                  <a:gd name="T47" fmla="*/ 0 h 100"/>
                  <a:gd name="T48" fmla="*/ 0 w 203"/>
                  <a:gd name="T49" fmla="*/ 0 h 100"/>
                  <a:gd name="T50" fmla="*/ 0 w 203"/>
                  <a:gd name="T51" fmla="*/ 0 h 100"/>
                  <a:gd name="T52" fmla="*/ 0 w 203"/>
                  <a:gd name="T53" fmla="*/ 0 h 100"/>
                  <a:gd name="T54" fmla="*/ 0 w 203"/>
                  <a:gd name="T55" fmla="*/ 0 h 100"/>
                  <a:gd name="T56" fmla="*/ 0 w 203"/>
                  <a:gd name="T57" fmla="*/ 0 h 100"/>
                  <a:gd name="T58" fmla="*/ 0 w 203"/>
                  <a:gd name="T59" fmla="*/ 0 h 100"/>
                  <a:gd name="T60" fmla="*/ 0 w 203"/>
                  <a:gd name="T61" fmla="*/ 0 h 100"/>
                  <a:gd name="T62" fmla="*/ 0 w 203"/>
                  <a:gd name="T63" fmla="*/ 0 h 100"/>
                  <a:gd name="T64" fmla="*/ 0 w 203"/>
                  <a:gd name="T65" fmla="*/ 0 h 100"/>
                  <a:gd name="T66" fmla="*/ 0 w 203"/>
                  <a:gd name="T67" fmla="*/ 0 h 100"/>
                  <a:gd name="T68" fmla="*/ 0 w 203"/>
                  <a:gd name="T69" fmla="*/ 0 h 100"/>
                  <a:gd name="T70" fmla="*/ 0 w 203"/>
                  <a:gd name="T71" fmla="*/ 0 h 100"/>
                  <a:gd name="T72" fmla="*/ 0 w 203"/>
                  <a:gd name="T73" fmla="*/ 0 h 100"/>
                  <a:gd name="T74" fmla="*/ 0 w 203"/>
                  <a:gd name="T75" fmla="*/ 0 h 100"/>
                  <a:gd name="T76" fmla="*/ 0 w 203"/>
                  <a:gd name="T77" fmla="*/ 0 h 100"/>
                  <a:gd name="T78" fmla="*/ 0 w 203"/>
                  <a:gd name="T79" fmla="*/ 0 h 100"/>
                  <a:gd name="T80" fmla="*/ 0 w 203"/>
                  <a:gd name="T81" fmla="*/ 0 h 100"/>
                  <a:gd name="T82" fmla="*/ 0 w 203"/>
                  <a:gd name="T83" fmla="*/ 0 h 100"/>
                  <a:gd name="T84" fmla="*/ 0 w 203"/>
                  <a:gd name="T85" fmla="*/ 0 h 100"/>
                  <a:gd name="T86" fmla="*/ 0 w 203"/>
                  <a:gd name="T87" fmla="*/ 0 h 100"/>
                  <a:gd name="T88" fmla="*/ 0 w 203"/>
                  <a:gd name="T89" fmla="*/ 0 h 100"/>
                  <a:gd name="T90" fmla="*/ 0 w 203"/>
                  <a:gd name="T91" fmla="*/ 0 h 100"/>
                  <a:gd name="T92" fmla="*/ 0 w 203"/>
                  <a:gd name="T93" fmla="*/ 0 h 100"/>
                  <a:gd name="T94" fmla="*/ 0 w 203"/>
                  <a:gd name="T95" fmla="*/ 0 h 100"/>
                  <a:gd name="T96" fmla="*/ 0 w 203"/>
                  <a:gd name="T97" fmla="*/ 0 h 1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3"/>
                  <a:gd name="T148" fmla="*/ 0 h 100"/>
                  <a:gd name="T149" fmla="*/ 203 w 203"/>
                  <a:gd name="T150" fmla="*/ 100 h 1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3" h="100">
                    <a:moveTo>
                      <a:pt x="15" y="75"/>
                    </a:moveTo>
                    <a:lnTo>
                      <a:pt x="17" y="73"/>
                    </a:lnTo>
                    <a:lnTo>
                      <a:pt x="21" y="70"/>
                    </a:lnTo>
                    <a:lnTo>
                      <a:pt x="23" y="69"/>
                    </a:lnTo>
                    <a:lnTo>
                      <a:pt x="25" y="66"/>
                    </a:lnTo>
                    <a:lnTo>
                      <a:pt x="28" y="65"/>
                    </a:lnTo>
                    <a:lnTo>
                      <a:pt x="30" y="63"/>
                    </a:lnTo>
                    <a:lnTo>
                      <a:pt x="33" y="60"/>
                    </a:lnTo>
                    <a:lnTo>
                      <a:pt x="35" y="59"/>
                    </a:lnTo>
                    <a:lnTo>
                      <a:pt x="39" y="56"/>
                    </a:lnTo>
                    <a:lnTo>
                      <a:pt x="41" y="54"/>
                    </a:lnTo>
                    <a:lnTo>
                      <a:pt x="45" y="51"/>
                    </a:lnTo>
                    <a:lnTo>
                      <a:pt x="49" y="49"/>
                    </a:lnTo>
                    <a:lnTo>
                      <a:pt x="51" y="46"/>
                    </a:lnTo>
                    <a:lnTo>
                      <a:pt x="54" y="45"/>
                    </a:lnTo>
                    <a:lnTo>
                      <a:pt x="58" y="41"/>
                    </a:lnTo>
                    <a:lnTo>
                      <a:pt x="62" y="40"/>
                    </a:lnTo>
                    <a:lnTo>
                      <a:pt x="64" y="37"/>
                    </a:lnTo>
                    <a:lnTo>
                      <a:pt x="68" y="35"/>
                    </a:lnTo>
                    <a:lnTo>
                      <a:pt x="70" y="32"/>
                    </a:lnTo>
                    <a:lnTo>
                      <a:pt x="74" y="31"/>
                    </a:lnTo>
                    <a:lnTo>
                      <a:pt x="77" y="27"/>
                    </a:lnTo>
                    <a:lnTo>
                      <a:pt x="80" y="27"/>
                    </a:lnTo>
                    <a:lnTo>
                      <a:pt x="83" y="25"/>
                    </a:lnTo>
                    <a:lnTo>
                      <a:pt x="85" y="24"/>
                    </a:lnTo>
                    <a:lnTo>
                      <a:pt x="88" y="22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6" y="17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106" y="15"/>
                    </a:lnTo>
                    <a:lnTo>
                      <a:pt x="109" y="15"/>
                    </a:lnTo>
                    <a:lnTo>
                      <a:pt x="111" y="14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2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2"/>
                    </a:lnTo>
                    <a:lnTo>
                      <a:pt x="128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7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5" y="9"/>
                    </a:lnTo>
                    <a:lnTo>
                      <a:pt x="146" y="9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60" y="5"/>
                    </a:lnTo>
                    <a:lnTo>
                      <a:pt x="162" y="5"/>
                    </a:lnTo>
                    <a:lnTo>
                      <a:pt x="165" y="5"/>
                    </a:lnTo>
                    <a:lnTo>
                      <a:pt x="167" y="5"/>
                    </a:lnTo>
                    <a:lnTo>
                      <a:pt x="169" y="5"/>
                    </a:lnTo>
                    <a:lnTo>
                      <a:pt x="172" y="4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2"/>
                    </a:lnTo>
                    <a:lnTo>
                      <a:pt x="180" y="2"/>
                    </a:lnTo>
                    <a:lnTo>
                      <a:pt x="182" y="2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2" y="1"/>
                    </a:lnTo>
                    <a:lnTo>
                      <a:pt x="196" y="1"/>
                    </a:lnTo>
                    <a:lnTo>
                      <a:pt x="198" y="1"/>
                    </a:lnTo>
                    <a:lnTo>
                      <a:pt x="201" y="0"/>
                    </a:lnTo>
                    <a:lnTo>
                      <a:pt x="203" y="1"/>
                    </a:lnTo>
                    <a:lnTo>
                      <a:pt x="201" y="2"/>
                    </a:lnTo>
                    <a:lnTo>
                      <a:pt x="198" y="2"/>
                    </a:lnTo>
                    <a:lnTo>
                      <a:pt x="196" y="4"/>
                    </a:lnTo>
                    <a:lnTo>
                      <a:pt x="192" y="5"/>
                    </a:lnTo>
                    <a:lnTo>
                      <a:pt x="190" y="5"/>
                    </a:lnTo>
                    <a:lnTo>
                      <a:pt x="187" y="6"/>
                    </a:lnTo>
                    <a:lnTo>
                      <a:pt x="184" y="9"/>
                    </a:lnTo>
                    <a:lnTo>
                      <a:pt x="180" y="9"/>
                    </a:lnTo>
                    <a:lnTo>
                      <a:pt x="176" y="11"/>
                    </a:lnTo>
                    <a:lnTo>
                      <a:pt x="175" y="11"/>
                    </a:lnTo>
                    <a:lnTo>
                      <a:pt x="172" y="12"/>
                    </a:lnTo>
                    <a:lnTo>
                      <a:pt x="171" y="12"/>
                    </a:lnTo>
                    <a:lnTo>
                      <a:pt x="169" y="14"/>
                    </a:lnTo>
                    <a:lnTo>
                      <a:pt x="166" y="14"/>
                    </a:lnTo>
                    <a:lnTo>
                      <a:pt x="165" y="15"/>
                    </a:lnTo>
                    <a:lnTo>
                      <a:pt x="162" y="15"/>
                    </a:lnTo>
                    <a:lnTo>
                      <a:pt x="160" y="16"/>
                    </a:lnTo>
                    <a:lnTo>
                      <a:pt x="157" y="17"/>
                    </a:lnTo>
                    <a:lnTo>
                      <a:pt x="155" y="17"/>
                    </a:lnTo>
                    <a:lnTo>
                      <a:pt x="153" y="20"/>
                    </a:lnTo>
                    <a:lnTo>
                      <a:pt x="151" y="20"/>
                    </a:lnTo>
                    <a:lnTo>
                      <a:pt x="148" y="21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2" y="24"/>
                    </a:lnTo>
                    <a:lnTo>
                      <a:pt x="140" y="25"/>
                    </a:lnTo>
                    <a:lnTo>
                      <a:pt x="138" y="25"/>
                    </a:lnTo>
                    <a:lnTo>
                      <a:pt x="135" y="26"/>
                    </a:lnTo>
                    <a:lnTo>
                      <a:pt x="133" y="26"/>
                    </a:lnTo>
                    <a:lnTo>
                      <a:pt x="131" y="27"/>
                    </a:lnTo>
                    <a:lnTo>
                      <a:pt x="128" y="27"/>
                    </a:lnTo>
                    <a:lnTo>
                      <a:pt x="126" y="29"/>
                    </a:lnTo>
                    <a:lnTo>
                      <a:pt x="124" y="30"/>
                    </a:lnTo>
                    <a:lnTo>
                      <a:pt x="122" y="31"/>
                    </a:lnTo>
                    <a:lnTo>
                      <a:pt x="119" y="32"/>
                    </a:lnTo>
                    <a:lnTo>
                      <a:pt x="118" y="32"/>
                    </a:lnTo>
                    <a:lnTo>
                      <a:pt x="116" y="32"/>
                    </a:lnTo>
                    <a:lnTo>
                      <a:pt x="111" y="35"/>
                    </a:lnTo>
                    <a:lnTo>
                      <a:pt x="108" y="36"/>
                    </a:lnTo>
                    <a:lnTo>
                      <a:pt x="104" y="37"/>
                    </a:lnTo>
                    <a:lnTo>
                      <a:pt x="99" y="39"/>
                    </a:lnTo>
                    <a:lnTo>
                      <a:pt x="97" y="40"/>
                    </a:lnTo>
                    <a:lnTo>
                      <a:pt x="94" y="41"/>
                    </a:lnTo>
                    <a:lnTo>
                      <a:pt x="90" y="41"/>
                    </a:lnTo>
                    <a:lnTo>
                      <a:pt x="88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2" y="45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3" y="49"/>
                    </a:lnTo>
                    <a:lnTo>
                      <a:pt x="69" y="49"/>
                    </a:lnTo>
                    <a:lnTo>
                      <a:pt x="67" y="51"/>
                    </a:lnTo>
                    <a:lnTo>
                      <a:pt x="63" y="53"/>
                    </a:lnTo>
                    <a:lnTo>
                      <a:pt x="60" y="56"/>
                    </a:lnTo>
                    <a:lnTo>
                      <a:pt x="57" y="58"/>
                    </a:lnTo>
                    <a:lnTo>
                      <a:pt x="53" y="59"/>
                    </a:lnTo>
                    <a:lnTo>
                      <a:pt x="50" y="61"/>
                    </a:lnTo>
                    <a:lnTo>
                      <a:pt x="46" y="65"/>
                    </a:lnTo>
                    <a:lnTo>
                      <a:pt x="43" y="66"/>
                    </a:lnTo>
                    <a:lnTo>
                      <a:pt x="39" y="69"/>
                    </a:lnTo>
                    <a:lnTo>
                      <a:pt x="36" y="71"/>
                    </a:lnTo>
                    <a:lnTo>
                      <a:pt x="33" y="75"/>
                    </a:lnTo>
                    <a:lnTo>
                      <a:pt x="29" y="76"/>
                    </a:lnTo>
                    <a:lnTo>
                      <a:pt x="25" y="79"/>
                    </a:lnTo>
                    <a:lnTo>
                      <a:pt x="23" y="81"/>
                    </a:lnTo>
                    <a:lnTo>
                      <a:pt x="20" y="84"/>
                    </a:lnTo>
                    <a:lnTo>
                      <a:pt x="16" y="85"/>
                    </a:lnTo>
                    <a:lnTo>
                      <a:pt x="14" y="88"/>
                    </a:lnTo>
                    <a:lnTo>
                      <a:pt x="0" y="100"/>
                    </a:lnTo>
                    <a:lnTo>
                      <a:pt x="15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2" name="Freeform 350"/>
              <p:cNvSpPr>
                <a:spLocks noChangeAspect="1"/>
              </p:cNvSpPr>
              <p:nvPr/>
            </p:nvSpPr>
            <p:spPr bwMode="auto">
              <a:xfrm>
                <a:off x="3076" y="607"/>
                <a:ext cx="27" cy="20"/>
              </a:xfrm>
              <a:custGeom>
                <a:avLst/>
                <a:gdLst>
                  <a:gd name="T0" fmla="*/ 0 w 108"/>
                  <a:gd name="T1" fmla="*/ 0 h 83"/>
                  <a:gd name="T2" fmla="*/ 0 w 108"/>
                  <a:gd name="T3" fmla="*/ 0 h 83"/>
                  <a:gd name="T4" fmla="*/ 0 w 108"/>
                  <a:gd name="T5" fmla="*/ 0 h 83"/>
                  <a:gd name="T6" fmla="*/ 0 w 108"/>
                  <a:gd name="T7" fmla="*/ 0 h 83"/>
                  <a:gd name="T8" fmla="*/ 0 w 108"/>
                  <a:gd name="T9" fmla="*/ 0 h 83"/>
                  <a:gd name="T10" fmla="*/ 0 w 108"/>
                  <a:gd name="T11" fmla="*/ 0 h 83"/>
                  <a:gd name="T12" fmla="*/ 0 w 108"/>
                  <a:gd name="T13" fmla="*/ 0 h 83"/>
                  <a:gd name="T14" fmla="*/ 0 w 108"/>
                  <a:gd name="T15" fmla="*/ 0 h 83"/>
                  <a:gd name="T16" fmla="*/ 0 w 108"/>
                  <a:gd name="T17" fmla="*/ 0 h 83"/>
                  <a:gd name="T18" fmla="*/ 0 w 108"/>
                  <a:gd name="T19" fmla="*/ 0 h 83"/>
                  <a:gd name="T20" fmla="*/ 0 w 108"/>
                  <a:gd name="T21" fmla="*/ 0 h 83"/>
                  <a:gd name="T22" fmla="*/ 0 w 108"/>
                  <a:gd name="T23" fmla="*/ 0 h 83"/>
                  <a:gd name="T24" fmla="*/ 0 w 108"/>
                  <a:gd name="T25" fmla="*/ 0 h 83"/>
                  <a:gd name="T26" fmla="*/ 0 w 108"/>
                  <a:gd name="T27" fmla="*/ 0 h 83"/>
                  <a:gd name="T28" fmla="*/ 0 w 108"/>
                  <a:gd name="T29" fmla="*/ 0 h 83"/>
                  <a:gd name="T30" fmla="*/ 0 w 108"/>
                  <a:gd name="T31" fmla="*/ 0 h 83"/>
                  <a:gd name="T32" fmla="*/ 0 w 108"/>
                  <a:gd name="T33" fmla="*/ 0 h 83"/>
                  <a:gd name="T34" fmla="*/ 0 w 108"/>
                  <a:gd name="T35" fmla="*/ 0 h 83"/>
                  <a:gd name="T36" fmla="*/ 0 w 108"/>
                  <a:gd name="T37" fmla="*/ 0 h 83"/>
                  <a:gd name="T38" fmla="*/ 0 w 108"/>
                  <a:gd name="T39" fmla="*/ 0 h 83"/>
                  <a:gd name="T40" fmla="*/ 0 w 108"/>
                  <a:gd name="T41" fmla="*/ 0 h 83"/>
                  <a:gd name="T42" fmla="*/ 0 w 108"/>
                  <a:gd name="T43" fmla="*/ 0 h 83"/>
                  <a:gd name="T44" fmla="*/ 0 w 108"/>
                  <a:gd name="T45" fmla="*/ 0 h 83"/>
                  <a:gd name="T46" fmla="*/ 0 w 108"/>
                  <a:gd name="T47" fmla="*/ 0 h 83"/>
                  <a:gd name="T48" fmla="*/ 0 w 108"/>
                  <a:gd name="T49" fmla="*/ 0 h 83"/>
                  <a:gd name="T50" fmla="*/ 0 w 108"/>
                  <a:gd name="T51" fmla="*/ 0 h 83"/>
                  <a:gd name="T52" fmla="*/ 0 w 108"/>
                  <a:gd name="T53" fmla="*/ 0 h 83"/>
                  <a:gd name="T54" fmla="*/ 0 w 108"/>
                  <a:gd name="T55" fmla="*/ 0 h 83"/>
                  <a:gd name="T56" fmla="*/ 0 w 108"/>
                  <a:gd name="T57" fmla="*/ 0 h 83"/>
                  <a:gd name="T58" fmla="*/ 0 w 108"/>
                  <a:gd name="T59" fmla="*/ 0 h 83"/>
                  <a:gd name="T60" fmla="*/ 0 w 108"/>
                  <a:gd name="T61" fmla="*/ 0 h 83"/>
                  <a:gd name="T62" fmla="*/ 0 w 108"/>
                  <a:gd name="T63" fmla="*/ 0 h 83"/>
                  <a:gd name="T64" fmla="*/ 0 w 108"/>
                  <a:gd name="T65" fmla="*/ 0 h 83"/>
                  <a:gd name="T66" fmla="*/ 0 w 108"/>
                  <a:gd name="T67" fmla="*/ 0 h 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83"/>
                  <a:gd name="T104" fmla="*/ 108 w 108"/>
                  <a:gd name="T105" fmla="*/ 83 h 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83">
                    <a:moveTo>
                      <a:pt x="22" y="83"/>
                    </a:moveTo>
                    <a:lnTo>
                      <a:pt x="21" y="79"/>
                    </a:lnTo>
                    <a:lnTo>
                      <a:pt x="20" y="76"/>
                    </a:lnTo>
                    <a:lnTo>
                      <a:pt x="20" y="75"/>
                    </a:lnTo>
                    <a:lnTo>
                      <a:pt x="18" y="71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16" y="63"/>
                    </a:lnTo>
                    <a:lnTo>
                      <a:pt x="15" y="60"/>
                    </a:lnTo>
                    <a:lnTo>
                      <a:pt x="13" y="56"/>
                    </a:lnTo>
                    <a:lnTo>
                      <a:pt x="13" y="53"/>
                    </a:lnTo>
                    <a:lnTo>
                      <a:pt x="12" y="49"/>
                    </a:lnTo>
                    <a:lnTo>
                      <a:pt x="12" y="46"/>
                    </a:lnTo>
                    <a:lnTo>
                      <a:pt x="11" y="44"/>
                    </a:lnTo>
                    <a:lnTo>
                      <a:pt x="10" y="39"/>
                    </a:lnTo>
                    <a:lnTo>
                      <a:pt x="10" y="35"/>
                    </a:lnTo>
                    <a:lnTo>
                      <a:pt x="7" y="31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8" y="58"/>
                    </a:lnTo>
                    <a:lnTo>
                      <a:pt x="16" y="27"/>
                    </a:lnTo>
                    <a:lnTo>
                      <a:pt x="23" y="60"/>
                    </a:lnTo>
                    <a:lnTo>
                      <a:pt x="22" y="83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3" name="Freeform 351"/>
              <p:cNvSpPr>
                <a:spLocks noChangeAspect="1"/>
              </p:cNvSpPr>
              <p:nvPr/>
            </p:nvSpPr>
            <p:spPr bwMode="auto">
              <a:xfrm>
                <a:off x="3122" y="634"/>
                <a:ext cx="24" cy="40"/>
              </a:xfrm>
              <a:custGeom>
                <a:avLst/>
                <a:gdLst>
                  <a:gd name="T0" fmla="*/ 0 w 95"/>
                  <a:gd name="T1" fmla="*/ 0 h 160"/>
                  <a:gd name="T2" fmla="*/ 0 w 95"/>
                  <a:gd name="T3" fmla="*/ 0 h 160"/>
                  <a:gd name="T4" fmla="*/ 0 w 95"/>
                  <a:gd name="T5" fmla="*/ 0 h 160"/>
                  <a:gd name="T6" fmla="*/ 0 w 95"/>
                  <a:gd name="T7" fmla="*/ 0 h 160"/>
                  <a:gd name="T8" fmla="*/ 0 w 95"/>
                  <a:gd name="T9" fmla="*/ 0 h 160"/>
                  <a:gd name="T10" fmla="*/ 0 w 95"/>
                  <a:gd name="T11" fmla="*/ 0 h 160"/>
                  <a:gd name="T12" fmla="*/ 0 w 95"/>
                  <a:gd name="T13" fmla="*/ 0 h 160"/>
                  <a:gd name="T14" fmla="*/ 0 w 95"/>
                  <a:gd name="T15" fmla="*/ 0 h 160"/>
                  <a:gd name="T16" fmla="*/ 0 w 95"/>
                  <a:gd name="T17" fmla="*/ 0 h 160"/>
                  <a:gd name="T18" fmla="*/ 0 w 95"/>
                  <a:gd name="T19" fmla="*/ 0 h 160"/>
                  <a:gd name="T20" fmla="*/ 0 w 95"/>
                  <a:gd name="T21" fmla="*/ 0 h 160"/>
                  <a:gd name="T22" fmla="*/ 0 w 95"/>
                  <a:gd name="T23" fmla="*/ 0 h 160"/>
                  <a:gd name="T24" fmla="*/ 0 w 95"/>
                  <a:gd name="T25" fmla="*/ 0 h 160"/>
                  <a:gd name="T26" fmla="*/ 0 w 95"/>
                  <a:gd name="T27" fmla="*/ 0 h 160"/>
                  <a:gd name="T28" fmla="*/ 0 w 95"/>
                  <a:gd name="T29" fmla="*/ 0 h 160"/>
                  <a:gd name="T30" fmla="*/ 0 w 95"/>
                  <a:gd name="T31" fmla="*/ 0 h 160"/>
                  <a:gd name="T32" fmla="*/ 0 w 95"/>
                  <a:gd name="T33" fmla="*/ 0 h 160"/>
                  <a:gd name="T34" fmla="*/ 0 w 95"/>
                  <a:gd name="T35" fmla="*/ 0 h 160"/>
                  <a:gd name="T36" fmla="*/ 0 w 95"/>
                  <a:gd name="T37" fmla="*/ 0 h 160"/>
                  <a:gd name="T38" fmla="*/ 0 w 95"/>
                  <a:gd name="T39" fmla="*/ 0 h 160"/>
                  <a:gd name="T40" fmla="*/ 0 w 95"/>
                  <a:gd name="T41" fmla="*/ 0 h 160"/>
                  <a:gd name="T42" fmla="*/ 0 w 95"/>
                  <a:gd name="T43" fmla="*/ 0 h 160"/>
                  <a:gd name="T44" fmla="*/ 0 w 95"/>
                  <a:gd name="T45" fmla="*/ 0 h 160"/>
                  <a:gd name="T46" fmla="*/ 0 w 95"/>
                  <a:gd name="T47" fmla="*/ 0 h 160"/>
                  <a:gd name="T48" fmla="*/ 0 w 95"/>
                  <a:gd name="T49" fmla="*/ 0 h 160"/>
                  <a:gd name="T50" fmla="*/ 0 w 95"/>
                  <a:gd name="T51" fmla="*/ 0 h 160"/>
                  <a:gd name="T52" fmla="*/ 0 w 95"/>
                  <a:gd name="T53" fmla="*/ 0 h 160"/>
                  <a:gd name="T54" fmla="*/ 0 w 95"/>
                  <a:gd name="T55" fmla="*/ 0 h 160"/>
                  <a:gd name="T56" fmla="*/ 0 w 95"/>
                  <a:gd name="T57" fmla="*/ 0 h 160"/>
                  <a:gd name="T58" fmla="*/ 0 w 95"/>
                  <a:gd name="T59" fmla="*/ 0 h 160"/>
                  <a:gd name="T60" fmla="*/ 0 w 95"/>
                  <a:gd name="T61" fmla="*/ 0 h 160"/>
                  <a:gd name="T62" fmla="*/ 0 w 95"/>
                  <a:gd name="T63" fmla="*/ 0 h 160"/>
                  <a:gd name="T64" fmla="*/ 0 w 95"/>
                  <a:gd name="T65" fmla="*/ 0 h 160"/>
                  <a:gd name="T66" fmla="*/ 0 w 95"/>
                  <a:gd name="T67" fmla="*/ 0 h 160"/>
                  <a:gd name="T68" fmla="*/ 0 w 95"/>
                  <a:gd name="T69" fmla="*/ 0 h 160"/>
                  <a:gd name="T70" fmla="*/ 0 w 95"/>
                  <a:gd name="T71" fmla="*/ 0 h 160"/>
                  <a:gd name="T72" fmla="*/ 0 w 95"/>
                  <a:gd name="T73" fmla="*/ 0 h 160"/>
                  <a:gd name="T74" fmla="*/ 0 w 95"/>
                  <a:gd name="T75" fmla="*/ 0 h 160"/>
                  <a:gd name="T76" fmla="*/ 0 w 95"/>
                  <a:gd name="T77" fmla="*/ 0 h 160"/>
                  <a:gd name="T78" fmla="*/ 0 w 95"/>
                  <a:gd name="T79" fmla="*/ 0 h 160"/>
                  <a:gd name="T80" fmla="*/ 0 w 95"/>
                  <a:gd name="T81" fmla="*/ 0 h 160"/>
                  <a:gd name="T82" fmla="*/ 0 w 95"/>
                  <a:gd name="T83" fmla="*/ 0 h 160"/>
                  <a:gd name="T84" fmla="*/ 0 w 95"/>
                  <a:gd name="T85" fmla="*/ 0 h 160"/>
                  <a:gd name="T86" fmla="*/ 0 w 95"/>
                  <a:gd name="T87" fmla="*/ 0 h 160"/>
                  <a:gd name="T88" fmla="*/ 0 w 95"/>
                  <a:gd name="T89" fmla="*/ 0 h 160"/>
                  <a:gd name="T90" fmla="*/ 0 w 95"/>
                  <a:gd name="T91" fmla="*/ 0 h 160"/>
                  <a:gd name="T92" fmla="*/ 0 w 95"/>
                  <a:gd name="T93" fmla="*/ 0 h 160"/>
                  <a:gd name="T94" fmla="*/ 0 w 95"/>
                  <a:gd name="T95" fmla="*/ 0 h 160"/>
                  <a:gd name="T96" fmla="*/ 0 w 95"/>
                  <a:gd name="T97" fmla="*/ 0 h 160"/>
                  <a:gd name="T98" fmla="*/ 0 w 95"/>
                  <a:gd name="T99" fmla="*/ 0 h 160"/>
                  <a:gd name="T100" fmla="*/ 0 w 95"/>
                  <a:gd name="T101" fmla="*/ 0 h 160"/>
                  <a:gd name="T102" fmla="*/ 0 w 95"/>
                  <a:gd name="T103" fmla="*/ 0 h 1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5"/>
                  <a:gd name="T157" fmla="*/ 0 h 160"/>
                  <a:gd name="T158" fmla="*/ 95 w 95"/>
                  <a:gd name="T159" fmla="*/ 160 h 1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5" h="160">
                    <a:moveTo>
                      <a:pt x="19" y="4"/>
                    </a:move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3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8" y="14"/>
                    </a:lnTo>
                    <a:lnTo>
                      <a:pt x="51" y="15"/>
                    </a:lnTo>
                    <a:lnTo>
                      <a:pt x="53" y="16"/>
                    </a:lnTo>
                    <a:lnTo>
                      <a:pt x="56" y="18"/>
                    </a:lnTo>
                    <a:lnTo>
                      <a:pt x="60" y="20"/>
                    </a:lnTo>
                    <a:lnTo>
                      <a:pt x="61" y="21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70" y="25"/>
                    </a:lnTo>
                    <a:lnTo>
                      <a:pt x="72" y="27"/>
                    </a:lnTo>
                    <a:lnTo>
                      <a:pt x="75" y="28"/>
                    </a:lnTo>
                    <a:lnTo>
                      <a:pt x="77" y="29"/>
                    </a:lnTo>
                    <a:lnTo>
                      <a:pt x="80" y="30"/>
                    </a:lnTo>
                    <a:lnTo>
                      <a:pt x="83" y="33"/>
                    </a:lnTo>
                    <a:lnTo>
                      <a:pt x="86" y="33"/>
                    </a:lnTo>
                    <a:lnTo>
                      <a:pt x="87" y="34"/>
                    </a:lnTo>
                    <a:lnTo>
                      <a:pt x="88" y="35"/>
                    </a:lnTo>
                    <a:lnTo>
                      <a:pt x="95" y="92"/>
                    </a:lnTo>
                    <a:lnTo>
                      <a:pt x="92" y="160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1" y="156"/>
                    </a:lnTo>
                    <a:lnTo>
                      <a:pt x="91" y="153"/>
                    </a:lnTo>
                    <a:lnTo>
                      <a:pt x="91" y="151"/>
                    </a:lnTo>
                    <a:lnTo>
                      <a:pt x="91" y="148"/>
                    </a:lnTo>
                    <a:lnTo>
                      <a:pt x="90" y="145"/>
                    </a:lnTo>
                    <a:lnTo>
                      <a:pt x="90" y="141"/>
                    </a:lnTo>
                    <a:lnTo>
                      <a:pt x="88" y="138"/>
                    </a:lnTo>
                    <a:lnTo>
                      <a:pt x="87" y="136"/>
                    </a:lnTo>
                    <a:lnTo>
                      <a:pt x="87" y="135"/>
                    </a:lnTo>
                    <a:lnTo>
                      <a:pt x="87" y="132"/>
                    </a:lnTo>
                    <a:lnTo>
                      <a:pt x="87" y="130"/>
                    </a:lnTo>
                    <a:lnTo>
                      <a:pt x="87" y="127"/>
                    </a:lnTo>
                    <a:lnTo>
                      <a:pt x="86" y="125"/>
                    </a:lnTo>
                    <a:lnTo>
                      <a:pt x="86" y="123"/>
                    </a:lnTo>
                    <a:lnTo>
                      <a:pt x="86" y="120"/>
                    </a:lnTo>
                    <a:lnTo>
                      <a:pt x="85" y="116"/>
                    </a:lnTo>
                    <a:lnTo>
                      <a:pt x="85" y="115"/>
                    </a:lnTo>
                    <a:lnTo>
                      <a:pt x="85" y="112"/>
                    </a:lnTo>
                    <a:lnTo>
                      <a:pt x="83" y="108"/>
                    </a:lnTo>
                    <a:lnTo>
                      <a:pt x="83" y="107"/>
                    </a:lnTo>
                    <a:lnTo>
                      <a:pt x="83" y="103"/>
                    </a:lnTo>
                    <a:lnTo>
                      <a:pt x="83" y="101"/>
                    </a:lnTo>
                    <a:lnTo>
                      <a:pt x="82" y="98"/>
                    </a:lnTo>
                    <a:lnTo>
                      <a:pt x="82" y="96"/>
                    </a:lnTo>
                    <a:lnTo>
                      <a:pt x="81" y="92"/>
                    </a:lnTo>
                    <a:lnTo>
                      <a:pt x="81" y="89"/>
                    </a:lnTo>
                    <a:lnTo>
                      <a:pt x="81" y="87"/>
                    </a:lnTo>
                    <a:lnTo>
                      <a:pt x="80" y="84"/>
                    </a:lnTo>
                    <a:lnTo>
                      <a:pt x="80" y="82"/>
                    </a:lnTo>
                    <a:lnTo>
                      <a:pt x="80" y="79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8" y="69"/>
                    </a:lnTo>
                    <a:lnTo>
                      <a:pt x="77" y="67"/>
                    </a:lnTo>
                    <a:lnTo>
                      <a:pt x="77" y="64"/>
                    </a:lnTo>
                    <a:lnTo>
                      <a:pt x="76" y="62"/>
                    </a:lnTo>
                    <a:lnTo>
                      <a:pt x="76" y="60"/>
                    </a:lnTo>
                    <a:lnTo>
                      <a:pt x="75" y="58"/>
                    </a:lnTo>
                    <a:lnTo>
                      <a:pt x="75" y="55"/>
                    </a:lnTo>
                    <a:lnTo>
                      <a:pt x="73" y="53"/>
                    </a:lnTo>
                    <a:lnTo>
                      <a:pt x="73" y="49"/>
                    </a:lnTo>
                    <a:lnTo>
                      <a:pt x="72" y="45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0" y="40"/>
                    </a:lnTo>
                    <a:lnTo>
                      <a:pt x="68" y="38"/>
                    </a:lnTo>
                    <a:lnTo>
                      <a:pt x="63" y="35"/>
                    </a:lnTo>
                    <a:lnTo>
                      <a:pt x="62" y="34"/>
                    </a:lnTo>
                    <a:lnTo>
                      <a:pt x="61" y="33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3" y="29"/>
                    </a:lnTo>
                    <a:lnTo>
                      <a:pt x="51" y="28"/>
                    </a:lnTo>
                    <a:lnTo>
                      <a:pt x="47" y="27"/>
                    </a:lnTo>
                    <a:lnTo>
                      <a:pt x="44" y="24"/>
                    </a:lnTo>
                    <a:lnTo>
                      <a:pt x="41" y="23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2" y="18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3" y="13"/>
                    </a:lnTo>
                    <a:lnTo>
                      <a:pt x="21" y="10"/>
                    </a:lnTo>
                    <a:lnTo>
                      <a:pt x="18" y="9"/>
                    </a:lnTo>
                    <a:lnTo>
                      <a:pt x="14" y="8"/>
                    </a:lnTo>
                    <a:lnTo>
                      <a:pt x="0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4" name="Freeform 352"/>
              <p:cNvSpPr>
                <a:spLocks noChangeAspect="1"/>
              </p:cNvSpPr>
              <p:nvPr/>
            </p:nvSpPr>
            <p:spPr bwMode="auto">
              <a:xfrm>
                <a:off x="3119" y="709"/>
                <a:ext cx="27" cy="27"/>
              </a:xfrm>
              <a:custGeom>
                <a:avLst/>
                <a:gdLst>
                  <a:gd name="T0" fmla="*/ 0 w 108"/>
                  <a:gd name="T1" fmla="*/ 0 h 111"/>
                  <a:gd name="T2" fmla="*/ 0 w 108"/>
                  <a:gd name="T3" fmla="*/ 0 h 111"/>
                  <a:gd name="T4" fmla="*/ 0 w 108"/>
                  <a:gd name="T5" fmla="*/ 0 h 111"/>
                  <a:gd name="T6" fmla="*/ 0 w 108"/>
                  <a:gd name="T7" fmla="*/ 0 h 111"/>
                  <a:gd name="T8" fmla="*/ 0 w 108"/>
                  <a:gd name="T9" fmla="*/ 0 h 111"/>
                  <a:gd name="T10" fmla="*/ 0 w 108"/>
                  <a:gd name="T11" fmla="*/ 0 h 111"/>
                  <a:gd name="T12" fmla="*/ 0 w 108"/>
                  <a:gd name="T13" fmla="*/ 0 h 111"/>
                  <a:gd name="T14" fmla="*/ 0 w 108"/>
                  <a:gd name="T15" fmla="*/ 0 h 111"/>
                  <a:gd name="T16" fmla="*/ 0 w 108"/>
                  <a:gd name="T17" fmla="*/ 0 h 111"/>
                  <a:gd name="T18" fmla="*/ 0 w 108"/>
                  <a:gd name="T19" fmla="*/ 0 h 111"/>
                  <a:gd name="T20" fmla="*/ 0 w 108"/>
                  <a:gd name="T21" fmla="*/ 0 h 111"/>
                  <a:gd name="T22" fmla="*/ 0 w 108"/>
                  <a:gd name="T23" fmla="*/ 0 h 111"/>
                  <a:gd name="T24" fmla="*/ 0 w 108"/>
                  <a:gd name="T25" fmla="*/ 0 h 111"/>
                  <a:gd name="T26" fmla="*/ 0 w 108"/>
                  <a:gd name="T27" fmla="*/ 0 h 111"/>
                  <a:gd name="T28" fmla="*/ 0 w 108"/>
                  <a:gd name="T29" fmla="*/ 0 h 111"/>
                  <a:gd name="T30" fmla="*/ 0 w 108"/>
                  <a:gd name="T31" fmla="*/ 0 h 111"/>
                  <a:gd name="T32" fmla="*/ 0 w 108"/>
                  <a:gd name="T33" fmla="*/ 0 h 111"/>
                  <a:gd name="T34" fmla="*/ 0 w 108"/>
                  <a:gd name="T35" fmla="*/ 0 h 111"/>
                  <a:gd name="T36" fmla="*/ 0 w 108"/>
                  <a:gd name="T37" fmla="*/ 0 h 111"/>
                  <a:gd name="T38" fmla="*/ 0 w 108"/>
                  <a:gd name="T39" fmla="*/ 0 h 111"/>
                  <a:gd name="T40" fmla="*/ 0 w 108"/>
                  <a:gd name="T41" fmla="*/ 0 h 111"/>
                  <a:gd name="T42" fmla="*/ 0 w 108"/>
                  <a:gd name="T43" fmla="*/ 0 h 111"/>
                  <a:gd name="T44" fmla="*/ 0 w 108"/>
                  <a:gd name="T45" fmla="*/ 0 h 111"/>
                  <a:gd name="T46" fmla="*/ 0 w 108"/>
                  <a:gd name="T47" fmla="*/ 0 h 111"/>
                  <a:gd name="T48" fmla="*/ 0 w 108"/>
                  <a:gd name="T49" fmla="*/ 0 h 111"/>
                  <a:gd name="T50" fmla="*/ 0 w 108"/>
                  <a:gd name="T51" fmla="*/ 0 h 111"/>
                  <a:gd name="T52" fmla="*/ 0 w 108"/>
                  <a:gd name="T53" fmla="*/ 0 h 111"/>
                  <a:gd name="T54" fmla="*/ 0 w 108"/>
                  <a:gd name="T55" fmla="*/ 0 h 111"/>
                  <a:gd name="T56" fmla="*/ 0 w 108"/>
                  <a:gd name="T57" fmla="*/ 0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11"/>
                  <a:gd name="T89" fmla="*/ 108 w 108"/>
                  <a:gd name="T90" fmla="*/ 111 h 1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11">
                    <a:moveTo>
                      <a:pt x="101" y="61"/>
                    </a:moveTo>
                    <a:lnTo>
                      <a:pt x="100" y="64"/>
                    </a:lnTo>
                    <a:lnTo>
                      <a:pt x="100" y="67"/>
                    </a:lnTo>
                    <a:lnTo>
                      <a:pt x="100" y="69"/>
                    </a:lnTo>
                    <a:lnTo>
                      <a:pt x="100" y="72"/>
                    </a:lnTo>
                    <a:lnTo>
                      <a:pt x="100" y="73"/>
                    </a:lnTo>
                    <a:lnTo>
                      <a:pt x="100" y="76"/>
                    </a:lnTo>
                    <a:lnTo>
                      <a:pt x="99" y="77"/>
                    </a:lnTo>
                    <a:lnTo>
                      <a:pt x="98" y="79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5" y="87"/>
                    </a:lnTo>
                    <a:lnTo>
                      <a:pt x="94" y="89"/>
                    </a:lnTo>
                    <a:lnTo>
                      <a:pt x="94" y="92"/>
                    </a:lnTo>
                    <a:lnTo>
                      <a:pt x="93" y="96"/>
                    </a:lnTo>
                    <a:lnTo>
                      <a:pt x="91" y="100"/>
                    </a:lnTo>
                    <a:lnTo>
                      <a:pt x="89" y="102"/>
                    </a:lnTo>
                    <a:lnTo>
                      <a:pt x="88" y="105"/>
                    </a:lnTo>
                    <a:lnTo>
                      <a:pt x="86" y="107"/>
                    </a:lnTo>
                    <a:lnTo>
                      <a:pt x="86" y="108"/>
                    </a:lnTo>
                    <a:lnTo>
                      <a:pt x="85" y="111"/>
                    </a:lnTo>
                    <a:lnTo>
                      <a:pt x="0" y="68"/>
                    </a:lnTo>
                    <a:lnTo>
                      <a:pt x="79" y="86"/>
                    </a:lnTo>
                    <a:lnTo>
                      <a:pt x="96" y="37"/>
                    </a:lnTo>
                    <a:lnTo>
                      <a:pt x="108" y="0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5" name="Freeform 353"/>
              <p:cNvSpPr>
                <a:spLocks noChangeAspect="1"/>
              </p:cNvSpPr>
              <p:nvPr/>
            </p:nvSpPr>
            <p:spPr bwMode="auto">
              <a:xfrm>
                <a:off x="3066" y="685"/>
                <a:ext cx="14" cy="23"/>
              </a:xfrm>
              <a:custGeom>
                <a:avLst/>
                <a:gdLst>
                  <a:gd name="T0" fmla="*/ 0 w 57"/>
                  <a:gd name="T1" fmla="*/ 0 h 91"/>
                  <a:gd name="T2" fmla="*/ 0 w 57"/>
                  <a:gd name="T3" fmla="*/ 0 h 91"/>
                  <a:gd name="T4" fmla="*/ 0 w 57"/>
                  <a:gd name="T5" fmla="*/ 0 h 91"/>
                  <a:gd name="T6" fmla="*/ 0 w 57"/>
                  <a:gd name="T7" fmla="*/ 0 h 91"/>
                  <a:gd name="T8" fmla="*/ 0 w 57"/>
                  <a:gd name="T9" fmla="*/ 0 h 91"/>
                  <a:gd name="T10" fmla="*/ 0 w 57"/>
                  <a:gd name="T11" fmla="*/ 0 h 91"/>
                  <a:gd name="T12" fmla="*/ 0 w 57"/>
                  <a:gd name="T13" fmla="*/ 0 h 91"/>
                  <a:gd name="T14" fmla="*/ 0 w 57"/>
                  <a:gd name="T15" fmla="*/ 0 h 91"/>
                  <a:gd name="T16" fmla="*/ 0 w 57"/>
                  <a:gd name="T17" fmla="*/ 0 h 91"/>
                  <a:gd name="T18" fmla="*/ 0 w 57"/>
                  <a:gd name="T19" fmla="*/ 0 h 91"/>
                  <a:gd name="T20" fmla="*/ 0 w 57"/>
                  <a:gd name="T21" fmla="*/ 0 h 91"/>
                  <a:gd name="T22" fmla="*/ 0 w 57"/>
                  <a:gd name="T23" fmla="*/ 0 h 91"/>
                  <a:gd name="T24" fmla="*/ 0 w 57"/>
                  <a:gd name="T25" fmla="*/ 0 h 91"/>
                  <a:gd name="T26" fmla="*/ 0 w 57"/>
                  <a:gd name="T27" fmla="*/ 0 h 91"/>
                  <a:gd name="T28" fmla="*/ 0 w 57"/>
                  <a:gd name="T29" fmla="*/ 0 h 91"/>
                  <a:gd name="T30" fmla="*/ 0 w 57"/>
                  <a:gd name="T31" fmla="*/ 0 h 91"/>
                  <a:gd name="T32" fmla="*/ 0 w 57"/>
                  <a:gd name="T33" fmla="*/ 0 h 91"/>
                  <a:gd name="T34" fmla="*/ 0 w 57"/>
                  <a:gd name="T35" fmla="*/ 0 h 91"/>
                  <a:gd name="T36" fmla="*/ 0 w 57"/>
                  <a:gd name="T37" fmla="*/ 0 h 91"/>
                  <a:gd name="T38" fmla="*/ 0 w 57"/>
                  <a:gd name="T39" fmla="*/ 0 h 91"/>
                  <a:gd name="T40" fmla="*/ 0 w 57"/>
                  <a:gd name="T41" fmla="*/ 0 h 91"/>
                  <a:gd name="T42" fmla="*/ 0 w 57"/>
                  <a:gd name="T43" fmla="*/ 0 h 91"/>
                  <a:gd name="T44" fmla="*/ 0 w 57"/>
                  <a:gd name="T45" fmla="*/ 0 h 91"/>
                  <a:gd name="T46" fmla="*/ 0 w 57"/>
                  <a:gd name="T47" fmla="*/ 0 h 91"/>
                  <a:gd name="T48" fmla="*/ 0 w 57"/>
                  <a:gd name="T49" fmla="*/ 0 h 91"/>
                  <a:gd name="T50" fmla="*/ 0 w 57"/>
                  <a:gd name="T51" fmla="*/ 0 h 91"/>
                  <a:gd name="T52" fmla="*/ 0 w 57"/>
                  <a:gd name="T53" fmla="*/ 0 h 91"/>
                  <a:gd name="T54" fmla="*/ 0 w 57"/>
                  <a:gd name="T55" fmla="*/ 0 h 91"/>
                  <a:gd name="T56" fmla="*/ 0 w 57"/>
                  <a:gd name="T57" fmla="*/ 0 h 91"/>
                  <a:gd name="T58" fmla="*/ 0 w 57"/>
                  <a:gd name="T59" fmla="*/ 0 h 91"/>
                  <a:gd name="T60" fmla="*/ 0 w 57"/>
                  <a:gd name="T61" fmla="*/ 0 h 91"/>
                  <a:gd name="T62" fmla="*/ 0 w 57"/>
                  <a:gd name="T63" fmla="*/ 0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"/>
                  <a:gd name="T97" fmla="*/ 0 h 91"/>
                  <a:gd name="T98" fmla="*/ 57 w 57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" h="91">
                    <a:moveTo>
                      <a:pt x="28" y="22"/>
                    </a:moveTo>
                    <a:lnTo>
                      <a:pt x="26" y="25"/>
                    </a:lnTo>
                    <a:lnTo>
                      <a:pt x="25" y="27"/>
                    </a:lnTo>
                    <a:lnTo>
                      <a:pt x="24" y="30"/>
                    </a:lnTo>
                    <a:lnTo>
                      <a:pt x="23" y="31"/>
                    </a:lnTo>
                    <a:lnTo>
                      <a:pt x="23" y="34"/>
                    </a:lnTo>
                    <a:lnTo>
                      <a:pt x="21" y="35"/>
                    </a:lnTo>
                    <a:lnTo>
                      <a:pt x="20" y="37"/>
                    </a:lnTo>
                    <a:lnTo>
                      <a:pt x="19" y="40"/>
                    </a:lnTo>
                    <a:lnTo>
                      <a:pt x="18" y="42"/>
                    </a:lnTo>
                    <a:lnTo>
                      <a:pt x="18" y="45"/>
                    </a:lnTo>
                    <a:lnTo>
                      <a:pt x="16" y="46"/>
                    </a:lnTo>
                    <a:lnTo>
                      <a:pt x="15" y="48"/>
                    </a:lnTo>
                    <a:lnTo>
                      <a:pt x="13" y="51"/>
                    </a:lnTo>
                    <a:lnTo>
                      <a:pt x="13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9" y="59"/>
                    </a:lnTo>
                    <a:lnTo>
                      <a:pt x="8" y="61"/>
                    </a:lnTo>
                    <a:lnTo>
                      <a:pt x="6" y="64"/>
                    </a:lnTo>
                    <a:lnTo>
                      <a:pt x="5" y="66"/>
                    </a:lnTo>
                    <a:lnTo>
                      <a:pt x="4" y="68"/>
                    </a:lnTo>
                    <a:lnTo>
                      <a:pt x="4" y="69"/>
                    </a:lnTo>
                    <a:lnTo>
                      <a:pt x="3" y="71"/>
                    </a:lnTo>
                    <a:lnTo>
                      <a:pt x="1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57" y="91"/>
                    </a:lnTo>
                    <a:lnTo>
                      <a:pt x="25" y="68"/>
                    </a:lnTo>
                    <a:lnTo>
                      <a:pt x="44" y="0"/>
                    </a:lnTo>
                    <a:lnTo>
                      <a:pt x="28" y="22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6" name="Freeform 354"/>
              <p:cNvSpPr>
                <a:spLocks noChangeAspect="1"/>
              </p:cNvSpPr>
              <p:nvPr/>
            </p:nvSpPr>
            <p:spPr bwMode="auto">
              <a:xfrm>
                <a:off x="3184" y="635"/>
                <a:ext cx="23" cy="31"/>
              </a:xfrm>
              <a:custGeom>
                <a:avLst/>
                <a:gdLst>
                  <a:gd name="T0" fmla="*/ 0 w 93"/>
                  <a:gd name="T1" fmla="*/ 0 h 123"/>
                  <a:gd name="T2" fmla="*/ 0 w 93"/>
                  <a:gd name="T3" fmla="*/ 0 h 123"/>
                  <a:gd name="T4" fmla="*/ 0 w 93"/>
                  <a:gd name="T5" fmla="*/ 0 h 123"/>
                  <a:gd name="T6" fmla="*/ 0 w 93"/>
                  <a:gd name="T7" fmla="*/ 0 h 123"/>
                  <a:gd name="T8" fmla="*/ 0 w 93"/>
                  <a:gd name="T9" fmla="*/ 0 h 123"/>
                  <a:gd name="T10" fmla="*/ 0 w 93"/>
                  <a:gd name="T11" fmla="*/ 0 h 123"/>
                  <a:gd name="T12" fmla="*/ 0 w 93"/>
                  <a:gd name="T13" fmla="*/ 0 h 123"/>
                  <a:gd name="T14" fmla="*/ 0 w 93"/>
                  <a:gd name="T15" fmla="*/ 0 h 123"/>
                  <a:gd name="T16" fmla="*/ 0 w 93"/>
                  <a:gd name="T17" fmla="*/ 0 h 123"/>
                  <a:gd name="T18" fmla="*/ 0 w 93"/>
                  <a:gd name="T19" fmla="*/ 0 h 123"/>
                  <a:gd name="T20" fmla="*/ 0 w 93"/>
                  <a:gd name="T21" fmla="*/ 0 h 123"/>
                  <a:gd name="T22" fmla="*/ 0 w 93"/>
                  <a:gd name="T23" fmla="*/ 0 h 123"/>
                  <a:gd name="T24" fmla="*/ 0 w 93"/>
                  <a:gd name="T25" fmla="*/ 0 h 123"/>
                  <a:gd name="T26" fmla="*/ 0 w 93"/>
                  <a:gd name="T27" fmla="*/ 0 h 123"/>
                  <a:gd name="T28" fmla="*/ 0 w 93"/>
                  <a:gd name="T29" fmla="*/ 0 h 123"/>
                  <a:gd name="T30" fmla="*/ 0 w 93"/>
                  <a:gd name="T31" fmla="*/ 0 h 123"/>
                  <a:gd name="T32" fmla="*/ 0 w 93"/>
                  <a:gd name="T33" fmla="*/ 0 h 123"/>
                  <a:gd name="T34" fmla="*/ 0 w 93"/>
                  <a:gd name="T35" fmla="*/ 0 h 123"/>
                  <a:gd name="T36" fmla="*/ 0 w 93"/>
                  <a:gd name="T37" fmla="*/ 0 h 123"/>
                  <a:gd name="T38" fmla="*/ 0 w 93"/>
                  <a:gd name="T39" fmla="*/ 0 h 123"/>
                  <a:gd name="T40" fmla="*/ 0 w 93"/>
                  <a:gd name="T41" fmla="*/ 0 h 123"/>
                  <a:gd name="T42" fmla="*/ 0 w 93"/>
                  <a:gd name="T43" fmla="*/ 0 h 123"/>
                  <a:gd name="T44" fmla="*/ 0 w 93"/>
                  <a:gd name="T45" fmla="*/ 0 h 123"/>
                  <a:gd name="T46" fmla="*/ 0 w 93"/>
                  <a:gd name="T47" fmla="*/ 0 h 123"/>
                  <a:gd name="T48" fmla="*/ 0 w 93"/>
                  <a:gd name="T49" fmla="*/ 0 h 123"/>
                  <a:gd name="T50" fmla="*/ 0 w 93"/>
                  <a:gd name="T51" fmla="*/ 0 h 123"/>
                  <a:gd name="T52" fmla="*/ 0 w 93"/>
                  <a:gd name="T53" fmla="*/ 0 h 123"/>
                  <a:gd name="T54" fmla="*/ 0 w 93"/>
                  <a:gd name="T55" fmla="*/ 0 h 123"/>
                  <a:gd name="T56" fmla="*/ 0 w 93"/>
                  <a:gd name="T57" fmla="*/ 0 h 123"/>
                  <a:gd name="T58" fmla="*/ 0 w 93"/>
                  <a:gd name="T59" fmla="*/ 0 h 123"/>
                  <a:gd name="T60" fmla="*/ 0 w 93"/>
                  <a:gd name="T61" fmla="*/ 0 h 123"/>
                  <a:gd name="T62" fmla="*/ 0 w 93"/>
                  <a:gd name="T63" fmla="*/ 0 h 123"/>
                  <a:gd name="T64" fmla="*/ 0 w 93"/>
                  <a:gd name="T65" fmla="*/ 0 h 123"/>
                  <a:gd name="T66" fmla="*/ 0 w 93"/>
                  <a:gd name="T67" fmla="*/ 0 h 123"/>
                  <a:gd name="T68" fmla="*/ 0 w 93"/>
                  <a:gd name="T69" fmla="*/ 0 h 123"/>
                  <a:gd name="T70" fmla="*/ 0 w 93"/>
                  <a:gd name="T71" fmla="*/ 0 h 123"/>
                  <a:gd name="T72" fmla="*/ 0 w 93"/>
                  <a:gd name="T73" fmla="*/ 0 h 123"/>
                  <a:gd name="T74" fmla="*/ 0 w 93"/>
                  <a:gd name="T75" fmla="*/ 0 h 123"/>
                  <a:gd name="T76" fmla="*/ 0 w 93"/>
                  <a:gd name="T77" fmla="*/ 0 h 123"/>
                  <a:gd name="T78" fmla="*/ 0 w 93"/>
                  <a:gd name="T79" fmla="*/ 0 h 123"/>
                  <a:gd name="T80" fmla="*/ 0 w 93"/>
                  <a:gd name="T81" fmla="*/ 0 h 123"/>
                  <a:gd name="T82" fmla="*/ 0 w 93"/>
                  <a:gd name="T83" fmla="*/ 0 h 123"/>
                  <a:gd name="T84" fmla="*/ 0 w 93"/>
                  <a:gd name="T85" fmla="*/ 0 h 123"/>
                  <a:gd name="T86" fmla="*/ 0 w 93"/>
                  <a:gd name="T87" fmla="*/ 0 h 1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23"/>
                  <a:gd name="T134" fmla="*/ 93 w 93"/>
                  <a:gd name="T135" fmla="*/ 123 h 1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23">
                    <a:moveTo>
                      <a:pt x="1" y="94"/>
                    </a:moveTo>
                    <a:lnTo>
                      <a:pt x="1" y="90"/>
                    </a:lnTo>
                    <a:lnTo>
                      <a:pt x="1" y="88"/>
                    </a:lnTo>
                    <a:lnTo>
                      <a:pt x="1" y="85"/>
                    </a:lnTo>
                    <a:lnTo>
                      <a:pt x="1" y="83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5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5" y="61"/>
                    </a:lnTo>
                    <a:lnTo>
                      <a:pt x="6" y="59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7" y="49"/>
                    </a:lnTo>
                    <a:lnTo>
                      <a:pt x="7" y="46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9" y="3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4" y="31"/>
                    </a:lnTo>
                    <a:lnTo>
                      <a:pt x="16" y="30"/>
                    </a:lnTo>
                    <a:lnTo>
                      <a:pt x="18" y="29"/>
                    </a:lnTo>
                    <a:lnTo>
                      <a:pt x="21" y="29"/>
                    </a:lnTo>
                    <a:lnTo>
                      <a:pt x="24" y="28"/>
                    </a:lnTo>
                    <a:lnTo>
                      <a:pt x="28" y="26"/>
                    </a:lnTo>
                    <a:lnTo>
                      <a:pt x="31" y="24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1" y="20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7" y="15"/>
                    </a:lnTo>
                    <a:lnTo>
                      <a:pt x="60" y="12"/>
                    </a:lnTo>
                    <a:lnTo>
                      <a:pt x="64" y="11"/>
                    </a:lnTo>
                    <a:lnTo>
                      <a:pt x="68" y="9"/>
                    </a:lnTo>
                    <a:lnTo>
                      <a:pt x="72" y="9"/>
                    </a:lnTo>
                    <a:lnTo>
                      <a:pt x="75" y="6"/>
                    </a:lnTo>
                    <a:lnTo>
                      <a:pt x="78" y="5"/>
                    </a:lnTo>
                    <a:lnTo>
                      <a:pt x="80" y="4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9" y="1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1" y="1"/>
                    </a:lnTo>
                    <a:lnTo>
                      <a:pt x="87" y="4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8" y="7"/>
                    </a:lnTo>
                    <a:lnTo>
                      <a:pt x="77" y="9"/>
                    </a:lnTo>
                    <a:lnTo>
                      <a:pt x="74" y="10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4" y="16"/>
                    </a:lnTo>
                    <a:lnTo>
                      <a:pt x="62" y="16"/>
                    </a:lnTo>
                    <a:lnTo>
                      <a:pt x="58" y="19"/>
                    </a:lnTo>
                    <a:lnTo>
                      <a:pt x="55" y="20"/>
                    </a:lnTo>
                    <a:lnTo>
                      <a:pt x="52" y="24"/>
                    </a:lnTo>
                    <a:lnTo>
                      <a:pt x="49" y="24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0" y="29"/>
                    </a:lnTo>
                    <a:lnTo>
                      <a:pt x="36" y="30"/>
                    </a:lnTo>
                    <a:lnTo>
                      <a:pt x="34" y="31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9" y="49"/>
                    </a:lnTo>
                    <a:lnTo>
                      <a:pt x="18" y="51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4" y="73"/>
                    </a:lnTo>
                    <a:lnTo>
                      <a:pt x="14" y="75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1" y="83"/>
                    </a:lnTo>
                    <a:lnTo>
                      <a:pt x="11" y="84"/>
                    </a:lnTo>
                    <a:lnTo>
                      <a:pt x="10" y="88"/>
                    </a:lnTo>
                    <a:lnTo>
                      <a:pt x="10" y="92"/>
                    </a:lnTo>
                    <a:lnTo>
                      <a:pt x="9" y="95"/>
                    </a:lnTo>
                    <a:lnTo>
                      <a:pt x="9" y="99"/>
                    </a:lnTo>
                    <a:lnTo>
                      <a:pt x="7" y="103"/>
                    </a:lnTo>
                    <a:lnTo>
                      <a:pt x="6" y="105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2" y="119"/>
                    </a:lnTo>
                    <a:lnTo>
                      <a:pt x="2" y="122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1" y="98"/>
                    </a:lnTo>
                    <a:lnTo>
                      <a:pt x="1" y="95"/>
                    </a:lnTo>
                    <a:lnTo>
                      <a:pt x="1" y="9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7" name="Freeform 355"/>
              <p:cNvSpPr>
                <a:spLocks noChangeAspect="1"/>
              </p:cNvSpPr>
              <p:nvPr/>
            </p:nvSpPr>
            <p:spPr bwMode="auto">
              <a:xfrm>
                <a:off x="3136" y="493"/>
                <a:ext cx="34" cy="12"/>
              </a:xfrm>
              <a:custGeom>
                <a:avLst/>
                <a:gdLst>
                  <a:gd name="T0" fmla="*/ 0 w 135"/>
                  <a:gd name="T1" fmla="*/ 0 h 45"/>
                  <a:gd name="T2" fmla="*/ 0 w 135"/>
                  <a:gd name="T3" fmla="*/ 0 h 45"/>
                  <a:gd name="T4" fmla="*/ 0 w 135"/>
                  <a:gd name="T5" fmla="*/ 0 h 45"/>
                  <a:gd name="T6" fmla="*/ 0 w 135"/>
                  <a:gd name="T7" fmla="*/ 0 h 45"/>
                  <a:gd name="T8" fmla="*/ 0 w 135"/>
                  <a:gd name="T9" fmla="*/ 0 h 45"/>
                  <a:gd name="T10" fmla="*/ 0 w 135"/>
                  <a:gd name="T11" fmla="*/ 0 h 45"/>
                  <a:gd name="T12" fmla="*/ 0 w 135"/>
                  <a:gd name="T13" fmla="*/ 0 h 45"/>
                  <a:gd name="T14" fmla="*/ 0 w 135"/>
                  <a:gd name="T15" fmla="*/ 0 h 45"/>
                  <a:gd name="T16" fmla="*/ 0 w 135"/>
                  <a:gd name="T17" fmla="*/ 0 h 45"/>
                  <a:gd name="T18" fmla="*/ 0 w 135"/>
                  <a:gd name="T19" fmla="*/ 0 h 45"/>
                  <a:gd name="T20" fmla="*/ 0 w 135"/>
                  <a:gd name="T21" fmla="*/ 0 h 45"/>
                  <a:gd name="T22" fmla="*/ 0 w 135"/>
                  <a:gd name="T23" fmla="*/ 0 h 45"/>
                  <a:gd name="T24" fmla="*/ 0 w 135"/>
                  <a:gd name="T25" fmla="*/ 0 h 45"/>
                  <a:gd name="T26" fmla="*/ 0 w 135"/>
                  <a:gd name="T27" fmla="*/ 0 h 45"/>
                  <a:gd name="T28" fmla="*/ 0 w 135"/>
                  <a:gd name="T29" fmla="*/ 0 h 45"/>
                  <a:gd name="T30" fmla="*/ 0 w 135"/>
                  <a:gd name="T31" fmla="*/ 0 h 45"/>
                  <a:gd name="T32" fmla="*/ 0 w 135"/>
                  <a:gd name="T33" fmla="*/ 0 h 45"/>
                  <a:gd name="T34" fmla="*/ 0 w 135"/>
                  <a:gd name="T35" fmla="*/ 0 h 45"/>
                  <a:gd name="T36" fmla="*/ 0 w 135"/>
                  <a:gd name="T37" fmla="*/ 0 h 45"/>
                  <a:gd name="T38" fmla="*/ 0 w 135"/>
                  <a:gd name="T39" fmla="*/ 0 h 45"/>
                  <a:gd name="T40" fmla="*/ 0 w 135"/>
                  <a:gd name="T41" fmla="*/ 0 h 45"/>
                  <a:gd name="T42" fmla="*/ 0 w 135"/>
                  <a:gd name="T43" fmla="*/ 0 h 45"/>
                  <a:gd name="T44" fmla="*/ 0 w 135"/>
                  <a:gd name="T45" fmla="*/ 0 h 45"/>
                  <a:gd name="T46" fmla="*/ 0 w 135"/>
                  <a:gd name="T47" fmla="*/ 0 h 45"/>
                  <a:gd name="T48" fmla="*/ 0 w 135"/>
                  <a:gd name="T49" fmla="*/ 0 h 45"/>
                  <a:gd name="T50" fmla="*/ 0 w 135"/>
                  <a:gd name="T51" fmla="*/ 0 h 45"/>
                  <a:gd name="T52" fmla="*/ 0 w 135"/>
                  <a:gd name="T53" fmla="*/ 0 h 45"/>
                  <a:gd name="T54" fmla="*/ 0 w 135"/>
                  <a:gd name="T55" fmla="*/ 0 h 45"/>
                  <a:gd name="T56" fmla="*/ 0 w 135"/>
                  <a:gd name="T57" fmla="*/ 0 h 45"/>
                  <a:gd name="T58" fmla="*/ 0 w 135"/>
                  <a:gd name="T59" fmla="*/ 0 h 45"/>
                  <a:gd name="T60" fmla="*/ 0 w 135"/>
                  <a:gd name="T61" fmla="*/ 0 h 45"/>
                  <a:gd name="T62" fmla="*/ 0 w 135"/>
                  <a:gd name="T63" fmla="*/ 0 h 45"/>
                  <a:gd name="T64" fmla="*/ 0 w 135"/>
                  <a:gd name="T65" fmla="*/ 0 h 45"/>
                  <a:gd name="T66" fmla="*/ 0 w 135"/>
                  <a:gd name="T67" fmla="*/ 0 h 45"/>
                  <a:gd name="T68" fmla="*/ 0 w 135"/>
                  <a:gd name="T69" fmla="*/ 0 h 45"/>
                  <a:gd name="T70" fmla="*/ 0 w 135"/>
                  <a:gd name="T71" fmla="*/ 0 h 45"/>
                  <a:gd name="T72" fmla="*/ 0 w 135"/>
                  <a:gd name="T73" fmla="*/ 0 h 45"/>
                  <a:gd name="T74" fmla="*/ 0 w 135"/>
                  <a:gd name="T75" fmla="*/ 0 h 45"/>
                  <a:gd name="T76" fmla="*/ 0 w 135"/>
                  <a:gd name="T77" fmla="*/ 0 h 45"/>
                  <a:gd name="T78" fmla="*/ 0 w 135"/>
                  <a:gd name="T79" fmla="*/ 0 h 45"/>
                  <a:gd name="T80" fmla="*/ 0 w 135"/>
                  <a:gd name="T81" fmla="*/ 0 h 45"/>
                  <a:gd name="T82" fmla="*/ 0 w 135"/>
                  <a:gd name="T83" fmla="*/ 0 h 45"/>
                  <a:gd name="T84" fmla="*/ 0 w 135"/>
                  <a:gd name="T85" fmla="*/ 0 h 45"/>
                  <a:gd name="T86" fmla="*/ 0 w 135"/>
                  <a:gd name="T87" fmla="*/ 0 h 45"/>
                  <a:gd name="T88" fmla="*/ 0 w 135"/>
                  <a:gd name="T89" fmla="*/ 0 h 45"/>
                  <a:gd name="T90" fmla="*/ 0 w 135"/>
                  <a:gd name="T91" fmla="*/ 0 h 45"/>
                  <a:gd name="T92" fmla="*/ 0 w 135"/>
                  <a:gd name="T93" fmla="*/ 0 h 45"/>
                  <a:gd name="T94" fmla="*/ 0 w 135"/>
                  <a:gd name="T95" fmla="*/ 0 h 45"/>
                  <a:gd name="T96" fmla="*/ 0 w 135"/>
                  <a:gd name="T97" fmla="*/ 0 h 45"/>
                  <a:gd name="T98" fmla="*/ 0 w 135"/>
                  <a:gd name="T99" fmla="*/ 0 h 45"/>
                  <a:gd name="T100" fmla="*/ 0 w 135"/>
                  <a:gd name="T101" fmla="*/ 0 h 45"/>
                  <a:gd name="T102" fmla="*/ 0 w 135"/>
                  <a:gd name="T103" fmla="*/ 0 h 45"/>
                  <a:gd name="T104" fmla="*/ 0 w 135"/>
                  <a:gd name="T105" fmla="*/ 0 h 45"/>
                  <a:gd name="T106" fmla="*/ 0 w 135"/>
                  <a:gd name="T107" fmla="*/ 0 h 45"/>
                  <a:gd name="T108" fmla="*/ 0 w 135"/>
                  <a:gd name="T109" fmla="*/ 0 h 45"/>
                  <a:gd name="T110" fmla="*/ 0 w 135"/>
                  <a:gd name="T111" fmla="*/ 0 h 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5"/>
                  <a:gd name="T169" fmla="*/ 0 h 45"/>
                  <a:gd name="T170" fmla="*/ 135 w 135"/>
                  <a:gd name="T171" fmla="*/ 45 h 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5" h="45">
                    <a:moveTo>
                      <a:pt x="13" y="24"/>
                    </a:moveTo>
                    <a:lnTo>
                      <a:pt x="16" y="23"/>
                    </a:lnTo>
                    <a:lnTo>
                      <a:pt x="18" y="20"/>
                    </a:lnTo>
                    <a:lnTo>
                      <a:pt x="22" y="19"/>
                    </a:lnTo>
                    <a:lnTo>
                      <a:pt x="25" y="18"/>
                    </a:lnTo>
                    <a:lnTo>
                      <a:pt x="28" y="15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1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47" y="8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5" y="6"/>
                    </a:lnTo>
                    <a:lnTo>
                      <a:pt x="57" y="5"/>
                    </a:lnTo>
                    <a:lnTo>
                      <a:pt x="61" y="5"/>
                    </a:lnTo>
                    <a:lnTo>
                      <a:pt x="64" y="4"/>
                    </a:lnTo>
                    <a:lnTo>
                      <a:pt x="67" y="4"/>
                    </a:lnTo>
                    <a:lnTo>
                      <a:pt x="71" y="4"/>
                    </a:lnTo>
                    <a:lnTo>
                      <a:pt x="75" y="4"/>
                    </a:lnTo>
                    <a:lnTo>
                      <a:pt x="78" y="3"/>
                    </a:lnTo>
                    <a:lnTo>
                      <a:pt x="83" y="3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5" y="1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2" y="1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32" y="3"/>
                    </a:lnTo>
                    <a:lnTo>
                      <a:pt x="135" y="4"/>
                    </a:lnTo>
                    <a:lnTo>
                      <a:pt x="134" y="5"/>
                    </a:lnTo>
                    <a:lnTo>
                      <a:pt x="132" y="5"/>
                    </a:lnTo>
                    <a:lnTo>
                      <a:pt x="130" y="5"/>
                    </a:lnTo>
                    <a:lnTo>
                      <a:pt x="128" y="4"/>
                    </a:lnTo>
                    <a:lnTo>
                      <a:pt x="124" y="4"/>
                    </a:lnTo>
                    <a:lnTo>
                      <a:pt x="122" y="5"/>
                    </a:lnTo>
                    <a:lnTo>
                      <a:pt x="118" y="6"/>
                    </a:lnTo>
                    <a:lnTo>
                      <a:pt x="117" y="6"/>
                    </a:lnTo>
                    <a:lnTo>
                      <a:pt x="113" y="6"/>
                    </a:lnTo>
                    <a:lnTo>
                      <a:pt x="112" y="6"/>
                    </a:lnTo>
                    <a:lnTo>
                      <a:pt x="109" y="6"/>
                    </a:lnTo>
                    <a:lnTo>
                      <a:pt x="107" y="6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99" y="9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1" y="10"/>
                    </a:lnTo>
                    <a:lnTo>
                      <a:pt x="89" y="10"/>
                    </a:lnTo>
                    <a:lnTo>
                      <a:pt x="86" y="10"/>
                    </a:lnTo>
                    <a:lnTo>
                      <a:pt x="84" y="11"/>
                    </a:lnTo>
                    <a:lnTo>
                      <a:pt x="81" y="11"/>
                    </a:lnTo>
                    <a:lnTo>
                      <a:pt x="80" y="13"/>
                    </a:lnTo>
                    <a:lnTo>
                      <a:pt x="76" y="13"/>
                    </a:lnTo>
                    <a:lnTo>
                      <a:pt x="74" y="13"/>
                    </a:lnTo>
                    <a:lnTo>
                      <a:pt x="71" y="14"/>
                    </a:lnTo>
                    <a:lnTo>
                      <a:pt x="69" y="15"/>
                    </a:lnTo>
                    <a:lnTo>
                      <a:pt x="65" y="16"/>
                    </a:lnTo>
                    <a:lnTo>
                      <a:pt x="64" y="16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55" y="18"/>
                    </a:lnTo>
                    <a:lnTo>
                      <a:pt x="52" y="19"/>
                    </a:lnTo>
                    <a:lnTo>
                      <a:pt x="50" y="20"/>
                    </a:lnTo>
                    <a:lnTo>
                      <a:pt x="47" y="20"/>
                    </a:lnTo>
                    <a:lnTo>
                      <a:pt x="45" y="21"/>
                    </a:lnTo>
                    <a:lnTo>
                      <a:pt x="42" y="23"/>
                    </a:lnTo>
                    <a:lnTo>
                      <a:pt x="40" y="24"/>
                    </a:lnTo>
                    <a:lnTo>
                      <a:pt x="37" y="25"/>
                    </a:lnTo>
                    <a:lnTo>
                      <a:pt x="35" y="26"/>
                    </a:lnTo>
                    <a:lnTo>
                      <a:pt x="32" y="28"/>
                    </a:lnTo>
                    <a:lnTo>
                      <a:pt x="28" y="29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2" y="33"/>
                    </a:lnTo>
                    <a:lnTo>
                      <a:pt x="20" y="34"/>
                    </a:lnTo>
                    <a:lnTo>
                      <a:pt x="18" y="35"/>
                    </a:lnTo>
                    <a:lnTo>
                      <a:pt x="16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2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3" y="38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11" y="28"/>
                    </a:lnTo>
                    <a:lnTo>
                      <a:pt x="13" y="25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8" name="Freeform 356"/>
              <p:cNvSpPr>
                <a:spLocks noChangeAspect="1"/>
              </p:cNvSpPr>
              <p:nvPr/>
            </p:nvSpPr>
            <p:spPr bwMode="auto">
              <a:xfrm>
                <a:off x="3187" y="497"/>
                <a:ext cx="11" cy="17"/>
              </a:xfrm>
              <a:custGeom>
                <a:avLst/>
                <a:gdLst>
                  <a:gd name="T0" fmla="*/ 0 w 44"/>
                  <a:gd name="T1" fmla="*/ 0 h 67"/>
                  <a:gd name="T2" fmla="*/ 0 w 44"/>
                  <a:gd name="T3" fmla="*/ 0 h 67"/>
                  <a:gd name="T4" fmla="*/ 0 w 44"/>
                  <a:gd name="T5" fmla="*/ 0 h 67"/>
                  <a:gd name="T6" fmla="*/ 0 w 44"/>
                  <a:gd name="T7" fmla="*/ 0 h 67"/>
                  <a:gd name="T8" fmla="*/ 0 w 44"/>
                  <a:gd name="T9" fmla="*/ 0 h 67"/>
                  <a:gd name="T10" fmla="*/ 0 w 44"/>
                  <a:gd name="T11" fmla="*/ 0 h 67"/>
                  <a:gd name="T12" fmla="*/ 0 w 44"/>
                  <a:gd name="T13" fmla="*/ 0 h 67"/>
                  <a:gd name="T14" fmla="*/ 0 w 44"/>
                  <a:gd name="T15" fmla="*/ 0 h 67"/>
                  <a:gd name="T16" fmla="*/ 0 w 44"/>
                  <a:gd name="T17" fmla="*/ 0 h 67"/>
                  <a:gd name="T18" fmla="*/ 0 w 44"/>
                  <a:gd name="T19" fmla="*/ 0 h 67"/>
                  <a:gd name="T20" fmla="*/ 0 w 44"/>
                  <a:gd name="T21" fmla="*/ 0 h 67"/>
                  <a:gd name="T22" fmla="*/ 0 w 44"/>
                  <a:gd name="T23" fmla="*/ 0 h 67"/>
                  <a:gd name="T24" fmla="*/ 0 w 44"/>
                  <a:gd name="T25" fmla="*/ 0 h 67"/>
                  <a:gd name="T26" fmla="*/ 0 w 44"/>
                  <a:gd name="T27" fmla="*/ 0 h 67"/>
                  <a:gd name="T28" fmla="*/ 0 w 44"/>
                  <a:gd name="T29" fmla="*/ 0 h 67"/>
                  <a:gd name="T30" fmla="*/ 0 w 44"/>
                  <a:gd name="T31" fmla="*/ 0 h 67"/>
                  <a:gd name="T32" fmla="*/ 0 w 44"/>
                  <a:gd name="T33" fmla="*/ 0 h 67"/>
                  <a:gd name="T34" fmla="*/ 0 w 44"/>
                  <a:gd name="T35" fmla="*/ 0 h 67"/>
                  <a:gd name="T36" fmla="*/ 0 w 44"/>
                  <a:gd name="T37" fmla="*/ 0 h 67"/>
                  <a:gd name="T38" fmla="*/ 0 w 44"/>
                  <a:gd name="T39" fmla="*/ 0 h 67"/>
                  <a:gd name="T40" fmla="*/ 0 w 44"/>
                  <a:gd name="T41" fmla="*/ 0 h 67"/>
                  <a:gd name="T42" fmla="*/ 0 w 44"/>
                  <a:gd name="T43" fmla="*/ 0 h 67"/>
                  <a:gd name="T44" fmla="*/ 0 w 44"/>
                  <a:gd name="T45" fmla="*/ 0 h 67"/>
                  <a:gd name="T46" fmla="*/ 0 w 44"/>
                  <a:gd name="T47" fmla="*/ 0 h 67"/>
                  <a:gd name="T48" fmla="*/ 0 w 44"/>
                  <a:gd name="T49" fmla="*/ 0 h 67"/>
                  <a:gd name="T50" fmla="*/ 0 w 44"/>
                  <a:gd name="T51" fmla="*/ 0 h 67"/>
                  <a:gd name="T52" fmla="*/ 0 w 44"/>
                  <a:gd name="T53" fmla="*/ 0 h 67"/>
                  <a:gd name="T54" fmla="*/ 0 w 44"/>
                  <a:gd name="T55" fmla="*/ 0 h 67"/>
                  <a:gd name="T56" fmla="*/ 0 w 44"/>
                  <a:gd name="T57" fmla="*/ 0 h 67"/>
                  <a:gd name="T58" fmla="*/ 0 w 44"/>
                  <a:gd name="T59" fmla="*/ 0 h 67"/>
                  <a:gd name="T60" fmla="*/ 0 w 44"/>
                  <a:gd name="T61" fmla="*/ 0 h 67"/>
                  <a:gd name="T62" fmla="*/ 0 w 44"/>
                  <a:gd name="T63" fmla="*/ 0 h 67"/>
                  <a:gd name="T64" fmla="*/ 0 w 44"/>
                  <a:gd name="T65" fmla="*/ 0 h 67"/>
                  <a:gd name="T66" fmla="*/ 0 w 44"/>
                  <a:gd name="T67" fmla="*/ 0 h 67"/>
                  <a:gd name="T68" fmla="*/ 0 w 44"/>
                  <a:gd name="T69" fmla="*/ 0 h 67"/>
                  <a:gd name="T70" fmla="*/ 0 w 44"/>
                  <a:gd name="T71" fmla="*/ 0 h 67"/>
                  <a:gd name="T72" fmla="*/ 0 w 44"/>
                  <a:gd name="T73" fmla="*/ 0 h 67"/>
                  <a:gd name="T74" fmla="*/ 0 w 44"/>
                  <a:gd name="T75" fmla="*/ 0 h 67"/>
                  <a:gd name="T76" fmla="*/ 0 w 44"/>
                  <a:gd name="T77" fmla="*/ 0 h 67"/>
                  <a:gd name="T78" fmla="*/ 0 w 44"/>
                  <a:gd name="T79" fmla="*/ 0 h 67"/>
                  <a:gd name="T80" fmla="*/ 0 w 44"/>
                  <a:gd name="T81" fmla="*/ 0 h 67"/>
                  <a:gd name="T82" fmla="*/ 0 w 44"/>
                  <a:gd name="T83" fmla="*/ 0 h 67"/>
                  <a:gd name="T84" fmla="*/ 0 w 44"/>
                  <a:gd name="T85" fmla="*/ 0 h 67"/>
                  <a:gd name="T86" fmla="*/ 0 w 44"/>
                  <a:gd name="T87" fmla="*/ 0 h 67"/>
                  <a:gd name="T88" fmla="*/ 0 w 44"/>
                  <a:gd name="T89" fmla="*/ 0 h 67"/>
                  <a:gd name="T90" fmla="*/ 0 w 44"/>
                  <a:gd name="T91" fmla="*/ 0 h 67"/>
                  <a:gd name="T92" fmla="*/ 0 w 44"/>
                  <a:gd name="T93" fmla="*/ 0 h 67"/>
                  <a:gd name="T94" fmla="*/ 0 w 44"/>
                  <a:gd name="T95" fmla="*/ 0 h 67"/>
                  <a:gd name="T96" fmla="*/ 0 w 44"/>
                  <a:gd name="T97" fmla="*/ 0 h 67"/>
                  <a:gd name="T98" fmla="*/ 0 w 44"/>
                  <a:gd name="T99" fmla="*/ 0 h 67"/>
                  <a:gd name="T100" fmla="*/ 0 w 44"/>
                  <a:gd name="T101" fmla="*/ 0 h 67"/>
                  <a:gd name="T102" fmla="*/ 0 w 44"/>
                  <a:gd name="T103" fmla="*/ 0 h 67"/>
                  <a:gd name="T104" fmla="*/ 0 w 44"/>
                  <a:gd name="T105" fmla="*/ 0 h 67"/>
                  <a:gd name="T106" fmla="*/ 0 w 44"/>
                  <a:gd name="T107" fmla="*/ 0 h 67"/>
                  <a:gd name="T108" fmla="*/ 0 w 44"/>
                  <a:gd name="T109" fmla="*/ 0 h 67"/>
                  <a:gd name="T110" fmla="*/ 0 w 44"/>
                  <a:gd name="T111" fmla="*/ 0 h 67"/>
                  <a:gd name="T112" fmla="*/ 0 w 44"/>
                  <a:gd name="T113" fmla="*/ 0 h 67"/>
                  <a:gd name="T114" fmla="*/ 0 w 44"/>
                  <a:gd name="T115" fmla="*/ 0 h 67"/>
                  <a:gd name="T116" fmla="*/ 0 w 44"/>
                  <a:gd name="T117" fmla="*/ 0 h 67"/>
                  <a:gd name="T118" fmla="*/ 0 w 44"/>
                  <a:gd name="T119" fmla="*/ 0 h 67"/>
                  <a:gd name="T120" fmla="*/ 0 w 44"/>
                  <a:gd name="T121" fmla="*/ 0 h 67"/>
                  <a:gd name="T122" fmla="*/ 0 w 44"/>
                  <a:gd name="T123" fmla="*/ 0 h 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"/>
                  <a:gd name="T187" fmla="*/ 0 h 67"/>
                  <a:gd name="T188" fmla="*/ 44 w 44"/>
                  <a:gd name="T189" fmla="*/ 67 h 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" h="67">
                    <a:moveTo>
                      <a:pt x="17" y="5"/>
                    </a:moveTo>
                    <a:lnTo>
                      <a:pt x="21" y="5"/>
                    </a:lnTo>
                    <a:lnTo>
                      <a:pt x="26" y="8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4" y="15"/>
                    </a:lnTo>
                    <a:lnTo>
                      <a:pt x="36" y="18"/>
                    </a:lnTo>
                    <a:lnTo>
                      <a:pt x="38" y="20"/>
                    </a:lnTo>
                    <a:lnTo>
                      <a:pt x="39" y="23"/>
                    </a:lnTo>
                    <a:lnTo>
                      <a:pt x="40" y="25"/>
                    </a:lnTo>
                    <a:lnTo>
                      <a:pt x="41" y="28"/>
                    </a:lnTo>
                    <a:lnTo>
                      <a:pt x="43" y="32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4" y="42"/>
                    </a:lnTo>
                    <a:lnTo>
                      <a:pt x="44" y="45"/>
                    </a:lnTo>
                    <a:lnTo>
                      <a:pt x="44" y="49"/>
                    </a:lnTo>
                    <a:lnTo>
                      <a:pt x="43" y="52"/>
                    </a:lnTo>
                    <a:lnTo>
                      <a:pt x="41" y="53"/>
                    </a:lnTo>
                    <a:lnTo>
                      <a:pt x="40" y="55"/>
                    </a:lnTo>
                    <a:lnTo>
                      <a:pt x="39" y="59"/>
                    </a:lnTo>
                    <a:lnTo>
                      <a:pt x="36" y="62"/>
                    </a:lnTo>
                    <a:lnTo>
                      <a:pt x="32" y="65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49"/>
                    </a:lnTo>
                    <a:lnTo>
                      <a:pt x="32" y="47"/>
                    </a:lnTo>
                    <a:lnTo>
                      <a:pt x="32" y="42"/>
                    </a:lnTo>
                    <a:lnTo>
                      <a:pt x="32" y="39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0" y="25"/>
                    </a:lnTo>
                    <a:lnTo>
                      <a:pt x="27" y="23"/>
                    </a:lnTo>
                    <a:lnTo>
                      <a:pt x="26" y="20"/>
                    </a:lnTo>
                    <a:lnTo>
                      <a:pt x="25" y="18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9" name="Freeform 357"/>
              <p:cNvSpPr>
                <a:spLocks noChangeAspect="1"/>
              </p:cNvSpPr>
              <p:nvPr/>
            </p:nvSpPr>
            <p:spPr bwMode="auto">
              <a:xfrm>
                <a:off x="3147" y="507"/>
                <a:ext cx="31" cy="9"/>
              </a:xfrm>
              <a:custGeom>
                <a:avLst/>
                <a:gdLst>
                  <a:gd name="T0" fmla="*/ 0 w 124"/>
                  <a:gd name="T1" fmla="*/ 0 h 35"/>
                  <a:gd name="T2" fmla="*/ 0 w 124"/>
                  <a:gd name="T3" fmla="*/ 0 h 35"/>
                  <a:gd name="T4" fmla="*/ 0 w 124"/>
                  <a:gd name="T5" fmla="*/ 0 h 35"/>
                  <a:gd name="T6" fmla="*/ 0 w 124"/>
                  <a:gd name="T7" fmla="*/ 0 h 35"/>
                  <a:gd name="T8" fmla="*/ 0 w 124"/>
                  <a:gd name="T9" fmla="*/ 0 h 35"/>
                  <a:gd name="T10" fmla="*/ 0 w 124"/>
                  <a:gd name="T11" fmla="*/ 0 h 35"/>
                  <a:gd name="T12" fmla="*/ 0 w 124"/>
                  <a:gd name="T13" fmla="*/ 0 h 35"/>
                  <a:gd name="T14" fmla="*/ 0 w 124"/>
                  <a:gd name="T15" fmla="*/ 0 h 35"/>
                  <a:gd name="T16" fmla="*/ 0 w 124"/>
                  <a:gd name="T17" fmla="*/ 0 h 35"/>
                  <a:gd name="T18" fmla="*/ 0 w 124"/>
                  <a:gd name="T19" fmla="*/ 0 h 35"/>
                  <a:gd name="T20" fmla="*/ 0 w 124"/>
                  <a:gd name="T21" fmla="*/ 0 h 35"/>
                  <a:gd name="T22" fmla="*/ 0 w 124"/>
                  <a:gd name="T23" fmla="*/ 0 h 35"/>
                  <a:gd name="T24" fmla="*/ 0 w 124"/>
                  <a:gd name="T25" fmla="*/ 0 h 35"/>
                  <a:gd name="T26" fmla="*/ 0 w 124"/>
                  <a:gd name="T27" fmla="*/ 0 h 35"/>
                  <a:gd name="T28" fmla="*/ 0 w 124"/>
                  <a:gd name="T29" fmla="*/ 0 h 35"/>
                  <a:gd name="T30" fmla="*/ 0 w 124"/>
                  <a:gd name="T31" fmla="*/ 0 h 35"/>
                  <a:gd name="T32" fmla="*/ 0 w 124"/>
                  <a:gd name="T33" fmla="*/ 0 h 35"/>
                  <a:gd name="T34" fmla="*/ 0 w 124"/>
                  <a:gd name="T35" fmla="*/ 0 h 35"/>
                  <a:gd name="T36" fmla="*/ 0 w 124"/>
                  <a:gd name="T37" fmla="*/ 0 h 35"/>
                  <a:gd name="T38" fmla="*/ 0 w 124"/>
                  <a:gd name="T39" fmla="*/ 0 h 35"/>
                  <a:gd name="T40" fmla="*/ 0 w 124"/>
                  <a:gd name="T41" fmla="*/ 0 h 35"/>
                  <a:gd name="T42" fmla="*/ 0 w 124"/>
                  <a:gd name="T43" fmla="*/ 0 h 35"/>
                  <a:gd name="T44" fmla="*/ 0 w 124"/>
                  <a:gd name="T45" fmla="*/ 0 h 35"/>
                  <a:gd name="T46" fmla="*/ 0 w 124"/>
                  <a:gd name="T47" fmla="*/ 0 h 35"/>
                  <a:gd name="T48" fmla="*/ 0 w 124"/>
                  <a:gd name="T49" fmla="*/ 0 h 35"/>
                  <a:gd name="T50" fmla="*/ 0 w 124"/>
                  <a:gd name="T51" fmla="*/ 0 h 35"/>
                  <a:gd name="T52" fmla="*/ 0 w 124"/>
                  <a:gd name="T53" fmla="*/ 0 h 35"/>
                  <a:gd name="T54" fmla="*/ 0 w 124"/>
                  <a:gd name="T55" fmla="*/ 0 h 35"/>
                  <a:gd name="T56" fmla="*/ 0 w 124"/>
                  <a:gd name="T57" fmla="*/ 0 h 35"/>
                  <a:gd name="T58" fmla="*/ 0 w 124"/>
                  <a:gd name="T59" fmla="*/ 0 h 35"/>
                  <a:gd name="T60" fmla="*/ 0 w 124"/>
                  <a:gd name="T61" fmla="*/ 0 h 35"/>
                  <a:gd name="T62" fmla="*/ 0 w 124"/>
                  <a:gd name="T63" fmla="*/ 0 h 35"/>
                  <a:gd name="T64" fmla="*/ 0 w 124"/>
                  <a:gd name="T65" fmla="*/ 0 h 35"/>
                  <a:gd name="T66" fmla="*/ 0 w 124"/>
                  <a:gd name="T67" fmla="*/ 0 h 35"/>
                  <a:gd name="T68" fmla="*/ 0 w 124"/>
                  <a:gd name="T69" fmla="*/ 0 h 35"/>
                  <a:gd name="T70" fmla="*/ 0 w 124"/>
                  <a:gd name="T71" fmla="*/ 0 h 35"/>
                  <a:gd name="T72" fmla="*/ 0 w 124"/>
                  <a:gd name="T73" fmla="*/ 0 h 35"/>
                  <a:gd name="T74" fmla="*/ 0 w 124"/>
                  <a:gd name="T75" fmla="*/ 0 h 35"/>
                  <a:gd name="T76" fmla="*/ 0 w 124"/>
                  <a:gd name="T77" fmla="*/ 0 h 35"/>
                  <a:gd name="T78" fmla="*/ 0 w 124"/>
                  <a:gd name="T79" fmla="*/ 0 h 35"/>
                  <a:gd name="T80" fmla="*/ 0 w 124"/>
                  <a:gd name="T81" fmla="*/ 0 h 35"/>
                  <a:gd name="T82" fmla="*/ 0 w 124"/>
                  <a:gd name="T83" fmla="*/ 0 h 35"/>
                  <a:gd name="T84" fmla="*/ 0 w 124"/>
                  <a:gd name="T85" fmla="*/ 0 h 35"/>
                  <a:gd name="T86" fmla="*/ 0 w 124"/>
                  <a:gd name="T87" fmla="*/ 0 h 35"/>
                  <a:gd name="T88" fmla="*/ 0 w 124"/>
                  <a:gd name="T89" fmla="*/ 0 h 35"/>
                  <a:gd name="T90" fmla="*/ 0 w 124"/>
                  <a:gd name="T91" fmla="*/ 0 h 35"/>
                  <a:gd name="T92" fmla="*/ 0 w 124"/>
                  <a:gd name="T93" fmla="*/ 0 h 35"/>
                  <a:gd name="T94" fmla="*/ 0 w 124"/>
                  <a:gd name="T95" fmla="*/ 0 h 35"/>
                  <a:gd name="T96" fmla="*/ 0 w 124"/>
                  <a:gd name="T97" fmla="*/ 0 h 35"/>
                  <a:gd name="T98" fmla="*/ 0 w 124"/>
                  <a:gd name="T99" fmla="*/ 0 h 35"/>
                  <a:gd name="T100" fmla="*/ 0 w 124"/>
                  <a:gd name="T101" fmla="*/ 0 h 35"/>
                  <a:gd name="T102" fmla="*/ 0 w 124"/>
                  <a:gd name="T103" fmla="*/ 0 h 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4"/>
                  <a:gd name="T157" fmla="*/ 0 h 35"/>
                  <a:gd name="T158" fmla="*/ 124 w 124"/>
                  <a:gd name="T159" fmla="*/ 35 h 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4" h="35">
                    <a:moveTo>
                      <a:pt x="0" y="12"/>
                    </a:moveTo>
                    <a:lnTo>
                      <a:pt x="2" y="11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3" y="6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8" y="1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9" y="3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8" y="5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2" y="7"/>
                    </a:lnTo>
                    <a:lnTo>
                      <a:pt x="123" y="8"/>
                    </a:lnTo>
                    <a:lnTo>
                      <a:pt x="124" y="10"/>
                    </a:lnTo>
                    <a:lnTo>
                      <a:pt x="123" y="10"/>
                    </a:lnTo>
                    <a:lnTo>
                      <a:pt x="122" y="10"/>
                    </a:lnTo>
                    <a:lnTo>
                      <a:pt x="119" y="10"/>
                    </a:lnTo>
                    <a:lnTo>
                      <a:pt x="117" y="10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09" y="8"/>
                    </a:lnTo>
                    <a:lnTo>
                      <a:pt x="107" y="8"/>
                    </a:lnTo>
                    <a:lnTo>
                      <a:pt x="104" y="8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4" y="7"/>
                    </a:lnTo>
                    <a:lnTo>
                      <a:pt x="91" y="7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29" y="11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1" y="13"/>
                    </a:lnTo>
                    <a:lnTo>
                      <a:pt x="18" y="13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11" y="20"/>
                    </a:lnTo>
                    <a:lnTo>
                      <a:pt x="10" y="21"/>
                    </a:lnTo>
                    <a:lnTo>
                      <a:pt x="8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6" y="31"/>
                    </a:lnTo>
                    <a:lnTo>
                      <a:pt x="7" y="34"/>
                    </a:lnTo>
                    <a:lnTo>
                      <a:pt x="7" y="35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0" name="Freeform 358"/>
              <p:cNvSpPr>
                <a:spLocks noChangeAspect="1"/>
              </p:cNvSpPr>
              <p:nvPr/>
            </p:nvSpPr>
            <p:spPr bwMode="auto">
              <a:xfrm>
                <a:off x="3235" y="608"/>
                <a:ext cx="31" cy="21"/>
              </a:xfrm>
              <a:custGeom>
                <a:avLst/>
                <a:gdLst>
                  <a:gd name="T0" fmla="*/ 0 w 124"/>
                  <a:gd name="T1" fmla="*/ 0 h 84"/>
                  <a:gd name="T2" fmla="*/ 0 w 124"/>
                  <a:gd name="T3" fmla="*/ 0 h 84"/>
                  <a:gd name="T4" fmla="*/ 0 w 124"/>
                  <a:gd name="T5" fmla="*/ 0 h 84"/>
                  <a:gd name="T6" fmla="*/ 0 w 124"/>
                  <a:gd name="T7" fmla="*/ 0 h 84"/>
                  <a:gd name="T8" fmla="*/ 0 w 124"/>
                  <a:gd name="T9" fmla="*/ 0 h 84"/>
                  <a:gd name="T10" fmla="*/ 0 w 124"/>
                  <a:gd name="T11" fmla="*/ 0 h 84"/>
                  <a:gd name="T12" fmla="*/ 0 w 124"/>
                  <a:gd name="T13" fmla="*/ 0 h 84"/>
                  <a:gd name="T14" fmla="*/ 0 w 124"/>
                  <a:gd name="T15" fmla="*/ 0 h 84"/>
                  <a:gd name="T16" fmla="*/ 0 w 124"/>
                  <a:gd name="T17" fmla="*/ 0 h 84"/>
                  <a:gd name="T18" fmla="*/ 0 w 124"/>
                  <a:gd name="T19" fmla="*/ 0 h 84"/>
                  <a:gd name="T20" fmla="*/ 0 w 124"/>
                  <a:gd name="T21" fmla="*/ 0 h 84"/>
                  <a:gd name="T22" fmla="*/ 0 w 124"/>
                  <a:gd name="T23" fmla="*/ 0 h 84"/>
                  <a:gd name="T24" fmla="*/ 0 w 124"/>
                  <a:gd name="T25" fmla="*/ 0 h 84"/>
                  <a:gd name="T26" fmla="*/ 0 w 124"/>
                  <a:gd name="T27" fmla="*/ 0 h 84"/>
                  <a:gd name="T28" fmla="*/ 0 w 124"/>
                  <a:gd name="T29" fmla="*/ 0 h 84"/>
                  <a:gd name="T30" fmla="*/ 0 w 124"/>
                  <a:gd name="T31" fmla="*/ 0 h 84"/>
                  <a:gd name="T32" fmla="*/ 0 w 124"/>
                  <a:gd name="T33" fmla="*/ 0 h 84"/>
                  <a:gd name="T34" fmla="*/ 0 w 124"/>
                  <a:gd name="T35" fmla="*/ 0 h 84"/>
                  <a:gd name="T36" fmla="*/ 0 w 124"/>
                  <a:gd name="T37" fmla="*/ 0 h 84"/>
                  <a:gd name="T38" fmla="*/ 0 w 124"/>
                  <a:gd name="T39" fmla="*/ 0 h 84"/>
                  <a:gd name="T40" fmla="*/ 0 w 124"/>
                  <a:gd name="T41" fmla="*/ 0 h 84"/>
                  <a:gd name="T42" fmla="*/ 0 w 124"/>
                  <a:gd name="T43" fmla="*/ 0 h 84"/>
                  <a:gd name="T44" fmla="*/ 0 w 124"/>
                  <a:gd name="T45" fmla="*/ 0 h 84"/>
                  <a:gd name="T46" fmla="*/ 0 w 124"/>
                  <a:gd name="T47" fmla="*/ 0 h 84"/>
                  <a:gd name="T48" fmla="*/ 0 w 124"/>
                  <a:gd name="T49" fmla="*/ 0 h 84"/>
                  <a:gd name="T50" fmla="*/ 0 w 124"/>
                  <a:gd name="T51" fmla="*/ 0 h 84"/>
                  <a:gd name="T52" fmla="*/ 0 w 124"/>
                  <a:gd name="T53" fmla="*/ 0 h 84"/>
                  <a:gd name="T54" fmla="*/ 0 w 124"/>
                  <a:gd name="T55" fmla="*/ 0 h 84"/>
                  <a:gd name="T56" fmla="*/ 0 w 124"/>
                  <a:gd name="T57" fmla="*/ 0 h 84"/>
                  <a:gd name="T58" fmla="*/ 0 w 124"/>
                  <a:gd name="T59" fmla="*/ 0 h 84"/>
                  <a:gd name="T60" fmla="*/ 0 w 124"/>
                  <a:gd name="T61" fmla="*/ 0 h 84"/>
                  <a:gd name="T62" fmla="*/ 0 w 124"/>
                  <a:gd name="T63" fmla="*/ 0 h 84"/>
                  <a:gd name="T64" fmla="*/ 0 w 124"/>
                  <a:gd name="T65" fmla="*/ 0 h 84"/>
                  <a:gd name="T66" fmla="*/ 0 w 124"/>
                  <a:gd name="T67" fmla="*/ 0 h 84"/>
                  <a:gd name="T68" fmla="*/ 0 w 124"/>
                  <a:gd name="T69" fmla="*/ 0 h 84"/>
                  <a:gd name="T70" fmla="*/ 0 w 124"/>
                  <a:gd name="T71" fmla="*/ 0 h 84"/>
                  <a:gd name="T72" fmla="*/ 0 w 124"/>
                  <a:gd name="T73" fmla="*/ 0 h 84"/>
                  <a:gd name="T74" fmla="*/ 0 w 124"/>
                  <a:gd name="T75" fmla="*/ 0 h 84"/>
                  <a:gd name="T76" fmla="*/ 0 w 124"/>
                  <a:gd name="T77" fmla="*/ 0 h 84"/>
                  <a:gd name="T78" fmla="*/ 0 w 124"/>
                  <a:gd name="T79" fmla="*/ 0 h 84"/>
                  <a:gd name="T80" fmla="*/ 0 w 124"/>
                  <a:gd name="T81" fmla="*/ 0 h 84"/>
                  <a:gd name="T82" fmla="*/ 0 w 124"/>
                  <a:gd name="T83" fmla="*/ 0 h 84"/>
                  <a:gd name="T84" fmla="*/ 0 w 124"/>
                  <a:gd name="T85" fmla="*/ 0 h 84"/>
                  <a:gd name="T86" fmla="*/ 0 w 124"/>
                  <a:gd name="T87" fmla="*/ 0 h 84"/>
                  <a:gd name="T88" fmla="*/ 0 w 124"/>
                  <a:gd name="T89" fmla="*/ 0 h 84"/>
                  <a:gd name="T90" fmla="*/ 0 w 124"/>
                  <a:gd name="T91" fmla="*/ 0 h 84"/>
                  <a:gd name="T92" fmla="*/ 0 w 124"/>
                  <a:gd name="T93" fmla="*/ 0 h 84"/>
                  <a:gd name="T94" fmla="*/ 0 w 124"/>
                  <a:gd name="T95" fmla="*/ 0 h 84"/>
                  <a:gd name="T96" fmla="*/ 0 w 124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4"/>
                  <a:gd name="T148" fmla="*/ 0 h 84"/>
                  <a:gd name="T149" fmla="*/ 124 w 124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4" h="84">
                    <a:moveTo>
                      <a:pt x="50" y="27"/>
                    </a:moveTo>
                    <a:lnTo>
                      <a:pt x="53" y="27"/>
                    </a:lnTo>
                    <a:lnTo>
                      <a:pt x="56" y="26"/>
                    </a:lnTo>
                    <a:lnTo>
                      <a:pt x="58" y="25"/>
                    </a:lnTo>
                    <a:lnTo>
                      <a:pt x="59" y="24"/>
                    </a:lnTo>
                    <a:lnTo>
                      <a:pt x="62" y="22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1" y="20"/>
                    </a:lnTo>
                    <a:lnTo>
                      <a:pt x="73" y="19"/>
                    </a:lnTo>
                    <a:lnTo>
                      <a:pt x="76" y="17"/>
                    </a:lnTo>
                    <a:lnTo>
                      <a:pt x="79" y="16"/>
                    </a:lnTo>
                    <a:lnTo>
                      <a:pt x="82" y="15"/>
                    </a:lnTo>
                    <a:lnTo>
                      <a:pt x="84" y="14"/>
                    </a:lnTo>
                    <a:lnTo>
                      <a:pt x="90" y="12"/>
                    </a:lnTo>
                    <a:lnTo>
                      <a:pt x="92" y="11"/>
                    </a:lnTo>
                    <a:lnTo>
                      <a:pt x="95" y="10"/>
                    </a:lnTo>
                    <a:lnTo>
                      <a:pt x="98" y="10"/>
                    </a:lnTo>
                    <a:lnTo>
                      <a:pt x="101" y="7"/>
                    </a:lnTo>
                    <a:lnTo>
                      <a:pt x="103" y="7"/>
                    </a:lnTo>
                    <a:lnTo>
                      <a:pt x="106" y="6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5" y="4"/>
                    </a:lnTo>
                    <a:lnTo>
                      <a:pt x="117" y="1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2" y="7"/>
                    </a:lnTo>
                    <a:lnTo>
                      <a:pt x="122" y="10"/>
                    </a:lnTo>
                    <a:lnTo>
                      <a:pt x="122" y="14"/>
                    </a:lnTo>
                    <a:lnTo>
                      <a:pt x="122" y="17"/>
                    </a:lnTo>
                    <a:lnTo>
                      <a:pt x="122" y="20"/>
                    </a:lnTo>
                    <a:lnTo>
                      <a:pt x="121" y="22"/>
                    </a:lnTo>
                    <a:lnTo>
                      <a:pt x="121" y="27"/>
                    </a:lnTo>
                    <a:lnTo>
                      <a:pt x="121" y="30"/>
                    </a:lnTo>
                    <a:lnTo>
                      <a:pt x="120" y="31"/>
                    </a:lnTo>
                    <a:lnTo>
                      <a:pt x="120" y="34"/>
                    </a:lnTo>
                    <a:lnTo>
                      <a:pt x="120" y="36"/>
                    </a:lnTo>
                    <a:lnTo>
                      <a:pt x="120" y="39"/>
                    </a:lnTo>
                    <a:lnTo>
                      <a:pt x="120" y="40"/>
                    </a:lnTo>
                    <a:lnTo>
                      <a:pt x="120" y="43"/>
                    </a:lnTo>
                    <a:lnTo>
                      <a:pt x="120" y="44"/>
                    </a:lnTo>
                    <a:lnTo>
                      <a:pt x="118" y="48"/>
                    </a:lnTo>
                    <a:lnTo>
                      <a:pt x="117" y="53"/>
                    </a:lnTo>
                    <a:lnTo>
                      <a:pt x="117" y="56"/>
                    </a:lnTo>
                    <a:lnTo>
                      <a:pt x="117" y="61"/>
                    </a:lnTo>
                    <a:lnTo>
                      <a:pt x="117" y="64"/>
                    </a:lnTo>
                    <a:lnTo>
                      <a:pt x="116" y="66"/>
                    </a:lnTo>
                    <a:lnTo>
                      <a:pt x="116" y="70"/>
                    </a:lnTo>
                    <a:lnTo>
                      <a:pt x="116" y="74"/>
                    </a:lnTo>
                    <a:lnTo>
                      <a:pt x="115" y="76"/>
                    </a:lnTo>
                    <a:lnTo>
                      <a:pt x="115" y="79"/>
                    </a:lnTo>
                    <a:lnTo>
                      <a:pt x="115" y="80"/>
                    </a:lnTo>
                    <a:lnTo>
                      <a:pt x="115" y="82"/>
                    </a:lnTo>
                    <a:lnTo>
                      <a:pt x="115" y="84"/>
                    </a:lnTo>
                    <a:lnTo>
                      <a:pt x="113" y="82"/>
                    </a:lnTo>
                    <a:lnTo>
                      <a:pt x="113" y="79"/>
                    </a:lnTo>
                    <a:lnTo>
                      <a:pt x="112" y="78"/>
                    </a:lnTo>
                    <a:lnTo>
                      <a:pt x="112" y="75"/>
                    </a:lnTo>
                    <a:lnTo>
                      <a:pt x="112" y="73"/>
                    </a:lnTo>
                    <a:lnTo>
                      <a:pt x="112" y="70"/>
                    </a:lnTo>
                    <a:lnTo>
                      <a:pt x="112" y="69"/>
                    </a:lnTo>
                    <a:lnTo>
                      <a:pt x="112" y="66"/>
                    </a:lnTo>
                    <a:lnTo>
                      <a:pt x="111" y="64"/>
                    </a:lnTo>
                    <a:lnTo>
                      <a:pt x="111" y="61"/>
                    </a:lnTo>
                    <a:lnTo>
                      <a:pt x="111" y="58"/>
                    </a:lnTo>
                    <a:lnTo>
                      <a:pt x="110" y="55"/>
                    </a:lnTo>
                    <a:lnTo>
                      <a:pt x="110" y="53"/>
                    </a:lnTo>
                    <a:lnTo>
                      <a:pt x="110" y="50"/>
                    </a:lnTo>
                    <a:lnTo>
                      <a:pt x="110" y="46"/>
                    </a:lnTo>
                    <a:lnTo>
                      <a:pt x="110" y="44"/>
                    </a:lnTo>
                    <a:lnTo>
                      <a:pt x="110" y="41"/>
                    </a:lnTo>
                    <a:lnTo>
                      <a:pt x="110" y="39"/>
                    </a:lnTo>
                    <a:lnTo>
                      <a:pt x="107" y="36"/>
                    </a:lnTo>
                    <a:lnTo>
                      <a:pt x="107" y="34"/>
                    </a:lnTo>
                    <a:lnTo>
                      <a:pt x="107" y="31"/>
                    </a:lnTo>
                    <a:lnTo>
                      <a:pt x="107" y="30"/>
                    </a:lnTo>
                    <a:lnTo>
                      <a:pt x="107" y="26"/>
                    </a:lnTo>
                    <a:lnTo>
                      <a:pt x="107" y="22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5" y="21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97" y="25"/>
                    </a:lnTo>
                    <a:lnTo>
                      <a:pt x="93" y="26"/>
                    </a:lnTo>
                    <a:lnTo>
                      <a:pt x="90" y="27"/>
                    </a:lnTo>
                    <a:lnTo>
                      <a:pt x="87" y="27"/>
                    </a:lnTo>
                    <a:lnTo>
                      <a:pt x="84" y="29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79" y="31"/>
                    </a:lnTo>
                    <a:lnTo>
                      <a:pt x="76" y="32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68" y="35"/>
                    </a:lnTo>
                    <a:lnTo>
                      <a:pt x="66" y="36"/>
                    </a:lnTo>
                    <a:lnTo>
                      <a:pt x="63" y="36"/>
                    </a:lnTo>
                    <a:lnTo>
                      <a:pt x="62" y="39"/>
                    </a:lnTo>
                    <a:lnTo>
                      <a:pt x="58" y="39"/>
                    </a:lnTo>
                    <a:lnTo>
                      <a:pt x="56" y="40"/>
                    </a:lnTo>
                    <a:lnTo>
                      <a:pt x="53" y="41"/>
                    </a:lnTo>
                    <a:lnTo>
                      <a:pt x="50" y="43"/>
                    </a:lnTo>
                    <a:lnTo>
                      <a:pt x="48" y="44"/>
                    </a:lnTo>
                    <a:lnTo>
                      <a:pt x="45" y="44"/>
                    </a:lnTo>
                    <a:lnTo>
                      <a:pt x="43" y="45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5" y="48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29" y="51"/>
                    </a:lnTo>
                    <a:lnTo>
                      <a:pt x="25" y="51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0" y="61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4" y="53"/>
                    </a:lnTo>
                    <a:lnTo>
                      <a:pt x="16" y="51"/>
                    </a:lnTo>
                    <a:lnTo>
                      <a:pt x="19" y="50"/>
                    </a:lnTo>
                    <a:lnTo>
                      <a:pt x="20" y="48"/>
                    </a:lnTo>
                    <a:lnTo>
                      <a:pt x="23" y="46"/>
                    </a:lnTo>
                    <a:lnTo>
                      <a:pt x="25" y="45"/>
                    </a:lnTo>
                    <a:lnTo>
                      <a:pt x="28" y="44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4" y="39"/>
                    </a:lnTo>
                    <a:lnTo>
                      <a:pt x="37" y="39"/>
                    </a:lnTo>
                    <a:lnTo>
                      <a:pt x="40" y="35"/>
                    </a:lnTo>
                    <a:lnTo>
                      <a:pt x="44" y="32"/>
                    </a:lnTo>
                    <a:lnTo>
                      <a:pt x="47" y="30"/>
                    </a:lnTo>
                    <a:lnTo>
                      <a:pt x="48" y="30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1" name="Freeform 359"/>
              <p:cNvSpPr>
                <a:spLocks noChangeAspect="1"/>
              </p:cNvSpPr>
              <p:nvPr/>
            </p:nvSpPr>
            <p:spPr bwMode="auto">
              <a:xfrm>
                <a:off x="3262" y="677"/>
                <a:ext cx="16" cy="29"/>
              </a:xfrm>
              <a:custGeom>
                <a:avLst/>
                <a:gdLst>
                  <a:gd name="T0" fmla="*/ 0 w 64"/>
                  <a:gd name="T1" fmla="*/ 0 h 116"/>
                  <a:gd name="T2" fmla="*/ 0 w 64"/>
                  <a:gd name="T3" fmla="*/ 0 h 116"/>
                  <a:gd name="T4" fmla="*/ 0 w 64"/>
                  <a:gd name="T5" fmla="*/ 0 h 116"/>
                  <a:gd name="T6" fmla="*/ 0 w 64"/>
                  <a:gd name="T7" fmla="*/ 0 h 116"/>
                  <a:gd name="T8" fmla="*/ 0 w 64"/>
                  <a:gd name="T9" fmla="*/ 0 h 116"/>
                  <a:gd name="T10" fmla="*/ 0 w 64"/>
                  <a:gd name="T11" fmla="*/ 0 h 116"/>
                  <a:gd name="T12" fmla="*/ 0 w 64"/>
                  <a:gd name="T13" fmla="*/ 0 h 116"/>
                  <a:gd name="T14" fmla="*/ 0 w 64"/>
                  <a:gd name="T15" fmla="*/ 0 h 116"/>
                  <a:gd name="T16" fmla="*/ 0 w 64"/>
                  <a:gd name="T17" fmla="*/ 0 h 116"/>
                  <a:gd name="T18" fmla="*/ 0 w 64"/>
                  <a:gd name="T19" fmla="*/ 0 h 116"/>
                  <a:gd name="T20" fmla="*/ 0 w 64"/>
                  <a:gd name="T21" fmla="*/ 0 h 116"/>
                  <a:gd name="T22" fmla="*/ 0 w 64"/>
                  <a:gd name="T23" fmla="*/ 0 h 116"/>
                  <a:gd name="T24" fmla="*/ 0 w 64"/>
                  <a:gd name="T25" fmla="*/ 0 h 116"/>
                  <a:gd name="T26" fmla="*/ 0 w 64"/>
                  <a:gd name="T27" fmla="*/ 0 h 116"/>
                  <a:gd name="T28" fmla="*/ 0 w 64"/>
                  <a:gd name="T29" fmla="*/ 0 h 116"/>
                  <a:gd name="T30" fmla="*/ 0 w 64"/>
                  <a:gd name="T31" fmla="*/ 0 h 116"/>
                  <a:gd name="T32" fmla="*/ 0 w 64"/>
                  <a:gd name="T33" fmla="*/ 0 h 116"/>
                  <a:gd name="T34" fmla="*/ 0 w 64"/>
                  <a:gd name="T35" fmla="*/ 0 h 116"/>
                  <a:gd name="T36" fmla="*/ 0 w 64"/>
                  <a:gd name="T37" fmla="*/ 0 h 116"/>
                  <a:gd name="T38" fmla="*/ 0 w 64"/>
                  <a:gd name="T39" fmla="*/ 0 h 116"/>
                  <a:gd name="T40" fmla="*/ 0 w 64"/>
                  <a:gd name="T41" fmla="*/ 0 h 116"/>
                  <a:gd name="T42" fmla="*/ 0 w 64"/>
                  <a:gd name="T43" fmla="*/ 0 h 116"/>
                  <a:gd name="T44" fmla="*/ 0 w 64"/>
                  <a:gd name="T45" fmla="*/ 0 h 116"/>
                  <a:gd name="T46" fmla="*/ 0 w 64"/>
                  <a:gd name="T47" fmla="*/ 0 h 116"/>
                  <a:gd name="T48" fmla="*/ 0 w 64"/>
                  <a:gd name="T49" fmla="*/ 0 h 116"/>
                  <a:gd name="T50" fmla="*/ 0 w 64"/>
                  <a:gd name="T51" fmla="*/ 0 h 116"/>
                  <a:gd name="T52" fmla="*/ 0 w 64"/>
                  <a:gd name="T53" fmla="*/ 0 h 116"/>
                  <a:gd name="T54" fmla="*/ 0 w 64"/>
                  <a:gd name="T55" fmla="*/ 0 h 116"/>
                  <a:gd name="T56" fmla="*/ 0 w 64"/>
                  <a:gd name="T57" fmla="*/ 0 h 116"/>
                  <a:gd name="T58" fmla="*/ 0 w 64"/>
                  <a:gd name="T59" fmla="*/ 0 h 116"/>
                  <a:gd name="T60" fmla="*/ 0 w 64"/>
                  <a:gd name="T61" fmla="*/ 0 h 116"/>
                  <a:gd name="T62" fmla="*/ 0 w 64"/>
                  <a:gd name="T63" fmla="*/ 0 h 116"/>
                  <a:gd name="T64" fmla="*/ 0 w 64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116"/>
                  <a:gd name="T101" fmla="*/ 64 w 64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116">
                    <a:moveTo>
                      <a:pt x="41" y="44"/>
                    </a:moveTo>
                    <a:lnTo>
                      <a:pt x="42" y="45"/>
                    </a:lnTo>
                    <a:lnTo>
                      <a:pt x="44" y="50"/>
                    </a:lnTo>
                    <a:lnTo>
                      <a:pt x="46" y="53"/>
                    </a:lnTo>
                    <a:lnTo>
                      <a:pt x="48" y="57"/>
                    </a:lnTo>
                    <a:lnTo>
                      <a:pt x="49" y="59"/>
                    </a:lnTo>
                    <a:lnTo>
                      <a:pt x="51" y="64"/>
                    </a:lnTo>
                    <a:lnTo>
                      <a:pt x="51" y="65"/>
                    </a:lnTo>
                    <a:lnTo>
                      <a:pt x="53" y="68"/>
                    </a:lnTo>
                    <a:lnTo>
                      <a:pt x="54" y="69"/>
                    </a:lnTo>
                    <a:lnTo>
                      <a:pt x="55" y="72"/>
                    </a:lnTo>
                    <a:lnTo>
                      <a:pt x="56" y="75"/>
                    </a:lnTo>
                    <a:lnTo>
                      <a:pt x="59" y="79"/>
                    </a:lnTo>
                    <a:lnTo>
                      <a:pt x="60" y="82"/>
                    </a:lnTo>
                    <a:lnTo>
                      <a:pt x="61" y="86"/>
                    </a:lnTo>
                    <a:lnTo>
                      <a:pt x="63" y="87"/>
                    </a:lnTo>
                    <a:lnTo>
                      <a:pt x="64" y="89"/>
                    </a:lnTo>
                    <a:lnTo>
                      <a:pt x="64" y="91"/>
                    </a:lnTo>
                    <a:lnTo>
                      <a:pt x="0" y="116"/>
                    </a:lnTo>
                    <a:lnTo>
                      <a:pt x="46" y="79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2" y="70"/>
                    </a:lnTo>
                    <a:lnTo>
                      <a:pt x="41" y="68"/>
                    </a:lnTo>
                    <a:lnTo>
                      <a:pt x="41" y="65"/>
                    </a:lnTo>
                    <a:lnTo>
                      <a:pt x="41" y="60"/>
                    </a:lnTo>
                    <a:lnTo>
                      <a:pt x="40" y="58"/>
                    </a:lnTo>
                    <a:lnTo>
                      <a:pt x="39" y="54"/>
                    </a:lnTo>
                    <a:lnTo>
                      <a:pt x="39" y="50"/>
                    </a:lnTo>
                    <a:lnTo>
                      <a:pt x="37" y="47"/>
                    </a:lnTo>
                    <a:lnTo>
                      <a:pt x="36" y="43"/>
                    </a:lnTo>
                    <a:lnTo>
                      <a:pt x="35" y="39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4" y="30"/>
                    </a:lnTo>
                    <a:lnTo>
                      <a:pt x="32" y="29"/>
                    </a:lnTo>
                    <a:lnTo>
                      <a:pt x="31" y="26"/>
                    </a:lnTo>
                    <a:lnTo>
                      <a:pt x="31" y="23"/>
                    </a:lnTo>
                    <a:lnTo>
                      <a:pt x="30" y="19"/>
                    </a:lnTo>
                    <a:lnTo>
                      <a:pt x="29" y="16"/>
                    </a:lnTo>
                    <a:lnTo>
                      <a:pt x="29" y="13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29" y="6"/>
                    </a:lnTo>
                    <a:lnTo>
                      <a:pt x="30" y="9"/>
                    </a:lnTo>
                    <a:lnTo>
                      <a:pt x="31" y="11"/>
                    </a:lnTo>
                    <a:lnTo>
                      <a:pt x="32" y="16"/>
                    </a:lnTo>
                    <a:lnTo>
                      <a:pt x="34" y="19"/>
                    </a:lnTo>
                    <a:lnTo>
                      <a:pt x="35" y="23"/>
                    </a:lnTo>
                    <a:lnTo>
                      <a:pt x="36" y="26"/>
                    </a:lnTo>
                    <a:lnTo>
                      <a:pt x="37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40" y="38"/>
                    </a:lnTo>
                    <a:lnTo>
                      <a:pt x="41" y="39"/>
                    </a:lnTo>
                    <a:lnTo>
                      <a:pt x="41" y="43"/>
                    </a:ln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2" name="Freeform 360"/>
              <p:cNvSpPr>
                <a:spLocks noChangeAspect="1"/>
              </p:cNvSpPr>
              <p:nvPr/>
            </p:nvSpPr>
            <p:spPr bwMode="auto">
              <a:xfrm>
                <a:off x="3183" y="712"/>
                <a:ext cx="24" cy="27"/>
              </a:xfrm>
              <a:custGeom>
                <a:avLst/>
                <a:gdLst>
                  <a:gd name="T0" fmla="*/ 0 w 95"/>
                  <a:gd name="T1" fmla="*/ 0 h 109"/>
                  <a:gd name="T2" fmla="*/ 0 w 95"/>
                  <a:gd name="T3" fmla="*/ 0 h 109"/>
                  <a:gd name="T4" fmla="*/ 0 w 95"/>
                  <a:gd name="T5" fmla="*/ 0 h 109"/>
                  <a:gd name="T6" fmla="*/ 0 w 95"/>
                  <a:gd name="T7" fmla="*/ 0 h 109"/>
                  <a:gd name="T8" fmla="*/ 0 w 95"/>
                  <a:gd name="T9" fmla="*/ 0 h 109"/>
                  <a:gd name="T10" fmla="*/ 0 w 95"/>
                  <a:gd name="T11" fmla="*/ 0 h 109"/>
                  <a:gd name="T12" fmla="*/ 0 w 95"/>
                  <a:gd name="T13" fmla="*/ 0 h 109"/>
                  <a:gd name="T14" fmla="*/ 0 w 95"/>
                  <a:gd name="T15" fmla="*/ 0 h 109"/>
                  <a:gd name="T16" fmla="*/ 0 w 95"/>
                  <a:gd name="T17" fmla="*/ 0 h 109"/>
                  <a:gd name="T18" fmla="*/ 0 w 95"/>
                  <a:gd name="T19" fmla="*/ 0 h 109"/>
                  <a:gd name="T20" fmla="*/ 0 w 95"/>
                  <a:gd name="T21" fmla="*/ 0 h 109"/>
                  <a:gd name="T22" fmla="*/ 0 w 95"/>
                  <a:gd name="T23" fmla="*/ 0 h 109"/>
                  <a:gd name="T24" fmla="*/ 0 w 95"/>
                  <a:gd name="T25" fmla="*/ 0 h 109"/>
                  <a:gd name="T26" fmla="*/ 0 w 95"/>
                  <a:gd name="T27" fmla="*/ 0 h 109"/>
                  <a:gd name="T28" fmla="*/ 0 w 95"/>
                  <a:gd name="T29" fmla="*/ 0 h 109"/>
                  <a:gd name="T30" fmla="*/ 0 w 95"/>
                  <a:gd name="T31" fmla="*/ 0 h 109"/>
                  <a:gd name="T32" fmla="*/ 0 w 95"/>
                  <a:gd name="T33" fmla="*/ 0 h 109"/>
                  <a:gd name="T34" fmla="*/ 0 w 95"/>
                  <a:gd name="T35" fmla="*/ 0 h 109"/>
                  <a:gd name="T36" fmla="*/ 0 w 95"/>
                  <a:gd name="T37" fmla="*/ 0 h 109"/>
                  <a:gd name="T38" fmla="*/ 0 w 95"/>
                  <a:gd name="T39" fmla="*/ 0 h 109"/>
                  <a:gd name="T40" fmla="*/ 0 w 95"/>
                  <a:gd name="T41" fmla="*/ 0 h 109"/>
                  <a:gd name="T42" fmla="*/ 0 w 95"/>
                  <a:gd name="T43" fmla="*/ 0 h 109"/>
                  <a:gd name="T44" fmla="*/ 0 w 95"/>
                  <a:gd name="T45" fmla="*/ 0 h 109"/>
                  <a:gd name="T46" fmla="*/ 0 w 95"/>
                  <a:gd name="T47" fmla="*/ 0 h 109"/>
                  <a:gd name="T48" fmla="*/ 0 w 95"/>
                  <a:gd name="T49" fmla="*/ 0 h 109"/>
                  <a:gd name="T50" fmla="*/ 0 w 95"/>
                  <a:gd name="T51" fmla="*/ 0 h 109"/>
                  <a:gd name="T52" fmla="*/ 0 w 95"/>
                  <a:gd name="T53" fmla="*/ 0 h 109"/>
                  <a:gd name="T54" fmla="*/ 0 w 95"/>
                  <a:gd name="T55" fmla="*/ 0 h 109"/>
                  <a:gd name="T56" fmla="*/ 0 w 95"/>
                  <a:gd name="T57" fmla="*/ 0 h 109"/>
                  <a:gd name="T58" fmla="*/ 0 w 95"/>
                  <a:gd name="T59" fmla="*/ 0 h 109"/>
                  <a:gd name="T60" fmla="*/ 0 w 95"/>
                  <a:gd name="T61" fmla="*/ 0 h 109"/>
                  <a:gd name="T62" fmla="*/ 0 w 95"/>
                  <a:gd name="T63" fmla="*/ 0 h 109"/>
                  <a:gd name="T64" fmla="*/ 0 w 95"/>
                  <a:gd name="T65" fmla="*/ 0 h 109"/>
                  <a:gd name="T66" fmla="*/ 0 w 95"/>
                  <a:gd name="T67" fmla="*/ 0 h 109"/>
                  <a:gd name="T68" fmla="*/ 0 w 95"/>
                  <a:gd name="T69" fmla="*/ 0 h 109"/>
                  <a:gd name="T70" fmla="*/ 0 w 95"/>
                  <a:gd name="T71" fmla="*/ 0 h 109"/>
                  <a:gd name="T72" fmla="*/ 0 w 95"/>
                  <a:gd name="T73" fmla="*/ 0 h 109"/>
                  <a:gd name="T74" fmla="*/ 0 w 95"/>
                  <a:gd name="T75" fmla="*/ 0 h 109"/>
                  <a:gd name="T76" fmla="*/ 0 w 95"/>
                  <a:gd name="T77" fmla="*/ 0 h 109"/>
                  <a:gd name="T78" fmla="*/ 0 w 95"/>
                  <a:gd name="T79" fmla="*/ 0 h 109"/>
                  <a:gd name="T80" fmla="*/ 0 w 95"/>
                  <a:gd name="T81" fmla="*/ 0 h 109"/>
                  <a:gd name="T82" fmla="*/ 0 w 95"/>
                  <a:gd name="T83" fmla="*/ 0 h 109"/>
                  <a:gd name="T84" fmla="*/ 0 w 95"/>
                  <a:gd name="T85" fmla="*/ 0 h 109"/>
                  <a:gd name="T86" fmla="*/ 0 w 95"/>
                  <a:gd name="T87" fmla="*/ 0 h 109"/>
                  <a:gd name="T88" fmla="*/ 0 w 95"/>
                  <a:gd name="T89" fmla="*/ 0 h 109"/>
                  <a:gd name="T90" fmla="*/ 0 w 95"/>
                  <a:gd name="T91" fmla="*/ 0 h 109"/>
                  <a:gd name="T92" fmla="*/ 0 w 95"/>
                  <a:gd name="T93" fmla="*/ 0 h 109"/>
                  <a:gd name="T94" fmla="*/ 0 w 95"/>
                  <a:gd name="T95" fmla="*/ 0 h 109"/>
                  <a:gd name="T96" fmla="*/ 0 w 95"/>
                  <a:gd name="T97" fmla="*/ 0 h 109"/>
                  <a:gd name="T98" fmla="*/ 0 w 95"/>
                  <a:gd name="T99" fmla="*/ 0 h 109"/>
                  <a:gd name="T100" fmla="*/ 0 w 95"/>
                  <a:gd name="T101" fmla="*/ 0 h 109"/>
                  <a:gd name="T102" fmla="*/ 0 w 95"/>
                  <a:gd name="T103" fmla="*/ 0 h 109"/>
                  <a:gd name="T104" fmla="*/ 0 w 95"/>
                  <a:gd name="T105" fmla="*/ 0 h 109"/>
                  <a:gd name="T106" fmla="*/ 0 w 95"/>
                  <a:gd name="T107" fmla="*/ 0 h 109"/>
                  <a:gd name="T108" fmla="*/ 0 w 95"/>
                  <a:gd name="T109" fmla="*/ 0 h 109"/>
                  <a:gd name="T110" fmla="*/ 0 w 95"/>
                  <a:gd name="T111" fmla="*/ 0 h 109"/>
                  <a:gd name="T112" fmla="*/ 0 w 95"/>
                  <a:gd name="T113" fmla="*/ 0 h 109"/>
                  <a:gd name="T114" fmla="*/ 0 w 95"/>
                  <a:gd name="T115" fmla="*/ 0 h 109"/>
                  <a:gd name="T116" fmla="*/ 0 w 95"/>
                  <a:gd name="T117" fmla="*/ 0 h 109"/>
                  <a:gd name="T118" fmla="*/ 0 w 95"/>
                  <a:gd name="T119" fmla="*/ 0 h 1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"/>
                  <a:gd name="T181" fmla="*/ 0 h 109"/>
                  <a:gd name="T182" fmla="*/ 95 w 95"/>
                  <a:gd name="T183" fmla="*/ 109 h 10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" h="109">
                    <a:moveTo>
                      <a:pt x="0" y="29"/>
                    </a:moveTo>
                    <a:lnTo>
                      <a:pt x="0" y="31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3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4" y="56"/>
                    </a:lnTo>
                    <a:lnTo>
                      <a:pt x="4" y="59"/>
                    </a:lnTo>
                    <a:lnTo>
                      <a:pt x="5" y="63"/>
                    </a:lnTo>
                    <a:lnTo>
                      <a:pt x="7" y="66"/>
                    </a:lnTo>
                    <a:lnTo>
                      <a:pt x="7" y="69"/>
                    </a:lnTo>
                    <a:lnTo>
                      <a:pt x="8" y="73"/>
                    </a:lnTo>
                    <a:lnTo>
                      <a:pt x="8" y="76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10" y="90"/>
                    </a:lnTo>
                    <a:lnTo>
                      <a:pt x="10" y="93"/>
                    </a:lnTo>
                    <a:lnTo>
                      <a:pt x="12" y="95"/>
                    </a:lnTo>
                    <a:lnTo>
                      <a:pt x="12" y="98"/>
                    </a:lnTo>
                    <a:lnTo>
                      <a:pt x="12" y="100"/>
                    </a:lnTo>
                    <a:lnTo>
                      <a:pt x="12" y="103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7" y="108"/>
                    </a:lnTo>
                    <a:lnTo>
                      <a:pt x="19" y="107"/>
                    </a:lnTo>
                    <a:lnTo>
                      <a:pt x="21" y="105"/>
                    </a:lnTo>
                    <a:lnTo>
                      <a:pt x="23" y="105"/>
                    </a:lnTo>
                    <a:lnTo>
                      <a:pt x="27" y="103"/>
                    </a:lnTo>
                    <a:lnTo>
                      <a:pt x="29" y="102"/>
                    </a:lnTo>
                    <a:lnTo>
                      <a:pt x="33" y="100"/>
                    </a:lnTo>
                    <a:lnTo>
                      <a:pt x="37" y="99"/>
                    </a:lnTo>
                    <a:lnTo>
                      <a:pt x="39" y="98"/>
                    </a:lnTo>
                    <a:lnTo>
                      <a:pt x="44" y="95"/>
                    </a:lnTo>
                    <a:lnTo>
                      <a:pt x="48" y="94"/>
                    </a:lnTo>
                    <a:lnTo>
                      <a:pt x="49" y="93"/>
                    </a:lnTo>
                    <a:lnTo>
                      <a:pt x="52" y="92"/>
                    </a:lnTo>
                    <a:lnTo>
                      <a:pt x="55" y="90"/>
                    </a:lnTo>
                    <a:lnTo>
                      <a:pt x="57" y="90"/>
                    </a:lnTo>
                    <a:lnTo>
                      <a:pt x="61" y="88"/>
                    </a:lnTo>
                    <a:lnTo>
                      <a:pt x="65" y="88"/>
                    </a:lnTo>
                    <a:lnTo>
                      <a:pt x="67" y="85"/>
                    </a:lnTo>
                    <a:lnTo>
                      <a:pt x="71" y="84"/>
                    </a:lnTo>
                    <a:lnTo>
                      <a:pt x="75" y="82"/>
                    </a:lnTo>
                    <a:lnTo>
                      <a:pt x="78" y="80"/>
                    </a:lnTo>
                    <a:lnTo>
                      <a:pt x="81" y="79"/>
                    </a:lnTo>
                    <a:lnTo>
                      <a:pt x="95" y="73"/>
                    </a:lnTo>
                    <a:lnTo>
                      <a:pt x="80" y="74"/>
                    </a:lnTo>
                    <a:lnTo>
                      <a:pt x="78" y="75"/>
                    </a:lnTo>
                    <a:lnTo>
                      <a:pt x="75" y="76"/>
                    </a:lnTo>
                    <a:lnTo>
                      <a:pt x="72" y="76"/>
                    </a:lnTo>
                    <a:lnTo>
                      <a:pt x="70" y="78"/>
                    </a:lnTo>
                    <a:lnTo>
                      <a:pt x="66" y="78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1" y="80"/>
                    </a:lnTo>
                    <a:lnTo>
                      <a:pt x="49" y="80"/>
                    </a:lnTo>
                    <a:lnTo>
                      <a:pt x="47" y="82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39" y="84"/>
                    </a:lnTo>
                    <a:lnTo>
                      <a:pt x="37" y="84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3" y="85"/>
                    </a:lnTo>
                    <a:lnTo>
                      <a:pt x="31" y="85"/>
                    </a:lnTo>
                    <a:lnTo>
                      <a:pt x="29" y="83"/>
                    </a:lnTo>
                    <a:lnTo>
                      <a:pt x="28" y="80"/>
                    </a:lnTo>
                    <a:lnTo>
                      <a:pt x="27" y="78"/>
                    </a:lnTo>
                    <a:lnTo>
                      <a:pt x="27" y="75"/>
                    </a:lnTo>
                    <a:lnTo>
                      <a:pt x="26" y="74"/>
                    </a:lnTo>
                    <a:lnTo>
                      <a:pt x="24" y="70"/>
                    </a:lnTo>
                    <a:lnTo>
                      <a:pt x="23" y="66"/>
                    </a:lnTo>
                    <a:lnTo>
                      <a:pt x="22" y="64"/>
                    </a:lnTo>
                    <a:lnTo>
                      <a:pt x="21" y="61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7" y="50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2" y="39"/>
                    </a:lnTo>
                    <a:lnTo>
                      <a:pt x="12" y="34"/>
                    </a:lnTo>
                    <a:lnTo>
                      <a:pt x="9" y="31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3" name="Freeform 361"/>
              <p:cNvSpPr>
                <a:spLocks noChangeAspect="1"/>
              </p:cNvSpPr>
              <p:nvPr/>
            </p:nvSpPr>
            <p:spPr bwMode="auto">
              <a:xfrm>
                <a:off x="3034" y="399"/>
                <a:ext cx="112" cy="101"/>
              </a:xfrm>
              <a:custGeom>
                <a:avLst/>
                <a:gdLst>
                  <a:gd name="T0" fmla="*/ 0 w 448"/>
                  <a:gd name="T1" fmla="*/ 0 h 403"/>
                  <a:gd name="T2" fmla="*/ 0 w 448"/>
                  <a:gd name="T3" fmla="*/ 0 h 403"/>
                  <a:gd name="T4" fmla="*/ 0 w 448"/>
                  <a:gd name="T5" fmla="*/ 0 h 403"/>
                  <a:gd name="T6" fmla="*/ 0 w 448"/>
                  <a:gd name="T7" fmla="*/ 0 h 403"/>
                  <a:gd name="T8" fmla="*/ 0 w 448"/>
                  <a:gd name="T9" fmla="*/ 0 h 403"/>
                  <a:gd name="T10" fmla="*/ 0 w 448"/>
                  <a:gd name="T11" fmla="*/ 0 h 403"/>
                  <a:gd name="T12" fmla="*/ 0 w 448"/>
                  <a:gd name="T13" fmla="*/ 0 h 403"/>
                  <a:gd name="T14" fmla="*/ 0 w 448"/>
                  <a:gd name="T15" fmla="*/ 0 h 403"/>
                  <a:gd name="T16" fmla="*/ 0 w 448"/>
                  <a:gd name="T17" fmla="*/ 0 h 403"/>
                  <a:gd name="T18" fmla="*/ 0 w 448"/>
                  <a:gd name="T19" fmla="*/ 0 h 403"/>
                  <a:gd name="T20" fmla="*/ 0 w 448"/>
                  <a:gd name="T21" fmla="*/ 0 h 403"/>
                  <a:gd name="T22" fmla="*/ 0 w 448"/>
                  <a:gd name="T23" fmla="*/ 0 h 403"/>
                  <a:gd name="T24" fmla="*/ 0 w 448"/>
                  <a:gd name="T25" fmla="*/ 0 h 403"/>
                  <a:gd name="T26" fmla="*/ 0 w 448"/>
                  <a:gd name="T27" fmla="*/ 0 h 403"/>
                  <a:gd name="T28" fmla="*/ 0 w 448"/>
                  <a:gd name="T29" fmla="*/ 0 h 403"/>
                  <a:gd name="T30" fmla="*/ 0 w 448"/>
                  <a:gd name="T31" fmla="*/ 0 h 403"/>
                  <a:gd name="T32" fmla="*/ 0 w 448"/>
                  <a:gd name="T33" fmla="*/ 0 h 403"/>
                  <a:gd name="T34" fmla="*/ 0 w 448"/>
                  <a:gd name="T35" fmla="*/ 0 h 403"/>
                  <a:gd name="T36" fmla="*/ 0 w 448"/>
                  <a:gd name="T37" fmla="*/ 0 h 403"/>
                  <a:gd name="T38" fmla="*/ 0 w 448"/>
                  <a:gd name="T39" fmla="*/ 0 h 403"/>
                  <a:gd name="T40" fmla="*/ 0 w 448"/>
                  <a:gd name="T41" fmla="*/ 0 h 403"/>
                  <a:gd name="T42" fmla="*/ 0 w 448"/>
                  <a:gd name="T43" fmla="*/ 0 h 403"/>
                  <a:gd name="T44" fmla="*/ 0 w 448"/>
                  <a:gd name="T45" fmla="*/ 0 h 403"/>
                  <a:gd name="T46" fmla="*/ 0 w 448"/>
                  <a:gd name="T47" fmla="*/ 0 h 403"/>
                  <a:gd name="T48" fmla="*/ 0 w 448"/>
                  <a:gd name="T49" fmla="*/ 0 h 403"/>
                  <a:gd name="T50" fmla="*/ 0 w 448"/>
                  <a:gd name="T51" fmla="*/ 0 h 403"/>
                  <a:gd name="T52" fmla="*/ 0 w 448"/>
                  <a:gd name="T53" fmla="*/ 0 h 403"/>
                  <a:gd name="T54" fmla="*/ 0 w 448"/>
                  <a:gd name="T55" fmla="*/ 0 h 403"/>
                  <a:gd name="T56" fmla="*/ 0 w 448"/>
                  <a:gd name="T57" fmla="*/ 0 h 403"/>
                  <a:gd name="T58" fmla="*/ 0 w 448"/>
                  <a:gd name="T59" fmla="*/ 0 h 403"/>
                  <a:gd name="T60" fmla="*/ 0 w 448"/>
                  <a:gd name="T61" fmla="*/ 0 h 403"/>
                  <a:gd name="T62" fmla="*/ 0 w 448"/>
                  <a:gd name="T63" fmla="*/ 0 h 403"/>
                  <a:gd name="T64" fmla="*/ 0 w 448"/>
                  <a:gd name="T65" fmla="*/ 0 h 403"/>
                  <a:gd name="T66" fmla="*/ 0 w 448"/>
                  <a:gd name="T67" fmla="*/ 0 h 403"/>
                  <a:gd name="T68" fmla="*/ 0 w 448"/>
                  <a:gd name="T69" fmla="*/ 0 h 403"/>
                  <a:gd name="T70" fmla="*/ 0 w 448"/>
                  <a:gd name="T71" fmla="*/ 0 h 403"/>
                  <a:gd name="T72" fmla="*/ 0 w 448"/>
                  <a:gd name="T73" fmla="*/ 0 h 403"/>
                  <a:gd name="T74" fmla="*/ 0 w 448"/>
                  <a:gd name="T75" fmla="*/ 0 h 403"/>
                  <a:gd name="T76" fmla="*/ 0 w 448"/>
                  <a:gd name="T77" fmla="*/ 0 h 403"/>
                  <a:gd name="T78" fmla="*/ 0 w 448"/>
                  <a:gd name="T79" fmla="*/ 0 h 403"/>
                  <a:gd name="T80" fmla="*/ 0 w 448"/>
                  <a:gd name="T81" fmla="*/ 0 h 403"/>
                  <a:gd name="T82" fmla="*/ 0 w 448"/>
                  <a:gd name="T83" fmla="*/ 0 h 403"/>
                  <a:gd name="T84" fmla="*/ 0 w 448"/>
                  <a:gd name="T85" fmla="*/ 0 h 403"/>
                  <a:gd name="T86" fmla="*/ 0 w 448"/>
                  <a:gd name="T87" fmla="*/ 0 h 403"/>
                  <a:gd name="T88" fmla="*/ 0 w 448"/>
                  <a:gd name="T89" fmla="*/ 0 h 403"/>
                  <a:gd name="T90" fmla="*/ 0 w 448"/>
                  <a:gd name="T91" fmla="*/ 0 h 403"/>
                  <a:gd name="T92" fmla="*/ 0 w 448"/>
                  <a:gd name="T93" fmla="*/ 0 h 403"/>
                  <a:gd name="T94" fmla="*/ 0 w 448"/>
                  <a:gd name="T95" fmla="*/ 0 h 403"/>
                  <a:gd name="T96" fmla="*/ 0 w 448"/>
                  <a:gd name="T97" fmla="*/ 0 h 403"/>
                  <a:gd name="T98" fmla="*/ 0 w 448"/>
                  <a:gd name="T99" fmla="*/ 0 h 403"/>
                  <a:gd name="T100" fmla="*/ 0 w 448"/>
                  <a:gd name="T101" fmla="*/ 0 h 403"/>
                  <a:gd name="T102" fmla="*/ 0 w 448"/>
                  <a:gd name="T103" fmla="*/ 0 h 403"/>
                  <a:gd name="T104" fmla="*/ 0 w 448"/>
                  <a:gd name="T105" fmla="*/ 0 h 403"/>
                  <a:gd name="T106" fmla="*/ 0 w 448"/>
                  <a:gd name="T107" fmla="*/ 0 h 403"/>
                  <a:gd name="T108" fmla="*/ 0 w 448"/>
                  <a:gd name="T109" fmla="*/ 0 h 403"/>
                  <a:gd name="T110" fmla="*/ 0 w 448"/>
                  <a:gd name="T111" fmla="*/ 0 h 403"/>
                  <a:gd name="T112" fmla="*/ 0 w 448"/>
                  <a:gd name="T113" fmla="*/ 0 h 403"/>
                  <a:gd name="T114" fmla="*/ 0 w 448"/>
                  <a:gd name="T115" fmla="*/ 0 h 403"/>
                  <a:gd name="T116" fmla="*/ 0 w 448"/>
                  <a:gd name="T117" fmla="*/ 0 h 403"/>
                  <a:gd name="T118" fmla="*/ 0 w 448"/>
                  <a:gd name="T119" fmla="*/ 0 h 403"/>
                  <a:gd name="T120" fmla="*/ 0 w 448"/>
                  <a:gd name="T121" fmla="*/ 0 h 403"/>
                  <a:gd name="T122" fmla="*/ 0 w 448"/>
                  <a:gd name="T123" fmla="*/ 0 h 40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8"/>
                  <a:gd name="T187" fmla="*/ 0 h 403"/>
                  <a:gd name="T188" fmla="*/ 448 w 448"/>
                  <a:gd name="T189" fmla="*/ 403 h 40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8" h="403">
                    <a:moveTo>
                      <a:pt x="301" y="395"/>
                    </a:moveTo>
                    <a:lnTo>
                      <a:pt x="299" y="396"/>
                    </a:lnTo>
                    <a:lnTo>
                      <a:pt x="297" y="397"/>
                    </a:lnTo>
                    <a:lnTo>
                      <a:pt x="294" y="397"/>
                    </a:lnTo>
                    <a:lnTo>
                      <a:pt x="292" y="398"/>
                    </a:lnTo>
                    <a:lnTo>
                      <a:pt x="288" y="398"/>
                    </a:lnTo>
                    <a:lnTo>
                      <a:pt x="284" y="400"/>
                    </a:lnTo>
                    <a:lnTo>
                      <a:pt x="281" y="400"/>
                    </a:lnTo>
                    <a:lnTo>
                      <a:pt x="277" y="401"/>
                    </a:lnTo>
                    <a:lnTo>
                      <a:pt x="273" y="401"/>
                    </a:lnTo>
                    <a:lnTo>
                      <a:pt x="269" y="401"/>
                    </a:lnTo>
                    <a:lnTo>
                      <a:pt x="264" y="401"/>
                    </a:lnTo>
                    <a:lnTo>
                      <a:pt x="260" y="402"/>
                    </a:lnTo>
                    <a:lnTo>
                      <a:pt x="255" y="402"/>
                    </a:lnTo>
                    <a:lnTo>
                      <a:pt x="250" y="402"/>
                    </a:lnTo>
                    <a:lnTo>
                      <a:pt x="245" y="402"/>
                    </a:lnTo>
                    <a:lnTo>
                      <a:pt x="240" y="403"/>
                    </a:lnTo>
                    <a:lnTo>
                      <a:pt x="234" y="402"/>
                    </a:lnTo>
                    <a:lnTo>
                      <a:pt x="229" y="402"/>
                    </a:lnTo>
                    <a:lnTo>
                      <a:pt x="224" y="401"/>
                    </a:lnTo>
                    <a:lnTo>
                      <a:pt x="218" y="401"/>
                    </a:lnTo>
                    <a:lnTo>
                      <a:pt x="211" y="400"/>
                    </a:lnTo>
                    <a:lnTo>
                      <a:pt x="206" y="400"/>
                    </a:lnTo>
                    <a:lnTo>
                      <a:pt x="201" y="398"/>
                    </a:lnTo>
                    <a:lnTo>
                      <a:pt x="195" y="398"/>
                    </a:lnTo>
                    <a:lnTo>
                      <a:pt x="189" y="397"/>
                    </a:lnTo>
                    <a:lnTo>
                      <a:pt x="182" y="397"/>
                    </a:lnTo>
                    <a:lnTo>
                      <a:pt x="176" y="395"/>
                    </a:lnTo>
                    <a:lnTo>
                      <a:pt x="171" y="395"/>
                    </a:lnTo>
                    <a:lnTo>
                      <a:pt x="165" y="392"/>
                    </a:lnTo>
                    <a:lnTo>
                      <a:pt x="157" y="390"/>
                    </a:lnTo>
                    <a:lnTo>
                      <a:pt x="151" y="390"/>
                    </a:lnTo>
                    <a:lnTo>
                      <a:pt x="146" y="387"/>
                    </a:lnTo>
                    <a:lnTo>
                      <a:pt x="140" y="386"/>
                    </a:lnTo>
                    <a:lnTo>
                      <a:pt x="133" y="383"/>
                    </a:lnTo>
                    <a:lnTo>
                      <a:pt x="127" y="381"/>
                    </a:lnTo>
                    <a:lnTo>
                      <a:pt x="121" y="378"/>
                    </a:lnTo>
                    <a:lnTo>
                      <a:pt x="114" y="376"/>
                    </a:lnTo>
                    <a:lnTo>
                      <a:pt x="108" y="373"/>
                    </a:lnTo>
                    <a:lnTo>
                      <a:pt x="103" y="371"/>
                    </a:lnTo>
                    <a:lnTo>
                      <a:pt x="98" y="367"/>
                    </a:lnTo>
                    <a:lnTo>
                      <a:pt x="90" y="363"/>
                    </a:lnTo>
                    <a:lnTo>
                      <a:pt x="85" y="361"/>
                    </a:lnTo>
                    <a:lnTo>
                      <a:pt x="79" y="358"/>
                    </a:lnTo>
                    <a:lnTo>
                      <a:pt x="75" y="353"/>
                    </a:lnTo>
                    <a:lnTo>
                      <a:pt x="68" y="351"/>
                    </a:lnTo>
                    <a:lnTo>
                      <a:pt x="64" y="347"/>
                    </a:lnTo>
                    <a:lnTo>
                      <a:pt x="59" y="342"/>
                    </a:lnTo>
                    <a:lnTo>
                      <a:pt x="54" y="338"/>
                    </a:lnTo>
                    <a:lnTo>
                      <a:pt x="49" y="333"/>
                    </a:lnTo>
                    <a:lnTo>
                      <a:pt x="44" y="328"/>
                    </a:lnTo>
                    <a:lnTo>
                      <a:pt x="41" y="324"/>
                    </a:lnTo>
                    <a:lnTo>
                      <a:pt x="36" y="318"/>
                    </a:lnTo>
                    <a:lnTo>
                      <a:pt x="31" y="313"/>
                    </a:lnTo>
                    <a:lnTo>
                      <a:pt x="28" y="307"/>
                    </a:lnTo>
                    <a:lnTo>
                      <a:pt x="24" y="302"/>
                    </a:lnTo>
                    <a:lnTo>
                      <a:pt x="21" y="297"/>
                    </a:lnTo>
                    <a:lnTo>
                      <a:pt x="17" y="290"/>
                    </a:lnTo>
                    <a:lnTo>
                      <a:pt x="16" y="283"/>
                    </a:lnTo>
                    <a:lnTo>
                      <a:pt x="12" y="278"/>
                    </a:lnTo>
                    <a:lnTo>
                      <a:pt x="10" y="270"/>
                    </a:lnTo>
                    <a:lnTo>
                      <a:pt x="9" y="264"/>
                    </a:lnTo>
                    <a:lnTo>
                      <a:pt x="6" y="258"/>
                    </a:lnTo>
                    <a:lnTo>
                      <a:pt x="6" y="250"/>
                    </a:lnTo>
                    <a:lnTo>
                      <a:pt x="5" y="243"/>
                    </a:lnTo>
                    <a:lnTo>
                      <a:pt x="4" y="234"/>
                    </a:lnTo>
                    <a:lnTo>
                      <a:pt x="2" y="227"/>
                    </a:lnTo>
                    <a:lnTo>
                      <a:pt x="1" y="220"/>
                    </a:lnTo>
                    <a:lnTo>
                      <a:pt x="0" y="212"/>
                    </a:lnTo>
                    <a:lnTo>
                      <a:pt x="0" y="205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1" y="172"/>
                    </a:lnTo>
                    <a:lnTo>
                      <a:pt x="2" y="166"/>
                    </a:lnTo>
                    <a:lnTo>
                      <a:pt x="4" y="160"/>
                    </a:lnTo>
                    <a:lnTo>
                      <a:pt x="5" y="153"/>
                    </a:lnTo>
                    <a:lnTo>
                      <a:pt x="6" y="147"/>
                    </a:lnTo>
                    <a:lnTo>
                      <a:pt x="7" y="142"/>
                    </a:lnTo>
                    <a:lnTo>
                      <a:pt x="9" y="136"/>
                    </a:lnTo>
                    <a:lnTo>
                      <a:pt x="10" y="131"/>
                    </a:lnTo>
                    <a:lnTo>
                      <a:pt x="12" y="126"/>
                    </a:lnTo>
                    <a:lnTo>
                      <a:pt x="15" y="121"/>
                    </a:lnTo>
                    <a:lnTo>
                      <a:pt x="16" y="116"/>
                    </a:lnTo>
                    <a:lnTo>
                      <a:pt x="19" y="111"/>
                    </a:lnTo>
                    <a:lnTo>
                      <a:pt x="21" y="106"/>
                    </a:lnTo>
                    <a:lnTo>
                      <a:pt x="24" y="99"/>
                    </a:lnTo>
                    <a:lnTo>
                      <a:pt x="26" y="97"/>
                    </a:lnTo>
                    <a:lnTo>
                      <a:pt x="29" y="90"/>
                    </a:lnTo>
                    <a:lnTo>
                      <a:pt x="33" y="87"/>
                    </a:lnTo>
                    <a:lnTo>
                      <a:pt x="35" y="83"/>
                    </a:lnTo>
                    <a:lnTo>
                      <a:pt x="39" y="78"/>
                    </a:lnTo>
                    <a:lnTo>
                      <a:pt x="41" y="74"/>
                    </a:lnTo>
                    <a:lnTo>
                      <a:pt x="44" y="70"/>
                    </a:lnTo>
                    <a:lnTo>
                      <a:pt x="49" y="67"/>
                    </a:lnTo>
                    <a:lnTo>
                      <a:pt x="53" y="64"/>
                    </a:lnTo>
                    <a:lnTo>
                      <a:pt x="55" y="59"/>
                    </a:lnTo>
                    <a:lnTo>
                      <a:pt x="59" y="55"/>
                    </a:lnTo>
                    <a:lnTo>
                      <a:pt x="63" y="53"/>
                    </a:lnTo>
                    <a:lnTo>
                      <a:pt x="68" y="49"/>
                    </a:lnTo>
                    <a:lnTo>
                      <a:pt x="70" y="45"/>
                    </a:lnTo>
                    <a:lnTo>
                      <a:pt x="75" y="43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9" y="35"/>
                    </a:lnTo>
                    <a:lnTo>
                      <a:pt x="93" y="31"/>
                    </a:lnTo>
                    <a:lnTo>
                      <a:pt x="98" y="29"/>
                    </a:lnTo>
                    <a:lnTo>
                      <a:pt x="103" y="28"/>
                    </a:lnTo>
                    <a:lnTo>
                      <a:pt x="108" y="25"/>
                    </a:lnTo>
                    <a:lnTo>
                      <a:pt x="113" y="23"/>
                    </a:lnTo>
                    <a:lnTo>
                      <a:pt x="117" y="20"/>
                    </a:lnTo>
                    <a:lnTo>
                      <a:pt x="123" y="19"/>
                    </a:lnTo>
                    <a:lnTo>
                      <a:pt x="127" y="16"/>
                    </a:lnTo>
                    <a:lnTo>
                      <a:pt x="133" y="15"/>
                    </a:lnTo>
                    <a:lnTo>
                      <a:pt x="137" y="14"/>
                    </a:lnTo>
                    <a:lnTo>
                      <a:pt x="143" y="11"/>
                    </a:lnTo>
                    <a:lnTo>
                      <a:pt x="148" y="10"/>
                    </a:lnTo>
                    <a:lnTo>
                      <a:pt x="153" y="9"/>
                    </a:lnTo>
                    <a:lnTo>
                      <a:pt x="160" y="8"/>
                    </a:lnTo>
                    <a:lnTo>
                      <a:pt x="165" y="8"/>
                    </a:lnTo>
                    <a:lnTo>
                      <a:pt x="170" y="5"/>
                    </a:lnTo>
                    <a:lnTo>
                      <a:pt x="176" y="4"/>
                    </a:lnTo>
                    <a:lnTo>
                      <a:pt x="181" y="4"/>
                    </a:lnTo>
                    <a:lnTo>
                      <a:pt x="187" y="3"/>
                    </a:lnTo>
                    <a:lnTo>
                      <a:pt x="192" y="1"/>
                    </a:lnTo>
                    <a:lnTo>
                      <a:pt x="197" y="1"/>
                    </a:lnTo>
                    <a:lnTo>
                      <a:pt x="204" y="1"/>
                    </a:lnTo>
                    <a:lnTo>
                      <a:pt x="209" y="1"/>
                    </a:lnTo>
                    <a:lnTo>
                      <a:pt x="215" y="1"/>
                    </a:lnTo>
                    <a:lnTo>
                      <a:pt x="220" y="0"/>
                    </a:lnTo>
                    <a:lnTo>
                      <a:pt x="226" y="0"/>
                    </a:lnTo>
                    <a:lnTo>
                      <a:pt x="233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9" y="1"/>
                    </a:lnTo>
                    <a:lnTo>
                      <a:pt x="254" y="1"/>
                    </a:lnTo>
                    <a:lnTo>
                      <a:pt x="259" y="1"/>
                    </a:lnTo>
                    <a:lnTo>
                      <a:pt x="264" y="1"/>
                    </a:lnTo>
                    <a:lnTo>
                      <a:pt x="269" y="3"/>
                    </a:lnTo>
                    <a:lnTo>
                      <a:pt x="274" y="4"/>
                    </a:lnTo>
                    <a:lnTo>
                      <a:pt x="281" y="4"/>
                    </a:lnTo>
                    <a:lnTo>
                      <a:pt x="284" y="5"/>
                    </a:lnTo>
                    <a:lnTo>
                      <a:pt x="289" y="6"/>
                    </a:lnTo>
                    <a:lnTo>
                      <a:pt x="296" y="8"/>
                    </a:lnTo>
                    <a:lnTo>
                      <a:pt x="299" y="9"/>
                    </a:lnTo>
                    <a:lnTo>
                      <a:pt x="305" y="10"/>
                    </a:lnTo>
                    <a:lnTo>
                      <a:pt x="310" y="10"/>
                    </a:lnTo>
                    <a:lnTo>
                      <a:pt x="315" y="14"/>
                    </a:lnTo>
                    <a:lnTo>
                      <a:pt x="320" y="15"/>
                    </a:lnTo>
                    <a:lnTo>
                      <a:pt x="322" y="16"/>
                    </a:lnTo>
                    <a:lnTo>
                      <a:pt x="327" y="18"/>
                    </a:lnTo>
                    <a:lnTo>
                      <a:pt x="333" y="20"/>
                    </a:lnTo>
                    <a:lnTo>
                      <a:pt x="337" y="21"/>
                    </a:lnTo>
                    <a:lnTo>
                      <a:pt x="341" y="24"/>
                    </a:lnTo>
                    <a:lnTo>
                      <a:pt x="345" y="25"/>
                    </a:lnTo>
                    <a:lnTo>
                      <a:pt x="350" y="28"/>
                    </a:lnTo>
                    <a:lnTo>
                      <a:pt x="354" y="30"/>
                    </a:lnTo>
                    <a:lnTo>
                      <a:pt x="357" y="33"/>
                    </a:lnTo>
                    <a:lnTo>
                      <a:pt x="362" y="35"/>
                    </a:lnTo>
                    <a:lnTo>
                      <a:pt x="366" y="38"/>
                    </a:lnTo>
                    <a:lnTo>
                      <a:pt x="370" y="40"/>
                    </a:lnTo>
                    <a:lnTo>
                      <a:pt x="374" y="44"/>
                    </a:lnTo>
                    <a:lnTo>
                      <a:pt x="376" y="47"/>
                    </a:lnTo>
                    <a:lnTo>
                      <a:pt x="380" y="49"/>
                    </a:lnTo>
                    <a:lnTo>
                      <a:pt x="384" y="52"/>
                    </a:lnTo>
                    <a:lnTo>
                      <a:pt x="388" y="55"/>
                    </a:lnTo>
                    <a:lnTo>
                      <a:pt x="390" y="59"/>
                    </a:lnTo>
                    <a:lnTo>
                      <a:pt x="394" y="62"/>
                    </a:lnTo>
                    <a:lnTo>
                      <a:pt x="398" y="65"/>
                    </a:lnTo>
                    <a:lnTo>
                      <a:pt x="400" y="69"/>
                    </a:lnTo>
                    <a:lnTo>
                      <a:pt x="403" y="73"/>
                    </a:lnTo>
                    <a:lnTo>
                      <a:pt x="408" y="77"/>
                    </a:lnTo>
                    <a:lnTo>
                      <a:pt x="410" y="79"/>
                    </a:lnTo>
                    <a:lnTo>
                      <a:pt x="413" y="84"/>
                    </a:lnTo>
                    <a:lnTo>
                      <a:pt x="415" y="88"/>
                    </a:lnTo>
                    <a:lnTo>
                      <a:pt x="418" y="93"/>
                    </a:lnTo>
                    <a:lnTo>
                      <a:pt x="420" y="97"/>
                    </a:lnTo>
                    <a:lnTo>
                      <a:pt x="423" y="99"/>
                    </a:lnTo>
                    <a:lnTo>
                      <a:pt x="424" y="106"/>
                    </a:lnTo>
                    <a:lnTo>
                      <a:pt x="427" y="109"/>
                    </a:lnTo>
                    <a:lnTo>
                      <a:pt x="429" y="113"/>
                    </a:lnTo>
                    <a:lnTo>
                      <a:pt x="430" y="118"/>
                    </a:lnTo>
                    <a:lnTo>
                      <a:pt x="433" y="123"/>
                    </a:lnTo>
                    <a:lnTo>
                      <a:pt x="435" y="128"/>
                    </a:lnTo>
                    <a:lnTo>
                      <a:pt x="435" y="133"/>
                    </a:lnTo>
                    <a:lnTo>
                      <a:pt x="438" y="138"/>
                    </a:lnTo>
                    <a:lnTo>
                      <a:pt x="439" y="143"/>
                    </a:lnTo>
                    <a:lnTo>
                      <a:pt x="442" y="148"/>
                    </a:lnTo>
                    <a:lnTo>
                      <a:pt x="443" y="153"/>
                    </a:lnTo>
                    <a:lnTo>
                      <a:pt x="443" y="160"/>
                    </a:lnTo>
                    <a:lnTo>
                      <a:pt x="444" y="165"/>
                    </a:lnTo>
                    <a:lnTo>
                      <a:pt x="447" y="171"/>
                    </a:lnTo>
                    <a:lnTo>
                      <a:pt x="447" y="176"/>
                    </a:lnTo>
                    <a:lnTo>
                      <a:pt x="447" y="181"/>
                    </a:lnTo>
                    <a:lnTo>
                      <a:pt x="448" y="187"/>
                    </a:lnTo>
                    <a:lnTo>
                      <a:pt x="448" y="192"/>
                    </a:lnTo>
                    <a:lnTo>
                      <a:pt x="448" y="197"/>
                    </a:lnTo>
                    <a:lnTo>
                      <a:pt x="448" y="204"/>
                    </a:lnTo>
                    <a:lnTo>
                      <a:pt x="448" y="209"/>
                    </a:lnTo>
                    <a:lnTo>
                      <a:pt x="448" y="214"/>
                    </a:lnTo>
                    <a:lnTo>
                      <a:pt x="447" y="219"/>
                    </a:lnTo>
                    <a:lnTo>
                      <a:pt x="447" y="224"/>
                    </a:lnTo>
                    <a:lnTo>
                      <a:pt x="446" y="229"/>
                    </a:lnTo>
                    <a:lnTo>
                      <a:pt x="444" y="234"/>
                    </a:lnTo>
                    <a:lnTo>
                      <a:pt x="443" y="238"/>
                    </a:lnTo>
                    <a:lnTo>
                      <a:pt x="443" y="244"/>
                    </a:lnTo>
                    <a:lnTo>
                      <a:pt x="440" y="248"/>
                    </a:lnTo>
                    <a:lnTo>
                      <a:pt x="439" y="254"/>
                    </a:lnTo>
                    <a:lnTo>
                      <a:pt x="438" y="258"/>
                    </a:lnTo>
                    <a:lnTo>
                      <a:pt x="435" y="263"/>
                    </a:lnTo>
                    <a:lnTo>
                      <a:pt x="434" y="268"/>
                    </a:lnTo>
                    <a:lnTo>
                      <a:pt x="433" y="270"/>
                    </a:lnTo>
                    <a:lnTo>
                      <a:pt x="432" y="275"/>
                    </a:lnTo>
                    <a:lnTo>
                      <a:pt x="430" y="280"/>
                    </a:lnTo>
                    <a:lnTo>
                      <a:pt x="428" y="283"/>
                    </a:lnTo>
                    <a:lnTo>
                      <a:pt x="425" y="288"/>
                    </a:lnTo>
                    <a:lnTo>
                      <a:pt x="423" y="292"/>
                    </a:lnTo>
                    <a:lnTo>
                      <a:pt x="422" y="297"/>
                    </a:lnTo>
                    <a:lnTo>
                      <a:pt x="419" y="300"/>
                    </a:lnTo>
                    <a:lnTo>
                      <a:pt x="418" y="304"/>
                    </a:lnTo>
                    <a:lnTo>
                      <a:pt x="414" y="307"/>
                    </a:lnTo>
                    <a:lnTo>
                      <a:pt x="413" y="312"/>
                    </a:lnTo>
                    <a:lnTo>
                      <a:pt x="410" y="314"/>
                    </a:lnTo>
                    <a:lnTo>
                      <a:pt x="408" y="318"/>
                    </a:lnTo>
                    <a:lnTo>
                      <a:pt x="407" y="322"/>
                    </a:lnTo>
                    <a:lnTo>
                      <a:pt x="403" y="324"/>
                    </a:lnTo>
                    <a:lnTo>
                      <a:pt x="400" y="328"/>
                    </a:lnTo>
                    <a:lnTo>
                      <a:pt x="399" y="331"/>
                    </a:lnTo>
                    <a:lnTo>
                      <a:pt x="396" y="334"/>
                    </a:lnTo>
                    <a:lnTo>
                      <a:pt x="394" y="337"/>
                    </a:lnTo>
                    <a:lnTo>
                      <a:pt x="391" y="341"/>
                    </a:lnTo>
                    <a:lnTo>
                      <a:pt x="389" y="343"/>
                    </a:lnTo>
                    <a:lnTo>
                      <a:pt x="388" y="344"/>
                    </a:lnTo>
                    <a:lnTo>
                      <a:pt x="384" y="347"/>
                    </a:lnTo>
                    <a:lnTo>
                      <a:pt x="381" y="351"/>
                    </a:lnTo>
                    <a:lnTo>
                      <a:pt x="380" y="352"/>
                    </a:lnTo>
                    <a:lnTo>
                      <a:pt x="378" y="354"/>
                    </a:lnTo>
                    <a:lnTo>
                      <a:pt x="376" y="357"/>
                    </a:lnTo>
                    <a:lnTo>
                      <a:pt x="374" y="358"/>
                    </a:lnTo>
                    <a:lnTo>
                      <a:pt x="373" y="361"/>
                    </a:lnTo>
                    <a:lnTo>
                      <a:pt x="369" y="363"/>
                    </a:lnTo>
                    <a:lnTo>
                      <a:pt x="366" y="367"/>
                    </a:lnTo>
                    <a:lnTo>
                      <a:pt x="362" y="371"/>
                    </a:lnTo>
                    <a:lnTo>
                      <a:pt x="361" y="372"/>
                    </a:lnTo>
                    <a:lnTo>
                      <a:pt x="357" y="373"/>
                    </a:lnTo>
                    <a:lnTo>
                      <a:pt x="356" y="376"/>
                    </a:lnTo>
                    <a:lnTo>
                      <a:pt x="356" y="377"/>
                    </a:lnTo>
                    <a:lnTo>
                      <a:pt x="301" y="395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4" name="Freeform 362"/>
              <p:cNvSpPr>
                <a:spLocks noChangeAspect="1"/>
              </p:cNvSpPr>
              <p:nvPr/>
            </p:nvSpPr>
            <p:spPr bwMode="auto">
              <a:xfrm>
                <a:off x="3061" y="411"/>
                <a:ext cx="74" cy="69"/>
              </a:xfrm>
              <a:custGeom>
                <a:avLst/>
                <a:gdLst>
                  <a:gd name="T0" fmla="*/ 0 w 297"/>
                  <a:gd name="T1" fmla="*/ 0 h 277"/>
                  <a:gd name="T2" fmla="*/ 0 w 297"/>
                  <a:gd name="T3" fmla="*/ 0 h 277"/>
                  <a:gd name="T4" fmla="*/ 0 w 297"/>
                  <a:gd name="T5" fmla="*/ 0 h 277"/>
                  <a:gd name="T6" fmla="*/ 0 w 297"/>
                  <a:gd name="T7" fmla="*/ 0 h 277"/>
                  <a:gd name="T8" fmla="*/ 0 w 297"/>
                  <a:gd name="T9" fmla="*/ 0 h 277"/>
                  <a:gd name="T10" fmla="*/ 0 w 297"/>
                  <a:gd name="T11" fmla="*/ 0 h 277"/>
                  <a:gd name="T12" fmla="*/ 0 w 297"/>
                  <a:gd name="T13" fmla="*/ 0 h 277"/>
                  <a:gd name="T14" fmla="*/ 0 w 297"/>
                  <a:gd name="T15" fmla="*/ 0 h 277"/>
                  <a:gd name="T16" fmla="*/ 0 w 297"/>
                  <a:gd name="T17" fmla="*/ 0 h 277"/>
                  <a:gd name="T18" fmla="*/ 0 w 297"/>
                  <a:gd name="T19" fmla="*/ 0 h 277"/>
                  <a:gd name="T20" fmla="*/ 0 w 297"/>
                  <a:gd name="T21" fmla="*/ 0 h 277"/>
                  <a:gd name="T22" fmla="*/ 0 w 297"/>
                  <a:gd name="T23" fmla="*/ 0 h 277"/>
                  <a:gd name="T24" fmla="*/ 0 w 297"/>
                  <a:gd name="T25" fmla="*/ 0 h 277"/>
                  <a:gd name="T26" fmla="*/ 0 w 297"/>
                  <a:gd name="T27" fmla="*/ 0 h 277"/>
                  <a:gd name="T28" fmla="*/ 0 w 297"/>
                  <a:gd name="T29" fmla="*/ 0 h 277"/>
                  <a:gd name="T30" fmla="*/ 0 w 297"/>
                  <a:gd name="T31" fmla="*/ 0 h 277"/>
                  <a:gd name="T32" fmla="*/ 0 w 297"/>
                  <a:gd name="T33" fmla="*/ 0 h 277"/>
                  <a:gd name="T34" fmla="*/ 0 w 297"/>
                  <a:gd name="T35" fmla="*/ 0 h 277"/>
                  <a:gd name="T36" fmla="*/ 0 w 297"/>
                  <a:gd name="T37" fmla="*/ 0 h 277"/>
                  <a:gd name="T38" fmla="*/ 0 w 297"/>
                  <a:gd name="T39" fmla="*/ 0 h 277"/>
                  <a:gd name="T40" fmla="*/ 0 w 297"/>
                  <a:gd name="T41" fmla="*/ 0 h 277"/>
                  <a:gd name="T42" fmla="*/ 0 w 297"/>
                  <a:gd name="T43" fmla="*/ 0 h 277"/>
                  <a:gd name="T44" fmla="*/ 0 w 297"/>
                  <a:gd name="T45" fmla="*/ 0 h 277"/>
                  <a:gd name="T46" fmla="*/ 0 w 297"/>
                  <a:gd name="T47" fmla="*/ 0 h 277"/>
                  <a:gd name="T48" fmla="*/ 0 w 297"/>
                  <a:gd name="T49" fmla="*/ 0 h 277"/>
                  <a:gd name="T50" fmla="*/ 0 w 297"/>
                  <a:gd name="T51" fmla="*/ 0 h 277"/>
                  <a:gd name="T52" fmla="*/ 0 w 297"/>
                  <a:gd name="T53" fmla="*/ 0 h 277"/>
                  <a:gd name="T54" fmla="*/ 0 w 297"/>
                  <a:gd name="T55" fmla="*/ 0 h 277"/>
                  <a:gd name="T56" fmla="*/ 0 w 297"/>
                  <a:gd name="T57" fmla="*/ 0 h 277"/>
                  <a:gd name="T58" fmla="*/ 0 w 297"/>
                  <a:gd name="T59" fmla="*/ 0 h 277"/>
                  <a:gd name="T60" fmla="*/ 0 w 297"/>
                  <a:gd name="T61" fmla="*/ 0 h 277"/>
                  <a:gd name="T62" fmla="*/ 0 w 297"/>
                  <a:gd name="T63" fmla="*/ 0 h 277"/>
                  <a:gd name="T64" fmla="*/ 0 w 297"/>
                  <a:gd name="T65" fmla="*/ 0 h 277"/>
                  <a:gd name="T66" fmla="*/ 0 w 297"/>
                  <a:gd name="T67" fmla="*/ 0 h 277"/>
                  <a:gd name="T68" fmla="*/ 0 w 297"/>
                  <a:gd name="T69" fmla="*/ 0 h 277"/>
                  <a:gd name="T70" fmla="*/ 0 w 297"/>
                  <a:gd name="T71" fmla="*/ 0 h 277"/>
                  <a:gd name="T72" fmla="*/ 0 w 297"/>
                  <a:gd name="T73" fmla="*/ 0 h 277"/>
                  <a:gd name="T74" fmla="*/ 0 w 297"/>
                  <a:gd name="T75" fmla="*/ 0 h 277"/>
                  <a:gd name="T76" fmla="*/ 0 w 297"/>
                  <a:gd name="T77" fmla="*/ 0 h 277"/>
                  <a:gd name="T78" fmla="*/ 0 w 297"/>
                  <a:gd name="T79" fmla="*/ 0 h 277"/>
                  <a:gd name="T80" fmla="*/ 0 w 297"/>
                  <a:gd name="T81" fmla="*/ 0 h 277"/>
                  <a:gd name="T82" fmla="*/ 0 w 297"/>
                  <a:gd name="T83" fmla="*/ 0 h 277"/>
                  <a:gd name="T84" fmla="*/ 0 w 297"/>
                  <a:gd name="T85" fmla="*/ 0 h 277"/>
                  <a:gd name="T86" fmla="*/ 0 w 297"/>
                  <a:gd name="T87" fmla="*/ 0 h 277"/>
                  <a:gd name="T88" fmla="*/ 0 w 297"/>
                  <a:gd name="T89" fmla="*/ 0 h 277"/>
                  <a:gd name="T90" fmla="*/ 0 w 297"/>
                  <a:gd name="T91" fmla="*/ 0 h 277"/>
                  <a:gd name="T92" fmla="*/ 0 w 297"/>
                  <a:gd name="T93" fmla="*/ 0 h 277"/>
                  <a:gd name="T94" fmla="*/ 0 w 297"/>
                  <a:gd name="T95" fmla="*/ 0 h 277"/>
                  <a:gd name="T96" fmla="*/ 0 w 297"/>
                  <a:gd name="T97" fmla="*/ 0 h 277"/>
                  <a:gd name="T98" fmla="*/ 0 w 297"/>
                  <a:gd name="T99" fmla="*/ 0 h 277"/>
                  <a:gd name="T100" fmla="*/ 0 w 297"/>
                  <a:gd name="T101" fmla="*/ 0 h 277"/>
                  <a:gd name="T102" fmla="*/ 0 w 297"/>
                  <a:gd name="T103" fmla="*/ 0 h 277"/>
                  <a:gd name="T104" fmla="*/ 0 w 297"/>
                  <a:gd name="T105" fmla="*/ 0 h 277"/>
                  <a:gd name="T106" fmla="*/ 0 w 297"/>
                  <a:gd name="T107" fmla="*/ 0 h 277"/>
                  <a:gd name="T108" fmla="*/ 0 w 297"/>
                  <a:gd name="T109" fmla="*/ 0 h 2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7"/>
                  <a:gd name="T166" fmla="*/ 0 h 277"/>
                  <a:gd name="T167" fmla="*/ 297 w 297"/>
                  <a:gd name="T168" fmla="*/ 277 h 27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7" h="277">
                    <a:moveTo>
                      <a:pt x="34" y="34"/>
                    </a:moveTo>
                    <a:lnTo>
                      <a:pt x="30" y="39"/>
                    </a:lnTo>
                    <a:lnTo>
                      <a:pt x="27" y="43"/>
                    </a:lnTo>
                    <a:lnTo>
                      <a:pt x="24" y="48"/>
                    </a:lnTo>
                    <a:lnTo>
                      <a:pt x="21" y="52"/>
                    </a:lnTo>
                    <a:lnTo>
                      <a:pt x="17" y="57"/>
                    </a:lnTo>
                    <a:lnTo>
                      <a:pt x="15" y="62"/>
                    </a:lnTo>
                    <a:lnTo>
                      <a:pt x="13" y="67"/>
                    </a:lnTo>
                    <a:lnTo>
                      <a:pt x="11" y="72"/>
                    </a:lnTo>
                    <a:lnTo>
                      <a:pt x="7" y="75"/>
                    </a:lnTo>
                    <a:lnTo>
                      <a:pt x="6" y="82"/>
                    </a:lnTo>
                    <a:lnTo>
                      <a:pt x="5" y="85"/>
                    </a:lnTo>
                    <a:lnTo>
                      <a:pt x="3" y="92"/>
                    </a:lnTo>
                    <a:lnTo>
                      <a:pt x="2" y="96"/>
                    </a:lnTo>
                    <a:lnTo>
                      <a:pt x="2" y="101"/>
                    </a:lnTo>
                    <a:lnTo>
                      <a:pt x="1" y="106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1" y="140"/>
                    </a:lnTo>
                    <a:lnTo>
                      <a:pt x="1" y="145"/>
                    </a:lnTo>
                    <a:lnTo>
                      <a:pt x="2" y="148"/>
                    </a:lnTo>
                    <a:lnTo>
                      <a:pt x="2" y="153"/>
                    </a:lnTo>
                    <a:lnTo>
                      <a:pt x="3" y="160"/>
                    </a:lnTo>
                    <a:lnTo>
                      <a:pt x="5" y="163"/>
                    </a:lnTo>
                    <a:lnTo>
                      <a:pt x="7" y="167"/>
                    </a:lnTo>
                    <a:lnTo>
                      <a:pt x="7" y="172"/>
                    </a:lnTo>
                    <a:lnTo>
                      <a:pt x="10" y="177"/>
                    </a:lnTo>
                    <a:lnTo>
                      <a:pt x="11" y="180"/>
                    </a:lnTo>
                    <a:lnTo>
                      <a:pt x="15" y="185"/>
                    </a:lnTo>
                    <a:lnTo>
                      <a:pt x="16" y="190"/>
                    </a:lnTo>
                    <a:lnTo>
                      <a:pt x="17" y="194"/>
                    </a:lnTo>
                    <a:lnTo>
                      <a:pt x="21" y="199"/>
                    </a:lnTo>
                    <a:lnTo>
                      <a:pt x="24" y="202"/>
                    </a:lnTo>
                    <a:lnTo>
                      <a:pt x="25" y="206"/>
                    </a:lnTo>
                    <a:lnTo>
                      <a:pt x="29" y="210"/>
                    </a:lnTo>
                    <a:lnTo>
                      <a:pt x="31" y="214"/>
                    </a:lnTo>
                    <a:lnTo>
                      <a:pt x="34" y="219"/>
                    </a:lnTo>
                    <a:lnTo>
                      <a:pt x="37" y="221"/>
                    </a:lnTo>
                    <a:lnTo>
                      <a:pt x="40" y="224"/>
                    </a:lnTo>
                    <a:lnTo>
                      <a:pt x="44" y="229"/>
                    </a:lnTo>
                    <a:lnTo>
                      <a:pt x="46" y="233"/>
                    </a:lnTo>
                    <a:lnTo>
                      <a:pt x="50" y="235"/>
                    </a:lnTo>
                    <a:lnTo>
                      <a:pt x="54" y="238"/>
                    </a:lnTo>
                    <a:lnTo>
                      <a:pt x="57" y="241"/>
                    </a:lnTo>
                    <a:lnTo>
                      <a:pt x="61" y="244"/>
                    </a:lnTo>
                    <a:lnTo>
                      <a:pt x="65" y="248"/>
                    </a:lnTo>
                    <a:lnTo>
                      <a:pt x="68" y="250"/>
                    </a:lnTo>
                    <a:lnTo>
                      <a:pt x="73" y="253"/>
                    </a:lnTo>
                    <a:lnTo>
                      <a:pt x="76" y="255"/>
                    </a:lnTo>
                    <a:lnTo>
                      <a:pt x="80" y="258"/>
                    </a:lnTo>
                    <a:lnTo>
                      <a:pt x="85" y="260"/>
                    </a:lnTo>
                    <a:lnTo>
                      <a:pt x="88" y="263"/>
                    </a:lnTo>
                    <a:lnTo>
                      <a:pt x="91" y="265"/>
                    </a:lnTo>
                    <a:lnTo>
                      <a:pt x="97" y="265"/>
                    </a:lnTo>
                    <a:lnTo>
                      <a:pt x="100" y="268"/>
                    </a:lnTo>
                    <a:lnTo>
                      <a:pt x="105" y="269"/>
                    </a:lnTo>
                    <a:lnTo>
                      <a:pt x="109" y="270"/>
                    </a:lnTo>
                    <a:lnTo>
                      <a:pt x="113" y="271"/>
                    </a:lnTo>
                    <a:lnTo>
                      <a:pt x="118" y="273"/>
                    </a:lnTo>
                    <a:lnTo>
                      <a:pt x="122" y="275"/>
                    </a:lnTo>
                    <a:lnTo>
                      <a:pt x="127" y="275"/>
                    </a:lnTo>
                    <a:lnTo>
                      <a:pt x="132" y="275"/>
                    </a:lnTo>
                    <a:lnTo>
                      <a:pt x="136" y="277"/>
                    </a:lnTo>
                    <a:lnTo>
                      <a:pt x="141" y="277"/>
                    </a:lnTo>
                    <a:lnTo>
                      <a:pt x="144" y="277"/>
                    </a:lnTo>
                    <a:lnTo>
                      <a:pt x="148" y="277"/>
                    </a:lnTo>
                    <a:lnTo>
                      <a:pt x="153" y="277"/>
                    </a:lnTo>
                    <a:lnTo>
                      <a:pt x="157" y="277"/>
                    </a:lnTo>
                    <a:lnTo>
                      <a:pt x="162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75" y="275"/>
                    </a:lnTo>
                    <a:lnTo>
                      <a:pt x="180" y="275"/>
                    </a:lnTo>
                    <a:lnTo>
                      <a:pt x="183" y="275"/>
                    </a:lnTo>
                    <a:lnTo>
                      <a:pt x="188" y="274"/>
                    </a:lnTo>
                    <a:lnTo>
                      <a:pt x="193" y="273"/>
                    </a:lnTo>
                    <a:lnTo>
                      <a:pt x="197" y="271"/>
                    </a:lnTo>
                    <a:lnTo>
                      <a:pt x="201" y="270"/>
                    </a:lnTo>
                    <a:lnTo>
                      <a:pt x="205" y="269"/>
                    </a:lnTo>
                    <a:lnTo>
                      <a:pt x="210" y="268"/>
                    </a:lnTo>
                    <a:lnTo>
                      <a:pt x="214" y="266"/>
                    </a:lnTo>
                    <a:lnTo>
                      <a:pt x="216" y="265"/>
                    </a:lnTo>
                    <a:lnTo>
                      <a:pt x="221" y="263"/>
                    </a:lnTo>
                    <a:lnTo>
                      <a:pt x="225" y="260"/>
                    </a:lnTo>
                    <a:lnTo>
                      <a:pt x="230" y="259"/>
                    </a:lnTo>
                    <a:lnTo>
                      <a:pt x="234" y="256"/>
                    </a:lnTo>
                    <a:lnTo>
                      <a:pt x="238" y="255"/>
                    </a:lnTo>
                    <a:lnTo>
                      <a:pt x="240" y="253"/>
                    </a:lnTo>
                    <a:lnTo>
                      <a:pt x="245" y="250"/>
                    </a:lnTo>
                    <a:lnTo>
                      <a:pt x="248" y="248"/>
                    </a:lnTo>
                    <a:lnTo>
                      <a:pt x="250" y="245"/>
                    </a:lnTo>
                    <a:lnTo>
                      <a:pt x="255" y="243"/>
                    </a:lnTo>
                    <a:lnTo>
                      <a:pt x="258" y="240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7" y="231"/>
                    </a:lnTo>
                    <a:lnTo>
                      <a:pt x="270" y="229"/>
                    </a:lnTo>
                    <a:lnTo>
                      <a:pt x="272" y="224"/>
                    </a:lnTo>
                    <a:lnTo>
                      <a:pt x="274" y="221"/>
                    </a:lnTo>
                    <a:lnTo>
                      <a:pt x="278" y="219"/>
                    </a:lnTo>
                    <a:lnTo>
                      <a:pt x="280" y="216"/>
                    </a:lnTo>
                    <a:lnTo>
                      <a:pt x="282" y="211"/>
                    </a:lnTo>
                    <a:lnTo>
                      <a:pt x="283" y="209"/>
                    </a:lnTo>
                    <a:lnTo>
                      <a:pt x="285" y="204"/>
                    </a:lnTo>
                    <a:lnTo>
                      <a:pt x="287" y="200"/>
                    </a:lnTo>
                    <a:lnTo>
                      <a:pt x="289" y="196"/>
                    </a:lnTo>
                    <a:lnTo>
                      <a:pt x="290" y="191"/>
                    </a:lnTo>
                    <a:lnTo>
                      <a:pt x="292" y="189"/>
                    </a:lnTo>
                    <a:lnTo>
                      <a:pt x="293" y="185"/>
                    </a:lnTo>
                    <a:lnTo>
                      <a:pt x="294" y="180"/>
                    </a:lnTo>
                    <a:lnTo>
                      <a:pt x="294" y="175"/>
                    </a:lnTo>
                    <a:lnTo>
                      <a:pt x="295" y="171"/>
                    </a:lnTo>
                    <a:lnTo>
                      <a:pt x="297" y="166"/>
                    </a:lnTo>
                    <a:lnTo>
                      <a:pt x="297" y="162"/>
                    </a:lnTo>
                    <a:lnTo>
                      <a:pt x="297" y="157"/>
                    </a:lnTo>
                    <a:lnTo>
                      <a:pt x="297" y="152"/>
                    </a:lnTo>
                    <a:lnTo>
                      <a:pt x="297" y="148"/>
                    </a:lnTo>
                    <a:lnTo>
                      <a:pt x="295" y="142"/>
                    </a:lnTo>
                    <a:lnTo>
                      <a:pt x="295" y="138"/>
                    </a:lnTo>
                    <a:lnTo>
                      <a:pt x="294" y="132"/>
                    </a:lnTo>
                    <a:lnTo>
                      <a:pt x="294" y="128"/>
                    </a:lnTo>
                    <a:lnTo>
                      <a:pt x="292" y="122"/>
                    </a:lnTo>
                    <a:lnTo>
                      <a:pt x="292" y="117"/>
                    </a:lnTo>
                    <a:lnTo>
                      <a:pt x="289" y="112"/>
                    </a:lnTo>
                    <a:lnTo>
                      <a:pt x="288" y="107"/>
                    </a:lnTo>
                    <a:lnTo>
                      <a:pt x="285" y="102"/>
                    </a:lnTo>
                    <a:lnTo>
                      <a:pt x="283" y="96"/>
                    </a:lnTo>
                    <a:lnTo>
                      <a:pt x="282" y="91"/>
                    </a:lnTo>
                    <a:lnTo>
                      <a:pt x="279" y="85"/>
                    </a:lnTo>
                    <a:lnTo>
                      <a:pt x="275" y="80"/>
                    </a:lnTo>
                    <a:lnTo>
                      <a:pt x="273" y="75"/>
                    </a:lnTo>
                    <a:lnTo>
                      <a:pt x="270" y="72"/>
                    </a:lnTo>
                    <a:lnTo>
                      <a:pt x="269" y="68"/>
                    </a:lnTo>
                    <a:lnTo>
                      <a:pt x="265" y="63"/>
                    </a:lnTo>
                    <a:lnTo>
                      <a:pt x="263" y="59"/>
                    </a:lnTo>
                    <a:lnTo>
                      <a:pt x="260" y="57"/>
                    </a:lnTo>
                    <a:lnTo>
                      <a:pt x="258" y="52"/>
                    </a:lnTo>
                    <a:lnTo>
                      <a:pt x="253" y="49"/>
                    </a:lnTo>
                    <a:lnTo>
                      <a:pt x="251" y="45"/>
                    </a:lnTo>
                    <a:lnTo>
                      <a:pt x="248" y="41"/>
                    </a:lnTo>
                    <a:lnTo>
                      <a:pt x="245" y="39"/>
                    </a:lnTo>
                    <a:lnTo>
                      <a:pt x="241" y="36"/>
                    </a:lnTo>
                    <a:lnTo>
                      <a:pt x="239" y="34"/>
                    </a:lnTo>
                    <a:lnTo>
                      <a:pt x="235" y="30"/>
                    </a:lnTo>
                    <a:lnTo>
                      <a:pt x="231" y="29"/>
                    </a:lnTo>
                    <a:lnTo>
                      <a:pt x="229" y="26"/>
                    </a:lnTo>
                    <a:lnTo>
                      <a:pt x="225" y="24"/>
                    </a:lnTo>
                    <a:lnTo>
                      <a:pt x="221" y="23"/>
                    </a:lnTo>
                    <a:lnTo>
                      <a:pt x="219" y="20"/>
                    </a:lnTo>
                    <a:lnTo>
                      <a:pt x="215" y="18"/>
                    </a:lnTo>
                    <a:lnTo>
                      <a:pt x="211" y="16"/>
                    </a:lnTo>
                    <a:lnTo>
                      <a:pt x="209" y="15"/>
                    </a:lnTo>
                    <a:lnTo>
                      <a:pt x="205" y="13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5" y="9"/>
                    </a:lnTo>
                    <a:lnTo>
                      <a:pt x="191" y="8"/>
                    </a:lnTo>
                    <a:lnTo>
                      <a:pt x="188" y="8"/>
                    </a:lnTo>
                    <a:lnTo>
                      <a:pt x="186" y="6"/>
                    </a:lnTo>
                    <a:lnTo>
                      <a:pt x="181" y="5"/>
                    </a:lnTo>
                    <a:lnTo>
                      <a:pt x="178" y="5"/>
                    </a:lnTo>
                    <a:lnTo>
                      <a:pt x="175" y="4"/>
                    </a:lnTo>
                    <a:lnTo>
                      <a:pt x="171" y="3"/>
                    </a:lnTo>
                    <a:lnTo>
                      <a:pt x="168" y="3"/>
                    </a:lnTo>
                    <a:lnTo>
                      <a:pt x="165" y="3"/>
                    </a:lnTo>
                    <a:lnTo>
                      <a:pt x="162" y="3"/>
                    </a:lnTo>
                    <a:lnTo>
                      <a:pt x="158" y="1"/>
                    </a:lnTo>
                    <a:lnTo>
                      <a:pt x="154" y="1"/>
                    </a:lnTo>
                    <a:lnTo>
                      <a:pt x="152" y="1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3" y="1"/>
                    </a:lnTo>
                    <a:lnTo>
                      <a:pt x="112" y="1"/>
                    </a:lnTo>
                    <a:lnTo>
                      <a:pt x="108" y="1"/>
                    </a:lnTo>
                    <a:lnTo>
                      <a:pt x="105" y="3"/>
                    </a:lnTo>
                    <a:lnTo>
                      <a:pt x="103" y="3"/>
                    </a:lnTo>
                    <a:lnTo>
                      <a:pt x="100" y="3"/>
                    </a:lnTo>
                    <a:lnTo>
                      <a:pt x="98" y="3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88" y="5"/>
                    </a:lnTo>
                    <a:lnTo>
                      <a:pt x="85" y="6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6" y="9"/>
                    </a:lnTo>
                    <a:lnTo>
                      <a:pt x="74" y="11"/>
                    </a:lnTo>
                    <a:lnTo>
                      <a:pt x="70" y="13"/>
                    </a:lnTo>
                    <a:lnTo>
                      <a:pt x="68" y="13"/>
                    </a:lnTo>
                    <a:lnTo>
                      <a:pt x="65" y="15"/>
                    </a:lnTo>
                    <a:lnTo>
                      <a:pt x="61" y="16"/>
                    </a:lnTo>
                    <a:lnTo>
                      <a:pt x="59" y="18"/>
                    </a:lnTo>
                    <a:lnTo>
                      <a:pt x="56" y="19"/>
                    </a:lnTo>
                    <a:lnTo>
                      <a:pt x="54" y="21"/>
                    </a:lnTo>
                    <a:lnTo>
                      <a:pt x="51" y="23"/>
                    </a:lnTo>
                    <a:lnTo>
                      <a:pt x="49" y="24"/>
                    </a:lnTo>
                    <a:lnTo>
                      <a:pt x="47" y="25"/>
                    </a:lnTo>
                    <a:lnTo>
                      <a:pt x="44" y="25"/>
                    </a:lnTo>
                    <a:lnTo>
                      <a:pt x="42" y="28"/>
                    </a:lnTo>
                    <a:lnTo>
                      <a:pt x="41" y="28"/>
                    </a:lnTo>
                    <a:lnTo>
                      <a:pt x="39" y="30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5" name="Freeform 363"/>
              <p:cNvSpPr>
                <a:spLocks noChangeAspect="1"/>
              </p:cNvSpPr>
              <p:nvPr/>
            </p:nvSpPr>
            <p:spPr bwMode="auto">
              <a:xfrm>
                <a:off x="3044" y="445"/>
                <a:ext cx="43" cy="45"/>
              </a:xfrm>
              <a:custGeom>
                <a:avLst/>
                <a:gdLst>
                  <a:gd name="T0" fmla="*/ 0 w 174"/>
                  <a:gd name="T1" fmla="*/ 0 h 181"/>
                  <a:gd name="T2" fmla="*/ 0 w 174"/>
                  <a:gd name="T3" fmla="*/ 0 h 181"/>
                  <a:gd name="T4" fmla="*/ 0 w 174"/>
                  <a:gd name="T5" fmla="*/ 0 h 181"/>
                  <a:gd name="T6" fmla="*/ 0 w 174"/>
                  <a:gd name="T7" fmla="*/ 0 h 181"/>
                  <a:gd name="T8" fmla="*/ 0 w 174"/>
                  <a:gd name="T9" fmla="*/ 0 h 181"/>
                  <a:gd name="T10" fmla="*/ 0 w 174"/>
                  <a:gd name="T11" fmla="*/ 0 h 181"/>
                  <a:gd name="T12" fmla="*/ 0 w 174"/>
                  <a:gd name="T13" fmla="*/ 0 h 181"/>
                  <a:gd name="T14" fmla="*/ 0 w 174"/>
                  <a:gd name="T15" fmla="*/ 0 h 181"/>
                  <a:gd name="T16" fmla="*/ 0 w 174"/>
                  <a:gd name="T17" fmla="*/ 0 h 181"/>
                  <a:gd name="T18" fmla="*/ 0 w 174"/>
                  <a:gd name="T19" fmla="*/ 0 h 181"/>
                  <a:gd name="T20" fmla="*/ 0 w 174"/>
                  <a:gd name="T21" fmla="*/ 0 h 181"/>
                  <a:gd name="T22" fmla="*/ 0 w 174"/>
                  <a:gd name="T23" fmla="*/ 0 h 181"/>
                  <a:gd name="T24" fmla="*/ 0 w 174"/>
                  <a:gd name="T25" fmla="*/ 0 h 181"/>
                  <a:gd name="T26" fmla="*/ 0 w 174"/>
                  <a:gd name="T27" fmla="*/ 0 h 181"/>
                  <a:gd name="T28" fmla="*/ 0 w 174"/>
                  <a:gd name="T29" fmla="*/ 0 h 181"/>
                  <a:gd name="T30" fmla="*/ 0 w 174"/>
                  <a:gd name="T31" fmla="*/ 0 h 181"/>
                  <a:gd name="T32" fmla="*/ 0 w 174"/>
                  <a:gd name="T33" fmla="*/ 0 h 181"/>
                  <a:gd name="T34" fmla="*/ 0 w 174"/>
                  <a:gd name="T35" fmla="*/ 0 h 181"/>
                  <a:gd name="T36" fmla="*/ 0 w 174"/>
                  <a:gd name="T37" fmla="*/ 0 h 181"/>
                  <a:gd name="T38" fmla="*/ 0 w 174"/>
                  <a:gd name="T39" fmla="*/ 0 h 181"/>
                  <a:gd name="T40" fmla="*/ 0 w 174"/>
                  <a:gd name="T41" fmla="*/ 0 h 181"/>
                  <a:gd name="T42" fmla="*/ 0 w 174"/>
                  <a:gd name="T43" fmla="*/ 0 h 181"/>
                  <a:gd name="T44" fmla="*/ 0 w 174"/>
                  <a:gd name="T45" fmla="*/ 0 h 181"/>
                  <a:gd name="T46" fmla="*/ 0 w 174"/>
                  <a:gd name="T47" fmla="*/ 0 h 181"/>
                  <a:gd name="T48" fmla="*/ 0 w 174"/>
                  <a:gd name="T49" fmla="*/ 0 h 181"/>
                  <a:gd name="T50" fmla="*/ 0 w 174"/>
                  <a:gd name="T51" fmla="*/ 0 h 181"/>
                  <a:gd name="T52" fmla="*/ 0 w 174"/>
                  <a:gd name="T53" fmla="*/ 0 h 181"/>
                  <a:gd name="T54" fmla="*/ 0 w 174"/>
                  <a:gd name="T55" fmla="*/ 0 h 181"/>
                  <a:gd name="T56" fmla="*/ 0 w 174"/>
                  <a:gd name="T57" fmla="*/ 0 h 181"/>
                  <a:gd name="T58" fmla="*/ 0 w 174"/>
                  <a:gd name="T59" fmla="*/ 0 h 181"/>
                  <a:gd name="T60" fmla="*/ 0 w 174"/>
                  <a:gd name="T61" fmla="*/ 0 h 181"/>
                  <a:gd name="T62" fmla="*/ 0 w 174"/>
                  <a:gd name="T63" fmla="*/ 0 h 181"/>
                  <a:gd name="T64" fmla="*/ 0 w 174"/>
                  <a:gd name="T65" fmla="*/ 0 h 181"/>
                  <a:gd name="T66" fmla="*/ 0 w 174"/>
                  <a:gd name="T67" fmla="*/ 0 h 181"/>
                  <a:gd name="T68" fmla="*/ 0 w 174"/>
                  <a:gd name="T69" fmla="*/ 0 h 181"/>
                  <a:gd name="T70" fmla="*/ 0 w 174"/>
                  <a:gd name="T71" fmla="*/ 0 h 181"/>
                  <a:gd name="T72" fmla="*/ 0 w 174"/>
                  <a:gd name="T73" fmla="*/ 0 h 181"/>
                  <a:gd name="T74" fmla="*/ 0 w 174"/>
                  <a:gd name="T75" fmla="*/ 0 h 181"/>
                  <a:gd name="T76" fmla="*/ 0 w 174"/>
                  <a:gd name="T77" fmla="*/ 0 h 181"/>
                  <a:gd name="T78" fmla="*/ 0 w 174"/>
                  <a:gd name="T79" fmla="*/ 0 h 181"/>
                  <a:gd name="T80" fmla="*/ 0 w 174"/>
                  <a:gd name="T81" fmla="*/ 0 h 181"/>
                  <a:gd name="T82" fmla="*/ 0 w 174"/>
                  <a:gd name="T83" fmla="*/ 0 h 181"/>
                  <a:gd name="T84" fmla="*/ 0 w 174"/>
                  <a:gd name="T85" fmla="*/ 0 h 181"/>
                  <a:gd name="T86" fmla="*/ 0 w 174"/>
                  <a:gd name="T87" fmla="*/ 0 h 181"/>
                  <a:gd name="T88" fmla="*/ 0 w 174"/>
                  <a:gd name="T89" fmla="*/ 0 h 181"/>
                  <a:gd name="T90" fmla="*/ 0 w 174"/>
                  <a:gd name="T91" fmla="*/ 0 h 181"/>
                  <a:gd name="T92" fmla="*/ 0 w 174"/>
                  <a:gd name="T93" fmla="*/ 0 h 181"/>
                  <a:gd name="T94" fmla="*/ 0 w 174"/>
                  <a:gd name="T95" fmla="*/ 0 h 181"/>
                  <a:gd name="T96" fmla="*/ 0 w 174"/>
                  <a:gd name="T97" fmla="*/ 0 h 181"/>
                  <a:gd name="T98" fmla="*/ 0 w 174"/>
                  <a:gd name="T99" fmla="*/ 0 h 181"/>
                  <a:gd name="T100" fmla="*/ 0 w 174"/>
                  <a:gd name="T101" fmla="*/ 0 h 181"/>
                  <a:gd name="T102" fmla="*/ 0 w 174"/>
                  <a:gd name="T103" fmla="*/ 0 h 181"/>
                  <a:gd name="T104" fmla="*/ 0 w 174"/>
                  <a:gd name="T105" fmla="*/ 0 h 181"/>
                  <a:gd name="T106" fmla="*/ 0 w 174"/>
                  <a:gd name="T107" fmla="*/ 0 h 181"/>
                  <a:gd name="T108" fmla="*/ 0 w 174"/>
                  <a:gd name="T109" fmla="*/ 0 h 181"/>
                  <a:gd name="T110" fmla="*/ 0 w 174"/>
                  <a:gd name="T111" fmla="*/ 0 h 181"/>
                  <a:gd name="T112" fmla="*/ 0 w 174"/>
                  <a:gd name="T113" fmla="*/ 0 h 181"/>
                  <a:gd name="T114" fmla="*/ 0 w 174"/>
                  <a:gd name="T115" fmla="*/ 0 h 181"/>
                  <a:gd name="T116" fmla="*/ 0 w 174"/>
                  <a:gd name="T117" fmla="*/ 0 h 181"/>
                  <a:gd name="T118" fmla="*/ 0 w 174"/>
                  <a:gd name="T119" fmla="*/ 0 h 181"/>
                  <a:gd name="T120" fmla="*/ 0 w 174"/>
                  <a:gd name="T121" fmla="*/ 0 h 181"/>
                  <a:gd name="T122" fmla="*/ 0 w 174"/>
                  <a:gd name="T123" fmla="*/ 0 h 181"/>
                  <a:gd name="T124" fmla="*/ 0 w 174"/>
                  <a:gd name="T125" fmla="*/ 0 h 1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4"/>
                  <a:gd name="T190" fmla="*/ 0 h 181"/>
                  <a:gd name="T191" fmla="*/ 174 w 174"/>
                  <a:gd name="T192" fmla="*/ 181 h 1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4" h="181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6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4" y="51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7" y="63"/>
                    </a:lnTo>
                    <a:lnTo>
                      <a:pt x="7" y="65"/>
                    </a:lnTo>
                    <a:lnTo>
                      <a:pt x="7" y="66"/>
                    </a:lnTo>
                    <a:lnTo>
                      <a:pt x="9" y="70"/>
                    </a:lnTo>
                    <a:lnTo>
                      <a:pt x="10" y="71"/>
                    </a:lnTo>
                    <a:lnTo>
                      <a:pt x="10" y="73"/>
                    </a:lnTo>
                    <a:lnTo>
                      <a:pt x="11" y="75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4" y="83"/>
                    </a:lnTo>
                    <a:lnTo>
                      <a:pt x="15" y="84"/>
                    </a:lnTo>
                    <a:lnTo>
                      <a:pt x="15" y="85"/>
                    </a:lnTo>
                    <a:lnTo>
                      <a:pt x="16" y="88"/>
                    </a:lnTo>
                    <a:lnTo>
                      <a:pt x="17" y="90"/>
                    </a:lnTo>
                    <a:lnTo>
                      <a:pt x="19" y="93"/>
                    </a:lnTo>
                    <a:lnTo>
                      <a:pt x="19" y="94"/>
                    </a:lnTo>
                    <a:lnTo>
                      <a:pt x="20" y="97"/>
                    </a:lnTo>
                    <a:lnTo>
                      <a:pt x="23" y="100"/>
                    </a:lnTo>
                    <a:lnTo>
                      <a:pt x="25" y="104"/>
                    </a:lnTo>
                    <a:lnTo>
                      <a:pt x="28" y="108"/>
                    </a:lnTo>
                    <a:lnTo>
                      <a:pt x="29" y="112"/>
                    </a:lnTo>
                    <a:lnTo>
                      <a:pt x="31" y="117"/>
                    </a:lnTo>
                    <a:lnTo>
                      <a:pt x="36" y="119"/>
                    </a:lnTo>
                    <a:lnTo>
                      <a:pt x="39" y="122"/>
                    </a:lnTo>
                    <a:lnTo>
                      <a:pt x="41" y="127"/>
                    </a:lnTo>
                    <a:lnTo>
                      <a:pt x="45" y="129"/>
                    </a:lnTo>
                    <a:lnTo>
                      <a:pt x="48" y="132"/>
                    </a:lnTo>
                    <a:lnTo>
                      <a:pt x="51" y="134"/>
                    </a:lnTo>
                    <a:lnTo>
                      <a:pt x="54" y="137"/>
                    </a:lnTo>
                    <a:lnTo>
                      <a:pt x="58" y="139"/>
                    </a:lnTo>
                    <a:lnTo>
                      <a:pt x="60" y="142"/>
                    </a:lnTo>
                    <a:lnTo>
                      <a:pt x="64" y="144"/>
                    </a:lnTo>
                    <a:lnTo>
                      <a:pt x="68" y="147"/>
                    </a:lnTo>
                    <a:lnTo>
                      <a:pt x="70" y="149"/>
                    </a:lnTo>
                    <a:lnTo>
                      <a:pt x="74" y="151"/>
                    </a:lnTo>
                    <a:lnTo>
                      <a:pt x="77" y="153"/>
                    </a:lnTo>
                    <a:lnTo>
                      <a:pt x="80" y="156"/>
                    </a:lnTo>
                    <a:lnTo>
                      <a:pt x="83" y="156"/>
                    </a:lnTo>
                    <a:lnTo>
                      <a:pt x="87" y="158"/>
                    </a:lnTo>
                    <a:lnTo>
                      <a:pt x="89" y="159"/>
                    </a:lnTo>
                    <a:lnTo>
                      <a:pt x="92" y="162"/>
                    </a:lnTo>
                    <a:lnTo>
                      <a:pt x="94" y="163"/>
                    </a:lnTo>
                    <a:lnTo>
                      <a:pt x="97" y="164"/>
                    </a:lnTo>
                    <a:lnTo>
                      <a:pt x="99" y="166"/>
                    </a:lnTo>
                    <a:lnTo>
                      <a:pt x="103" y="166"/>
                    </a:lnTo>
                    <a:lnTo>
                      <a:pt x="104" y="167"/>
                    </a:lnTo>
                    <a:lnTo>
                      <a:pt x="106" y="168"/>
                    </a:lnTo>
                    <a:lnTo>
                      <a:pt x="108" y="168"/>
                    </a:lnTo>
                    <a:lnTo>
                      <a:pt x="111" y="169"/>
                    </a:lnTo>
                    <a:lnTo>
                      <a:pt x="113" y="171"/>
                    </a:lnTo>
                    <a:lnTo>
                      <a:pt x="116" y="172"/>
                    </a:lnTo>
                    <a:lnTo>
                      <a:pt x="117" y="173"/>
                    </a:lnTo>
                    <a:lnTo>
                      <a:pt x="118" y="173"/>
                    </a:lnTo>
                    <a:lnTo>
                      <a:pt x="121" y="173"/>
                    </a:lnTo>
                    <a:lnTo>
                      <a:pt x="122" y="173"/>
                    </a:lnTo>
                    <a:lnTo>
                      <a:pt x="123" y="173"/>
                    </a:lnTo>
                    <a:lnTo>
                      <a:pt x="126" y="173"/>
                    </a:lnTo>
                    <a:lnTo>
                      <a:pt x="127" y="174"/>
                    </a:lnTo>
                    <a:lnTo>
                      <a:pt x="128" y="174"/>
                    </a:lnTo>
                    <a:lnTo>
                      <a:pt x="132" y="176"/>
                    </a:lnTo>
                    <a:lnTo>
                      <a:pt x="135" y="176"/>
                    </a:lnTo>
                    <a:lnTo>
                      <a:pt x="137" y="176"/>
                    </a:lnTo>
                    <a:lnTo>
                      <a:pt x="140" y="176"/>
                    </a:lnTo>
                    <a:lnTo>
                      <a:pt x="142" y="176"/>
                    </a:lnTo>
                    <a:lnTo>
                      <a:pt x="145" y="177"/>
                    </a:lnTo>
                    <a:lnTo>
                      <a:pt x="148" y="177"/>
                    </a:lnTo>
                    <a:lnTo>
                      <a:pt x="151" y="177"/>
                    </a:lnTo>
                    <a:lnTo>
                      <a:pt x="153" y="178"/>
                    </a:lnTo>
                    <a:lnTo>
                      <a:pt x="156" y="178"/>
                    </a:lnTo>
                    <a:lnTo>
                      <a:pt x="158" y="178"/>
                    </a:lnTo>
                    <a:lnTo>
                      <a:pt x="161" y="178"/>
                    </a:lnTo>
                    <a:lnTo>
                      <a:pt x="162" y="179"/>
                    </a:lnTo>
                    <a:lnTo>
                      <a:pt x="174" y="181"/>
                    </a:lnTo>
                    <a:lnTo>
                      <a:pt x="164" y="178"/>
                    </a:lnTo>
                    <a:lnTo>
                      <a:pt x="161" y="178"/>
                    </a:lnTo>
                    <a:lnTo>
                      <a:pt x="157" y="176"/>
                    </a:lnTo>
                    <a:lnTo>
                      <a:pt x="155" y="176"/>
                    </a:lnTo>
                    <a:lnTo>
                      <a:pt x="150" y="173"/>
                    </a:lnTo>
                    <a:lnTo>
                      <a:pt x="146" y="172"/>
                    </a:lnTo>
                    <a:lnTo>
                      <a:pt x="142" y="169"/>
                    </a:lnTo>
                    <a:lnTo>
                      <a:pt x="140" y="168"/>
                    </a:lnTo>
                    <a:lnTo>
                      <a:pt x="136" y="167"/>
                    </a:lnTo>
                    <a:lnTo>
                      <a:pt x="135" y="167"/>
                    </a:lnTo>
                    <a:lnTo>
                      <a:pt x="132" y="166"/>
                    </a:lnTo>
                    <a:lnTo>
                      <a:pt x="130" y="166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18" y="159"/>
                    </a:lnTo>
                    <a:lnTo>
                      <a:pt x="117" y="158"/>
                    </a:lnTo>
                    <a:lnTo>
                      <a:pt x="114" y="158"/>
                    </a:lnTo>
                    <a:lnTo>
                      <a:pt x="112" y="157"/>
                    </a:lnTo>
                    <a:lnTo>
                      <a:pt x="111" y="156"/>
                    </a:lnTo>
                    <a:lnTo>
                      <a:pt x="108" y="156"/>
                    </a:lnTo>
                    <a:lnTo>
                      <a:pt x="106" y="153"/>
                    </a:lnTo>
                    <a:lnTo>
                      <a:pt x="104" y="153"/>
                    </a:lnTo>
                    <a:lnTo>
                      <a:pt x="101" y="152"/>
                    </a:lnTo>
                    <a:lnTo>
                      <a:pt x="99" y="151"/>
                    </a:lnTo>
                    <a:lnTo>
                      <a:pt x="98" y="149"/>
                    </a:lnTo>
                    <a:lnTo>
                      <a:pt x="96" y="149"/>
                    </a:lnTo>
                    <a:lnTo>
                      <a:pt x="92" y="147"/>
                    </a:lnTo>
                    <a:lnTo>
                      <a:pt x="88" y="146"/>
                    </a:lnTo>
                    <a:lnTo>
                      <a:pt x="84" y="143"/>
                    </a:lnTo>
                    <a:lnTo>
                      <a:pt x="82" y="142"/>
                    </a:lnTo>
                    <a:lnTo>
                      <a:pt x="80" y="141"/>
                    </a:lnTo>
                    <a:lnTo>
                      <a:pt x="78" y="139"/>
                    </a:lnTo>
                    <a:lnTo>
                      <a:pt x="74" y="139"/>
                    </a:lnTo>
                    <a:lnTo>
                      <a:pt x="74" y="137"/>
                    </a:lnTo>
                    <a:lnTo>
                      <a:pt x="72" y="137"/>
                    </a:lnTo>
                    <a:lnTo>
                      <a:pt x="72" y="135"/>
                    </a:lnTo>
                    <a:lnTo>
                      <a:pt x="70" y="134"/>
                    </a:lnTo>
                    <a:lnTo>
                      <a:pt x="69" y="132"/>
                    </a:lnTo>
                    <a:lnTo>
                      <a:pt x="67" y="129"/>
                    </a:lnTo>
                    <a:lnTo>
                      <a:pt x="63" y="124"/>
                    </a:lnTo>
                    <a:lnTo>
                      <a:pt x="62" y="122"/>
                    </a:lnTo>
                    <a:lnTo>
                      <a:pt x="59" y="120"/>
                    </a:lnTo>
                    <a:lnTo>
                      <a:pt x="58" y="118"/>
                    </a:lnTo>
                    <a:lnTo>
                      <a:pt x="57" y="117"/>
                    </a:lnTo>
                    <a:lnTo>
                      <a:pt x="54" y="113"/>
                    </a:lnTo>
                    <a:lnTo>
                      <a:pt x="51" y="110"/>
                    </a:lnTo>
                    <a:lnTo>
                      <a:pt x="49" y="108"/>
                    </a:lnTo>
                    <a:lnTo>
                      <a:pt x="48" y="105"/>
                    </a:lnTo>
                    <a:lnTo>
                      <a:pt x="46" y="102"/>
                    </a:lnTo>
                    <a:lnTo>
                      <a:pt x="43" y="100"/>
                    </a:lnTo>
                    <a:lnTo>
                      <a:pt x="41" y="98"/>
                    </a:lnTo>
                    <a:lnTo>
                      <a:pt x="39" y="95"/>
                    </a:lnTo>
                    <a:lnTo>
                      <a:pt x="36" y="93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1" y="85"/>
                    </a:lnTo>
                    <a:lnTo>
                      <a:pt x="30" y="84"/>
                    </a:lnTo>
                    <a:lnTo>
                      <a:pt x="29" y="81"/>
                    </a:lnTo>
                    <a:lnTo>
                      <a:pt x="28" y="80"/>
                    </a:lnTo>
                    <a:lnTo>
                      <a:pt x="26" y="79"/>
                    </a:lnTo>
                    <a:lnTo>
                      <a:pt x="25" y="75"/>
                    </a:lnTo>
                    <a:lnTo>
                      <a:pt x="24" y="74"/>
                    </a:lnTo>
                    <a:lnTo>
                      <a:pt x="23" y="73"/>
                    </a:lnTo>
                    <a:lnTo>
                      <a:pt x="23" y="69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7" y="55"/>
                    </a:lnTo>
                    <a:lnTo>
                      <a:pt x="16" y="53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4" y="42"/>
                    </a:lnTo>
                    <a:lnTo>
                      <a:pt x="12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6" name="Freeform 364"/>
              <p:cNvSpPr>
                <a:spLocks noChangeAspect="1"/>
              </p:cNvSpPr>
              <p:nvPr/>
            </p:nvSpPr>
            <p:spPr bwMode="auto">
              <a:xfrm>
                <a:off x="3049" y="430"/>
                <a:ext cx="12" cy="42"/>
              </a:xfrm>
              <a:custGeom>
                <a:avLst/>
                <a:gdLst>
                  <a:gd name="T0" fmla="*/ 0 w 48"/>
                  <a:gd name="T1" fmla="*/ 0 h 169"/>
                  <a:gd name="T2" fmla="*/ 0 w 48"/>
                  <a:gd name="T3" fmla="*/ 0 h 169"/>
                  <a:gd name="T4" fmla="*/ 0 w 48"/>
                  <a:gd name="T5" fmla="*/ 0 h 169"/>
                  <a:gd name="T6" fmla="*/ 0 w 48"/>
                  <a:gd name="T7" fmla="*/ 0 h 169"/>
                  <a:gd name="T8" fmla="*/ 0 w 48"/>
                  <a:gd name="T9" fmla="*/ 0 h 169"/>
                  <a:gd name="T10" fmla="*/ 0 w 48"/>
                  <a:gd name="T11" fmla="*/ 0 h 169"/>
                  <a:gd name="T12" fmla="*/ 0 w 48"/>
                  <a:gd name="T13" fmla="*/ 0 h 169"/>
                  <a:gd name="T14" fmla="*/ 0 w 48"/>
                  <a:gd name="T15" fmla="*/ 0 h 169"/>
                  <a:gd name="T16" fmla="*/ 0 w 48"/>
                  <a:gd name="T17" fmla="*/ 0 h 169"/>
                  <a:gd name="T18" fmla="*/ 0 w 48"/>
                  <a:gd name="T19" fmla="*/ 0 h 169"/>
                  <a:gd name="T20" fmla="*/ 0 w 48"/>
                  <a:gd name="T21" fmla="*/ 0 h 169"/>
                  <a:gd name="T22" fmla="*/ 0 w 48"/>
                  <a:gd name="T23" fmla="*/ 0 h 169"/>
                  <a:gd name="T24" fmla="*/ 0 w 48"/>
                  <a:gd name="T25" fmla="*/ 0 h 169"/>
                  <a:gd name="T26" fmla="*/ 0 w 48"/>
                  <a:gd name="T27" fmla="*/ 0 h 169"/>
                  <a:gd name="T28" fmla="*/ 0 w 48"/>
                  <a:gd name="T29" fmla="*/ 0 h 169"/>
                  <a:gd name="T30" fmla="*/ 0 w 48"/>
                  <a:gd name="T31" fmla="*/ 0 h 169"/>
                  <a:gd name="T32" fmla="*/ 0 w 48"/>
                  <a:gd name="T33" fmla="*/ 0 h 169"/>
                  <a:gd name="T34" fmla="*/ 0 w 48"/>
                  <a:gd name="T35" fmla="*/ 0 h 169"/>
                  <a:gd name="T36" fmla="*/ 0 w 48"/>
                  <a:gd name="T37" fmla="*/ 0 h 169"/>
                  <a:gd name="T38" fmla="*/ 0 w 48"/>
                  <a:gd name="T39" fmla="*/ 0 h 169"/>
                  <a:gd name="T40" fmla="*/ 0 w 48"/>
                  <a:gd name="T41" fmla="*/ 0 h 169"/>
                  <a:gd name="T42" fmla="*/ 0 w 48"/>
                  <a:gd name="T43" fmla="*/ 0 h 169"/>
                  <a:gd name="T44" fmla="*/ 0 w 48"/>
                  <a:gd name="T45" fmla="*/ 0 h 169"/>
                  <a:gd name="T46" fmla="*/ 0 w 48"/>
                  <a:gd name="T47" fmla="*/ 0 h 169"/>
                  <a:gd name="T48" fmla="*/ 0 w 48"/>
                  <a:gd name="T49" fmla="*/ 0 h 169"/>
                  <a:gd name="T50" fmla="*/ 0 w 48"/>
                  <a:gd name="T51" fmla="*/ 0 h 169"/>
                  <a:gd name="T52" fmla="*/ 0 w 48"/>
                  <a:gd name="T53" fmla="*/ 0 h 169"/>
                  <a:gd name="T54" fmla="*/ 0 w 48"/>
                  <a:gd name="T55" fmla="*/ 0 h 169"/>
                  <a:gd name="T56" fmla="*/ 0 w 48"/>
                  <a:gd name="T57" fmla="*/ 0 h 169"/>
                  <a:gd name="T58" fmla="*/ 0 w 48"/>
                  <a:gd name="T59" fmla="*/ 0 h 169"/>
                  <a:gd name="T60" fmla="*/ 0 w 48"/>
                  <a:gd name="T61" fmla="*/ 0 h 169"/>
                  <a:gd name="T62" fmla="*/ 0 w 48"/>
                  <a:gd name="T63" fmla="*/ 0 h 169"/>
                  <a:gd name="T64" fmla="*/ 0 w 48"/>
                  <a:gd name="T65" fmla="*/ 0 h 169"/>
                  <a:gd name="T66" fmla="*/ 0 w 48"/>
                  <a:gd name="T67" fmla="*/ 0 h 169"/>
                  <a:gd name="T68" fmla="*/ 0 w 48"/>
                  <a:gd name="T69" fmla="*/ 0 h 169"/>
                  <a:gd name="T70" fmla="*/ 0 w 48"/>
                  <a:gd name="T71" fmla="*/ 0 h 169"/>
                  <a:gd name="T72" fmla="*/ 0 w 48"/>
                  <a:gd name="T73" fmla="*/ 0 h 169"/>
                  <a:gd name="T74" fmla="*/ 0 w 48"/>
                  <a:gd name="T75" fmla="*/ 0 h 169"/>
                  <a:gd name="T76" fmla="*/ 0 w 48"/>
                  <a:gd name="T77" fmla="*/ 0 h 169"/>
                  <a:gd name="T78" fmla="*/ 0 w 48"/>
                  <a:gd name="T79" fmla="*/ 0 h 169"/>
                  <a:gd name="T80" fmla="*/ 0 w 48"/>
                  <a:gd name="T81" fmla="*/ 0 h 169"/>
                  <a:gd name="T82" fmla="*/ 0 w 48"/>
                  <a:gd name="T83" fmla="*/ 0 h 169"/>
                  <a:gd name="T84" fmla="*/ 0 w 48"/>
                  <a:gd name="T85" fmla="*/ 0 h 169"/>
                  <a:gd name="T86" fmla="*/ 0 w 48"/>
                  <a:gd name="T87" fmla="*/ 0 h 169"/>
                  <a:gd name="T88" fmla="*/ 0 w 48"/>
                  <a:gd name="T89" fmla="*/ 0 h 169"/>
                  <a:gd name="T90" fmla="*/ 0 w 48"/>
                  <a:gd name="T91" fmla="*/ 0 h 169"/>
                  <a:gd name="T92" fmla="*/ 0 w 48"/>
                  <a:gd name="T93" fmla="*/ 0 h 169"/>
                  <a:gd name="T94" fmla="*/ 0 w 48"/>
                  <a:gd name="T95" fmla="*/ 0 h 169"/>
                  <a:gd name="T96" fmla="*/ 0 w 48"/>
                  <a:gd name="T97" fmla="*/ 0 h 169"/>
                  <a:gd name="T98" fmla="*/ 0 w 48"/>
                  <a:gd name="T99" fmla="*/ 0 h 169"/>
                  <a:gd name="T100" fmla="*/ 0 w 48"/>
                  <a:gd name="T101" fmla="*/ 0 h 169"/>
                  <a:gd name="T102" fmla="*/ 0 w 48"/>
                  <a:gd name="T103" fmla="*/ 0 h 169"/>
                  <a:gd name="T104" fmla="*/ 0 w 48"/>
                  <a:gd name="T105" fmla="*/ 0 h 169"/>
                  <a:gd name="T106" fmla="*/ 0 w 48"/>
                  <a:gd name="T107" fmla="*/ 0 h 1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169"/>
                  <a:gd name="T164" fmla="*/ 48 w 48"/>
                  <a:gd name="T165" fmla="*/ 169 h 1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169">
                    <a:moveTo>
                      <a:pt x="2" y="2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2" y="71"/>
                    </a:lnTo>
                    <a:lnTo>
                      <a:pt x="2" y="73"/>
                    </a:lnTo>
                    <a:lnTo>
                      <a:pt x="2" y="77"/>
                    </a:lnTo>
                    <a:lnTo>
                      <a:pt x="3" y="80"/>
                    </a:lnTo>
                    <a:lnTo>
                      <a:pt x="3" y="85"/>
                    </a:lnTo>
                    <a:lnTo>
                      <a:pt x="3" y="87"/>
                    </a:lnTo>
                    <a:lnTo>
                      <a:pt x="4" y="90"/>
                    </a:lnTo>
                    <a:lnTo>
                      <a:pt x="5" y="92"/>
                    </a:lnTo>
                    <a:lnTo>
                      <a:pt x="5" y="95"/>
                    </a:lnTo>
                    <a:lnTo>
                      <a:pt x="5" y="97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8" y="105"/>
                    </a:lnTo>
                    <a:lnTo>
                      <a:pt x="8" y="107"/>
                    </a:lnTo>
                    <a:lnTo>
                      <a:pt x="8" y="110"/>
                    </a:lnTo>
                    <a:lnTo>
                      <a:pt x="8" y="111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5"/>
                    </a:lnTo>
                    <a:lnTo>
                      <a:pt x="18" y="126"/>
                    </a:lnTo>
                    <a:lnTo>
                      <a:pt x="19" y="130"/>
                    </a:lnTo>
                    <a:lnTo>
                      <a:pt x="20" y="132"/>
                    </a:lnTo>
                    <a:lnTo>
                      <a:pt x="22" y="134"/>
                    </a:lnTo>
                    <a:lnTo>
                      <a:pt x="24" y="136"/>
                    </a:lnTo>
                    <a:lnTo>
                      <a:pt x="25" y="140"/>
                    </a:lnTo>
                    <a:lnTo>
                      <a:pt x="28" y="141"/>
                    </a:lnTo>
                    <a:lnTo>
                      <a:pt x="29" y="144"/>
                    </a:lnTo>
                    <a:lnTo>
                      <a:pt x="30" y="146"/>
                    </a:lnTo>
                    <a:lnTo>
                      <a:pt x="33" y="149"/>
                    </a:lnTo>
                    <a:lnTo>
                      <a:pt x="36" y="151"/>
                    </a:lnTo>
                    <a:lnTo>
                      <a:pt x="37" y="154"/>
                    </a:lnTo>
                    <a:lnTo>
                      <a:pt x="48" y="169"/>
                    </a:lnTo>
                    <a:lnTo>
                      <a:pt x="38" y="154"/>
                    </a:lnTo>
                    <a:lnTo>
                      <a:pt x="37" y="150"/>
                    </a:lnTo>
                    <a:lnTo>
                      <a:pt x="36" y="147"/>
                    </a:lnTo>
                    <a:lnTo>
                      <a:pt x="36" y="145"/>
                    </a:lnTo>
                    <a:lnTo>
                      <a:pt x="33" y="142"/>
                    </a:lnTo>
                    <a:lnTo>
                      <a:pt x="33" y="139"/>
                    </a:lnTo>
                    <a:lnTo>
                      <a:pt x="30" y="136"/>
                    </a:lnTo>
                    <a:lnTo>
                      <a:pt x="30" y="134"/>
                    </a:lnTo>
                    <a:lnTo>
                      <a:pt x="29" y="131"/>
                    </a:lnTo>
                    <a:lnTo>
                      <a:pt x="28" y="126"/>
                    </a:lnTo>
                    <a:lnTo>
                      <a:pt x="28" y="124"/>
                    </a:lnTo>
                    <a:lnTo>
                      <a:pt x="27" y="121"/>
                    </a:lnTo>
                    <a:lnTo>
                      <a:pt x="25" y="117"/>
                    </a:lnTo>
                    <a:lnTo>
                      <a:pt x="24" y="115"/>
                    </a:lnTo>
                    <a:lnTo>
                      <a:pt x="23" y="112"/>
                    </a:lnTo>
                    <a:lnTo>
                      <a:pt x="22" y="110"/>
                    </a:lnTo>
                    <a:lnTo>
                      <a:pt x="20" y="107"/>
                    </a:lnTo>
                    <a:lnTo>
                      <a:pt x="20" y="103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8" y="97"/>
                    </a:lnTo>
                    <a:lnTo>
                      <a:pt x="17" y="93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2" y="76"/>
                    </a:lnTo>
                    <a:lnTo>
                      <a:pt x="12" y="73"/>
                    </a:lnTo>
                    <a:lnTo>
                      <a:pt x="10" y="70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7" name="Freeform 365"/>
              <p:cNvSpPr>
                <a:spLocks noChangeAspect="1"/>
              </p:cNvSpPr>
              <p:nvPr/>
            </p:nvSpPr>
            <p:spPr bwMode="auto">
              <a:xfrm>
                <a:off x="3064" y="423"/>
                <a:ext cx="51" cy="52"/>
              </a:xfrm>
              <a:custGeom>
                <a:avLst/>
                <a:gdLst>
                  <a:gd name="T0" fmla="*/ 0 w 201"/>
                  <a:gd name="T1" fmla="*/ 0 h 209"/>
                  <a:gd name="T2" fmla="*/ 0 w 201"/>
                  <a:gd name="T3" fmla="*/ 0 h 209"/>
                  <a:gd name="T4" fmla="*/ 0 w 201"/>
                  <a:gd name="T5" fmla="*/ 0 h 209"/>
                  <a:gd name="T6" fmla="*/ 0 w 201"/>
                  <a:gd name="T7" fmla="*/ 0 h 209"/>
                  <a:gd name="T8" fmla="*/ 0 w 201"/>
                  <a:gd name="T9" fmla="*/ 0 h 209"/>
                  <a:gd name="T10" fmla="*/ 0 w 201"/>
                  <a:gd name="T11" fmla="*/ 0 h 209"/>
                  <a:gd name="T12" fmla="*/ 0 w 201"/>
                  <a:gd name="T13" fmla="*/ 0 h 209"/>
                  <a:gd name="T14" fmla="*/ 0 w 201"/>
                  <a:gd name="T15" fmla="*/ 0 h 209"/>
                  <a:gd name="T16" fmla="*/ 0 w 201"/>
                  <a:gd name="T17" fmla="*/ 0 h 209"/>
                  <a:gd name="T18" fmla="*/ 0 w 201"/>
                  <a:gd name="T19" fmla="*/ 0 h 209"/>
                  <a:gd name="T20" fmla="*/ 0 w 201"/>
                  <a:gd name="T21" fmla="*/ 0 h 209"/>
                  <a:gd name="T22" fmla="*/ 0 w 201"/>
                  <a:gd name="T23" fmla="*/ 0 h 209"/>
                  <a:gd name="T24" fmla="*/ 0 w 201"/>
                  <a:gd name="T25" fmla="*/ 0 h 209"/>
                  <a:gd name="T26" fmla="*/ 0 w 201"/>
                  <a:gd name="T27" fmla="*/ 0 h 209"/>
                  <a:gd name="T28" fmla="*/ 0 w 201"/>
                  <a:gd name="T29" fmla="*/ 0 h 209"/>
                  <a:gd name="T30" fmla="*/ 0 w 201"/>
                  <a:gd name="T31" fmla="*/ 0 h 209"/>
                  <a:gd name="T32" fmla="*/ 0 w 201"/>
                  <a:gd name="T33" fmla="*/ 0 h 209"/>
                  <a:gd name="T34" fmla="*/ 0 w 201"/>
                  <a:gd name="T35" fmla="*/ 0 h 209"/>
                  <a:gd name="T36" fmla="*/ 0 w 201"/>
                  <a:gd name="T37" fmla="*/ 0 h 209"/>
                  <a:gd name="T38" fmla="*/ 0 w 201"/>
                  <a:gd name="T39" fmla="*/ 0 h 209"/>
                  <a:gd name="T40" fmla="*/ 0 w 201"/>
                  <a:gd name="T41" fmla="*/ 0 h 209"/>
                  <a:gd name="T42" fmla="*/ 0 w 201"/>
                  <a:gd name="T43" fmla="*/ 0 h 209"/>
                  <a:gd name="T44" fmla="*/ 0 w 201"/>
                  <a:gd name="T45" fmla="*/ 0 h 209"/>
                  <a:gd name="T46" fmla="*/ 0 w 201"/>
                  <a:gd name="T47" fmla="*/ 0 h 209"/>
                  <a:gd name="T48" fmla="*/ 0 w 201"/>
                  <a:gd name="T49" fmla="*/ 0 h 209"/>
                  <a:gd name="T50" fmla="*/ 0 w 201"/>
                  <a:gd name="T51" fmla="*/ 0 h 209"/>
                  <a:gd name="T52" fmla="*/ 0 w 201"/>
                  <a:gd name="T53" fmla="*/ 0 h 209"/>
                  <a:gd name="T54" fmla="*/ 0 w 201"/>
                  <a:gd name="T55" fmla="*/ 0 h 209"/>
                  <a:gd name="T56" fmla="*/ 0 w 201"/>
                  <a:gd name="T57" fmla="*/ 0 h 209"/>
                  <a:gd name="T58" fmla="*/ 0 w 201"/>
                  <a:gd name="T59" fmla="*/ 0 h 209"/>
                  <a:gd name="T60" fmla="*/ 0 w 201"/>
                  <a:gd name="T61" fmla="*/ 0 h 209"/>
                  <a:gd name="T62" fmla="*/ 0 w 201"/>
                  <a:gd name="T63" fmla="*/ 0 h 209"/>
                  <a:gd name="T64" fmla="*/ 0 w 201"/>
                  <a:gd name="T65" fmla="*/ 0 h 209"/>
                  <a:gd name="T66" fmla="*/ 0 w 201"/>
                  <a:gd name="T67" fmla="*/ 0 h 209"/>
                  <a:gd name="T68" fmla="*/ 0 w 201"/>
                  <a:gd name="T69" fmla="*/ 0 h 209"/>
                  <a:gd name="T70" fmla="*/ 0 w 201"/>
                  <a:gd name="T71" fmla="*/ 0 h 209"/>
                  <a:gd name="T72" fmla="*/ 0 w 201"/>
                  <a:gd name="T73" fmla="*/ 0 h 209"/>
                  <a:gd name="T74" fmla="*/ 0 w 201"/>
                  <a:gd name="T75" fmla="*/ 0 h 209"/>
                  <a:gd name="T76" fmla="*/ 0 w 201"/>
                  <a:gd name="T77" fmla="*/ 0 h 209"/>
                  <a:gd name="T78" fmla="*/ 0 w 201"/>
                  <a:gd name="T79" fmla="*/ 0 h 209"/>
                  <a:gd name="T80" fmla="*/ 0 w 201"/>
                  <a:gd name="T81" fmla="*/ 0 h 209"/>
                  <a:gd name="T82" fmla="*/ 0 w 201"/>
                  <a:gd name="T83" fmla="*/ 0 h 209"/>
                  <a:gd name="T84" fmla="*/ 0 w 201"/>
                  <a:gd name="T85" fmla="*/ 0 h 209"/>
                  <a:gd name="T86" fmla="*/ 0 w 201"/>
                  <a:gd name="T87" fmla="*/ 0 h 209"/>
                  <a:gd name="T88" fmla="*/ 0 w 201"/>
                  <a:gd name="T89" fmla="*/ 0 h 209"/>
                  <a:gd name="T90" fmla="*/ 0 w 201"/>
                  <a:gd name="T91" fmla="*/ 0 h 209"/>
                  <a:gd name="T92" fmla="*/ 0 w 201"/>
                  <a:gd name="T93" fmla="*/ 0 h 209"/>
                  <a:gd name="T94" fmla="*/ 0 w 201"/>
                  <a:gd name="T95" fmla="*/ 0 h 209"/>
                  <a:gd name="T96" fmla="*/ 0 w 201"/>
                  <a:gd name="T97" fmla="*/ 0 h 209"/>
                  <a:gd name="T98" fmla="*/ 0 w 201"/>
                  <a:gd name="T99" fmla="*/ 0 h 2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1"/>
                  <a:gd name="T151" fmla="*/ 0 h 209"/>
                  <a:gd name="T152" fmla="*/ 201 w 201"/>
                  <a:gd name="T153" fmla="*/ 209 h 20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1" h="209">
                    <a:moveTo>
                      <a:pt x="71" y="2"/>
                    </a:moveTo>
                    <a:lnTo>
                      <a:pt x="68" y="3"/>
                    </a:lnTo>
                    <a:lnTo>
                      <a:pt x="61" y="3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0" y="8"/>
                    </a:lnTo>
                    <a:lnTo>
                      <a:pt x="46" y="10"/>
                    </a:lnTo>
                    <a:lnTo>
                      <a:pt x="44" y="12"/>
                    </a:lnTo>
                    <a:lnTo>
                      <a:pt x="40" y="14"/>
                    </a:lnTo>
                    <a:lnTo>
                      <a:pt x="36" y="15"/>
                    </a:lnTo>
                    <a:lnTo>
                      <a:pt x="34" y="18"/>
                    </a:lnTo>
                    <a:lnTo>
                      <a:pt x="30" y="22"/>
                    </a:lnTo>
                    <a:lnTo>
                      <a:pt x="29" y="23"/>
                    </a:lnTo>
                    <a:lnTo>
                      <a:pt x="25" y="25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19" y="34"/>
                    </a:lnTo>
                    <a:lnTo>
                      <a:pt x="16" y="37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10" y="47"/>
                    </a:lnTo>
                    <a:lnTo>
                      <a:pt x="9" y="49"/>
                    </a:lnTo>
                    <a:lnTo>
                      <a:pt x="6" y="53"/>
                    </a:lnTo>
                    <a:lnTo>
                      <a:pt x="6" y="57"/>
                    </a:lnTo>
                    <a:lnTo>
                      <a:pt x="5" y="59"/>
                    </a:lnTo>
                    <a:lnTo>
                      <a:pt x="3" y="63"/>
                    </a:lnTo>
                    <a:lnTo>
                      <a:pt x="2" y="66"/>
                    </a:lnTo>
                    <a:lnTo>
                      <a:pt x="2" y="71"/>
                    </a:lnTo>
                    <a:lnTo>
                      <a:pt x="1" y="73"/>
                    </a:lnTo>
                    <a:lnTo>
                      <a:pt x="0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0" y="103"/>
                    </a:lnTo>
                    <a:lnTo>
                      <a:pt x="0" y="107"/>
                    </a:lnTo>
                    <a:lnTo>
                      <a:pt x="0" y="111"/>
                    </a:lnTo>
                    <a:lnTo>
                      <a:pt x="1" y="115"/>
                    </a:lnTo>
                    <a:lnTo>
                      <a:pt x="2" y="118"/>
                    </a:lnTo>
                    <a:lnTo>
                      <a:pt x="2" y="122"/>
                    </a:lnTo>
                    <a:lnTo>
                      <a:pt x="3" y="126"/>
                    </a:lnTo>
                    <a:lnTo>
                      <a:pt x="5" y="130"/>
                    </a:lnTo>
                    <a:lnTo>
                      <a:pt x="6" y="133"/>
                    </a:lnTo>
                    <a:lnTo>
                      <a:pt x="6" y="135"/>
                    </a:lnTo>
                    <a:lnTo>
                      <a:pt x="9" y="140"/>
                    </a:lnTo>
                    <a:lnTo>
                      <a:pt x="10" y="144"/>
                    </a:lnTo>
                    <a:lnTo>
                      <a:pt x="12" y="146"/>
                    </a:lnTo>
                    <a:lnTo>
                      <a:pt x="14" y="151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9" y="160"/>
                    </a:lnTo>
                    <a:lnTo>
                      <a:pt x="21" y="162"/>
                    </a:lnTo>
                    <a:lnTo>
                      <a:pt x="24" y="165"/>
                    </a:lnTo>
                    <a:lnTo>
                      <a:pt x="26" y="169"/>
                    </a:lnTo>
                    <a:lnTo>
                      <a:pt x="29" y="171"/>
                    </a:lnTo>
                    <a:lnTo>
                      <a:pt x="30" y="174"/>
                    </a:lnTo>
                    <a:lnTo>
                      <a:pt x="34" y="176"/>
                    </a:lnTo>
                    <a:lnTo>
                      <a:pt x="36" y="179"/>
                    </a:lnTo>
                    <a:lnTo>
                      <a:pt x="39" y="181"/>
                    </a:lnTo>
                    <a:lnTo>
                      <a:pt x="41" y="184"/>
                    </a:lnTo>
                    <a:lnTo>
                      <a:pt x="44" y="186"/>
                    </a:lnTo>
                    <a:lnTo>
                      <a:pt x="48" y="188"/>
                    </a:lnTo>
                    <a:lnTo>
                      <a:pt x="50" y="189"/>
                    </a:lnTo>
                    <a:lnTo>
                      <a:pt x="53" y="191"/>
                    </a:lnTo>
                    <a:lnTo>
                      <a:pt x="58" y="193"/>
                    </a:lnTo>
                    <a:lnTo>
                      <a:pt x="60" y="194"/>
                    </a:lnTo>
                    <a:lnTo>
                      <a:pt x="63" y="196"/>
                    </a:lnTo>
                    <a:lnTo>
                      <a:pt x="66" y="196"/>
                    </a:lnTo>
                    <a:lnTo>
                      <a:pt x="69" y="199"/>
                    </a:lnTo>
                    <a:lnTo>
                      <a:pt x="71" y="199"/>
                    </a:lnTo>
                    <a:lnTo>
                      <a:pt x="75" y="201"/>
                    </a:lnTo>
                    <a:lnTo>
                      <a:pt x="78" y="201"/>
                    </a:lnTo>
                    <a:lnTo>
                      <a:pt x="80" y="203"/>
                    </a:lnTo>
                    <a:lnTo>
                      <a:pt x="83" y="203"/>
                    </a:lnTo>
                    <a:lnTo>
                      <a:pt x="87" y="205"/>
                    </a:lnTo>
                    <a:lnTo>
                      <a:pt x="88" y="205"/>
                    </a:lnTo>
                    <a:lnTo>
                      <a:pt x="93" y="206"/>
                    </a:lnTo>
                    <a:lnTo>
                      <a:pt x="95" y="208"/>
                    </a:lnTo>
                    <a:lnTo>
                      <a:pt x="98" y="208"/>
                    </a:lnTo>
                    <a:lnTo>
                      <a:pt x="100" y="208"/>
                    </a:lnTo>
                    <a:lnTo>
                      <a:pt x="103" y="208"/>
                    </a:lnTo>
                    <a:lnTo>
                      <a:pt x="105" y="208"/>
                    </a:lnTo>
                    <a:lnTo>
                      <a:pt x="109" y="209"/>
                    </a:lnTo>
                    <a:lnTo>
                      <a:pt x="112" y="209"/>
                    </a:lnTo>
                    <a:lnTo>
                      <a:pt x="114" y="209"/>
                    </a:lnTo>
                    <a:lnTo>
                      <a:pt x="117" y="209"/>
                    </a:lnTo>
                    <a:lnTo>
                      <a:pt x="119" y="209"/>
                    </a:lnTo>
                    <a:lnTo>
                      <a:pt x="122" y="208"/>
                    </a:lnTo>
                    <a:lnTo>
                      <a:pt x="124" y="208"/>
                    </a:lnTo>
                    <a:lnTo>
                      <a:pt x="127" y="208"/>
                    </a:lnTo>
                    <a:lnTo>
                      <a:pt x="129" y="208"/>
                    </a:lnTo>
                    <a:lnTo>
                      <a:pt x="132" y="208"/>
                    </a:lnTo>
                    <a:lnTo>
                      <a:pt x="134" y="206"/>
                    </a:lnTo>
                    <a:lnTo>
                      <a:pt x="137" y="206"/>
                    </a:lnTo>
                    <a:lnTo>
                      <a:pt x="139" y="205"/>
                    </a:lnTo>
                    <a:lnTo>
                      <a:pt x="142" y="204"/>
                    </a:lnTo>
                    <a:lnTo>
                      <a:pt x="144" y="203"/>
                    </a:lnTo>
                    <a:lnTo>
                      <a:pt x="147" y="203"/>
                    </a:lnTo>
                    <a:lnTo>
                      <a:pt x="150" y="201"/>
                    </a:lnTo>
                    <a:lnTo>
                      <a:pt x="151" y="200"/>
                    </a:lnTo>
                    <a:lnTo>
                      <a:pt x="153" y="199"/>
                    </a:lnTo>
                    <a:lnTo>
                      <a:pt x="156" y="199"/>
                    </a:lnTo>
                    <a:lnTo>
                      <a:pt x="157" y="196"/>
                    </a:lnTo>
                    <a:lnTo>
                      <a:pt x="161" y="194"/>
                    </a:lnTo>
                    <a:lnTo>
                      <a:pt x="166" y="191"/>
                    </a:lnTo>
                    <a:lnTo>
                      <a:pt x="168" y="189"/>
                    </a:lnTo>
                    <a:lnTo>
                      <a:pt x="173" y="185"/>
                    </a:lnTo>
                    <a:lnTo>
                      <a:pt x="176" y="181"/>
                    </a:lnTo>
                    <a:lnTo>
                      <a:pt x="180" y="177"/>
                    </a:lnTo>
                    <a:lnTo>
                      <a:pt x="181" y="175"/>
                    </a:lnTo>
                    <a:lnTo>
                      <a:pt x="184" y="174"/>
                    </a:lnTo>
                    <a:lnTo>
                      <a:pt x="184" y="171"/>
                    </a:lnTo>
                    <a:lnTo>
                      <a:pt x="186" y="169"/>
                    </a:lnTo>
                    <a:lnTo>
                      <a:pt x="186" y="166"/>
                    </a:lnTo>
                    <a:lnTo>
                      <a:pt x="189" y="164"/>
                    </a:lnTo>
                    <a:lnTo>
                      <a:pt x="189" y="161"/>
                    </a:lnTo>
                    <a:lnTo>
                      <a:pt x="191" y="159"/>
                    </a:lnTo>
                    <a:lnTo>
                      <a:pt x="191" y="156"/>
                    </a:lnTo>
                    <a:lnTo>
                      <a:pt x="194" y="154"/>
                    </a:lnTo>
                    <a:lnTo>
                      <a:pt x="194" y="151"/>
                    </a:lnTo>
                    <a:lnTo>
                      <a:pt x="196" y="149"/>
                    </a:lnTo>
                    <a:lnTo>
                      <a:pt x="196" y="145"/>
                    </a:lnTo>
                    <a:lnTo>
                      <a:pt x="197" y="142"/>
                    </a:lnTo>
                    <a:lnTo>
                      <a:pt x="197" y="140"/>
                    </a:lnTo>
                    <a:lnTo>
                      <a:pt x="199" y="137"/>
                    </a:lnTo>
                    <a:lnTo>
                      <a:pt x="199" y="133"/>
                    </a:lnTo>
                    <a:lnTo>
                      <a:pt x="200" y="131"/>
                    </a:lnTo>
                    <a:lnTo>
                      <a:pt x="200" y="128"/>
                    </a:lnTo>
                    <a:lnTo>
                      <a:pt x="201" y="127"/>
                    </a:lnTo>
                    <a:lnTo>
                      <a:pt x="201" y="122"/>
                    </a:lnTo>
                    <a:lnTo>
                      <a:pt x="201" y="120"/>
                    </a:lnTo>
                    <a:lnTo>
                      <a:pt x="201" y="117"/>
                    </a:lnTo>
                    <a:lnTo>
                      <a:pt x="201" y="115"/>
                    </a:lnTo>
                    <a:lnTo>
                      <a:pt x="201" y="112"/>
                    </a:lnTo>
                    <a:lnTo>
                      <a:pt x="201" y="110"/>
                    </a:lnTo>
                    <a:lnTo>
                      <a:pt x="201" y="107"/>
                    </a:lnTo>
                    <a:lnTo>
                      <a:pt x="201" y="105"/>
                    </a:lnTo>
                    <a:lnTo>
                      <a:pt x="201" y="102"/>
                    </a:lnTo>
                    <a:lnTo>
                      <a:pt x="201" y="100"/>
                    </a:lnTo>
                    <a:lnTo>
                      <a:pt x="201" y="97"/>
                    </a:lnTo>
                    <a:lnTo>
                      <a:pt x="201" y="95"/>
                    </a:lnTo>
                    <a:lnTo>
                      <a:pt x="201" y="92"/>
                    </a:lnTo>
                    <a:lnTo>
                      <a:pt x="200" y="90"/>
                    </a:lnTo>
                    <a:lnTo>
                      <a:pt x="200" y="87"/>
                    </a:lnTo>
                    <a:lnTo>
                      <a:pt x="200" y="86"/>
                    </a:lnTo>
                    <a:lnTo>
                      <a:pt x="199" y="83"/>
                    </a:lnTo>
                    <a:lnTo>
                      <a:pt x="199" y="81"/>
                    </a:lnTo>
                    <a:lnTo>
                      <a:pt x="199" y="78"/>
                    </a:lnTo>
                    <a:lnTo>
                      <a:pt x="199" y="76"/>
                    </a:lnTo>
                    <a:lnTo>
                      <a:pt x="197" y="73"/>
                    </a:lnTo>
                    <a:lnTo>
                      <a:pt x="196" y="72"/>
                    </a:lnTo>
                    <a:lnTo>
                      <a:pt x="196" y="69"/>
                    </a:lnTo>
                    <a:lnTo>
                      <a:pt x="196" y="67"/>
                    </a:lnTo>
                    <a:lnTo>
                      <a:pt x="194" y="66"/>
                    </a:lnTo>
                    <a:lnTo>
                      <a:pt x="194" y="63"/>
                    </a:lnTo>
                    <a:lnTo>
                      <a:pt x="191" y="61"/>
                    </a:lnTo>
                    <a:lnTo>
                      <a:pt x="191" y="59"/>
                    </a:lnTo>
                    <a:lnTo>
                      <a:pt x="189" y="56"/>
                    </a:lnTo>
                    <a:lnTo>
                      <a:pt x="187" y="51"/>
                    </a:lnTo>
                    <a:lnTo>
                      <a:pt x="185" y="47"/>
                    </a:lnTo>
                    <a:lnTo>
                      <a:pt x="184" y="43"/>
                    </a:lnTo>
                    <a:lnTo>
                      <a:pt x="180" y="40"/>
                    </a:lnTo>
                    <a:lnTo>
                      <a:pt x="178" y="37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8"/>
                    </a:lnTo>
                    <a:lnTo>
                      <a:pt x="166" y="25"/>
                    </a:lnTo>
                    <a:lnTo>
                      <a:pt x="163" y="23"/>
                    </a:lnTo>
                    <a:lnTo>
                      <a:pt x="160" y="19"/>
                    </a:lnTo>
                    <a:lnTo>
                      <a:pt x="157" y="18"/>
                    </a:lnTo>
                    <a:lnTo>
                      <a:pt x="155" y="17"/>
                    </a:lnTo>
                    <a:lnTo>
                      <a:pt x="151" y="14"/>
                    </a:lnTo>
                    <a:lnTo>
                      <a:pt x="147" y="12"/>
                    </a:lnTo>
                    <a:lnTo>
                      <a:pt x="143" y="10"/>
                    </a:lnTo>
                    <a:lnTo>
                      <a:pt x="141" y="8"/>
                    </a:lnTo>
                    <a:lnTo>
                      <a:pt x="137" y="7"/>
                    </a:lnTo>
                    <a:lnTo>
                      <a:pt x="133" y="5"/>
                    </a:lnTo>
                    <a:lnTo>
                      <a:pt x="129" y="4"/>
                    </a:lnTo>
                    <a:lnTo>
                      <a:pt x="127" y="4"/>
                    </a:lnTo>
                    <a:lnTo>
                      <a:pt x="123" y="3"/>
                    </a:lnTo>
                    <a:lnTo>
                      <a:pt x="119" y="3"/>
                    </a:lnTo>
                    <a:lnTo>
                      <a:pt x="117" y="2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8" name="Freeform 366"/>
              <p:cNvSpPr>
                <a:spLocks noChangeAspect="1"/>
              </p:cNvSpPr>
              <p:nvPr/>
            </p:nvSpPr>
            <p:spPr bwMode="auto">
              <a:xfrm>
                <a:off x="3106" y="420"/>
                <a:ext cx="20" cy="35"/>
              </a:xfrm>
              <a:custGeom>
                <a:avLst/>
                <a:gdLst>
                  <a:gd name="T0" fmla="*/ 0 w 80"/>
                  <a:gd name="T1" fmla="*/ 0 h 141"/>
                  <a:gd name="T2" fmla="*/ 0 w 80"/>
                  <a:gd name="T3" fmla="*/ 0 h 141"/>
                  <a:gd name="T4" fmla="*/ 0 w 80"/>
                  <a:gd name="T5" fmla="*/ 0 h 141"/>
                  <a:gd name="T6" fmla="*/ 0 w 80"/>
                  <a:gd name="T7" fmla="*/ 0 h 141"/>
                  <a:gd name="T8" fmla="*/ 0 w 80"/>
                  <a:gd name="T9" fmla="*/ 0 h 141"/>
                  <a:gd name="T10" fmla="*/ 0 w 80"/>
                  <a:gd name="T11" fmla="*/ 0 h 141"/>
                  <a:gd name="T12" fmla="*/ 0 w 80"/>
                  <a:gd name="T13" fmla="*/ 0 h 141"/>
                  <a:gd name="T14" fmla="*/ 0 w 80"/>
                  <a:gd name="T15" fmla="*/ 0 h 141"/>
                  <a:gd name="T16" fmla="*/ 0 w 80"/>
                  <a:gd name="T17" fmla="*/ 0 h 141"/>
                  <a:gd name="T18" fmla="*/ 0 w 80"/>
                  <a:gd name="T19" fmla="*/ 0 h 141"/>
                  <a:gd name="T20" fmla="*/ 0 w 80"/>
                  <a:gd name="T21" fmla="*/ 0 h 141"/>
                  <a:gd name="T22" fmla="*/ 0 w 80"/>
                  <a:gd name="T23" fmla="*/ 0 h 141"/>
                  <a:gd name="T24" fmla="*/ 0 w 80"/>
                  <a:gd name="T25" fmla="*/ 0 h 141"/>
                  <a:gd name="T26" fmla="*/ 0 w 80"/>
                  <a:gd name="T27" fmla="*/ 0 h 141"/>
                  <a:gd name="T28" fmla="*/ 0 w 80"/>
                  <a:gd name="T29" fmla="*/ 0 h 141"/>
                  <a:gd name="T30" fmla="*/ 0 w 80"/>
                  <a:gd name="T31" fmla="*/ 0 h 141"/>
                  <a:gd name="T32" fmla="*/ 0 w 80"/>
                  <a:gd name="T33" fmla="*/ 0 h 141"/>
                  <a:gd name="T34" fmla="*/ 0 w 80"/>
                  <a:gd name="T35" fmla="*/ 0 h 141"/>
                  <a:gd name="T36" fmla="*/ 0 w 80"/>
                  <a:gd name="T37" fmla="*/ 0 h 141"/>
                  <a:gd name="T38" fmla="*/ 0 w 80"/>
                  <a:gd name="T39" fmla="*/ 0 h 141"/>
                  <a:gd name="T40" fmla="*/ 0 w 80"/>
                  <a:gd name="T41" fmla="*/ 0 h 141"/>
                  <a:gd name="T42" fmla="*/ 0 w 80"/>
                  <a:gd name="T43" fmla="*/ 0 h 141"/>
                  <a:gd name="T44" fmla="*/ 0 w 80"/>
                  <a:gd name="T45" fmla="*/ 0 h 141"/>
                  <a:gd name="T46" fmla="*/ 0 w 80"/>
                  <a:gd name="T47" fmla="*/ 0 h 141"/>
                  <a:gd name="T48" fmla="*/ 0 w 80"/>
                  <a:gd name="T49" fmla="*/ 0 h 141"/>
                  <a:gd name="T50" fmla="*/ 0 w 80"/>
                  <a:gd name="T51" fmla="*/ 0 h 141"/>
                  <a:gd name="T52" fmla="*/ 0 w 80"/>
                  <a:gd name="T53" fmla="*/ 0 h 141"/>
                  <a:gd name="T54" fmla="*/ 0 w 80"/>
                  <a:gd name="T55" fmla="*/ 0 h 141"/>
                  <a:gd name="T56" fmla="*/ 0 w 80"/>
                  <a:gd name="T57" fmla="*/ 0 h 141"/>
                  <a:gd name="T58" fmla="*/ 0 w 80"/>
                  <a:gd name="T59" fmla="*/ 0 h 141"/>
                  <a:gd name="T60" fmla="*/ 0 w 80"/>
                  <a:gd name="T61" fmla="*/ 0 h 141"/>
                  <a:gd name="T62" fmla="*/ 0 w 80"/>
                  <a:gd name="T63" fmla="*/ 0 h 141"/>
                  <a:gd name="T64" fmla="*/ 0 w 80"/>
                  <a:gd name="T65" fmla="*/ 0 h 141"/>
                  <a:gd name="T66" fmla="*/ 0 w 80"/>
                  <a:gd name="T67" fmla="*/ 0 h 141"/>
                  <a:gd name="T68" fmla="*/ 0 w 80"/>
                  <a:gd name="T69" fmla="*/ 0 h 141"/>
                  <a:gd name="T70" fmla="*/ 0 w 80"/>
                  <a:gd name="T71" fmla="*/ 0 h 141"/>
                  <a:gd name="T72" fmla="*/ 0 w 80"/>
                  <a:gd name="T73" fmla="*/ 0 h 141"/>
                  <a:gd name="T74" fmla="*/ 0 w 80"/>
                  <a:gd name="T75" fmla="*/ 0 h 141"/>
                  <a:gd name="T76" fmla="*/ 0 w 80"/>
                  <a:gd name="T77" fmla="*/ 0 h 141"/>
                  <a:gd name="T78" fmla="*/ 0 w 80"/>
                  <a:gd name="T79" fmla="*/ 0 h 141"/>
                  <a:gd name="T80" fmla="*/ 0 w 80"/>
                  <a:gd name="T81" fmla="*/ 0 h 141"/>
                  <a:gd name="T82" fmla="*/ 0 w 80"/>
                  <a:gd name="T83" fmla="*/ 0 h 141"/>
                  <a:gd name="T84" fmla="*/ 0 w 80"/>
                  <a:gd name="T85" fmla="*/ 0 h 141"/>
                  <a:gd name="T86" fmla="*/ 0 w 80"/>
                  <a:gd name="T87" fmla="*/ 0 h 141"/>
                  <a:gd name="T88" fmla="*/ 0 w 80"/>
                  <a:gd name="T89" fmla="*/ 0 h 141"/>
                  <a:gd name="T90" fmla="*/ 0 w 80"/>
                  <a:gd name="T91" fmla="*/ 0 h 141"/>
                  <a:gd name="T92" fmla="*/ 0 w 80"/>
                  <a:gd name="T93" fmla="*/ 0 h 141"/>
                  <a:gd name="T94" fmla="*/ 0 w 80"/>
                  <a:gd name="T95" fmla="*/ 0 h 141"/>
                  <a:gd name="T96" fmla="*/ 0 w 80"/>
                  <a:gd name="T97" fmla="*/ 0 h 141"/>
                  <a:gd name="T98" fmla="*/ 0 w 80"/>
                  <a:gd name="T99" fmla="*/ 0 h 141"/>
                  <a:gd name="T100" fmla="*/ 0 w 80"/>
                  <a:gd name="T101" fmla="*/ 0 h 141"/>
                  <a:gd name="T102" fmla="*/ 0 w 80"/>
                  <a:gd name="T103" fmla="*/ 0 h 141"/>
                  <a:gd name="T104" fmla="*/ 0 w 80"/>
                  <a:gd name="T105" fmla="*/ 0 h 141"/>
                  <a:gd name="T106" fmla="*/ 0 w 80"/>
                  <a:gd name="T107" fmla="*/ 0 h 141"/>
                  <a:gd name="T108" fmla="*/ 0 w 80"/>
                  <a:gd name="T109" fmla="*/ 0 h 141"/>
                  <a:gd name="T110" fmla="*/ 0 w 80"/>
                  <a:gd name="T111" fmla="*/ 0 h 141"/>
                  <a:gd name="T112" fmla="*/ 0 w 80"/>
                  <a:gd name="T113" fmla="*/ 0 h 141"/>
                  <a:gd name="T114" fmla="*/ 0 w 80"/>
                  <a:gd name="T115" fmla="*/ 0 h 141"/>
                  <a:gd name="T116" fmla="*/ 0 w 80"/>
                  <a:gd name="T117" fmla="*/ 0 h 1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"/>
                  <a:gd name="T178" fmla="*/ 0 h 141"/>
                  <a:gd name="T179" fmla="*/ 80 w 80"/>
                  <a:gd name="T180" fmla="*/ 141 h 1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" h="141">
                    <a:moveTo>
                      <a:pt x="28" y="11"/>
                    </a:moveTo>
                    <a:lnTo>
                      <a:pt x="30" y="11"/>
                    </a:lnTo>
                    <a:lnTo>
                      <a:pt x="34" y="14"/>
                    </a:lnTo>
                    <a:lnTo>
                      <a:pt x="38" y="15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6" y="24"/>
                    </a:lnTo>
                    <a:lnTo>
                      <a:pt x="48" y="25"/>
                    </a:lnTo>
                    <a:lnTo>
                      <a:pt x="50" y="28"/>
                    </a:lnTo>
                    <a:lnTo>
                      <a:pt x="53" y="30"/>
                    </a:lnTo>
                    <a:lnTo>
                      <a:pt x="54" y="34"/>
                    </a:lnTo>
                    <a:lnTo>
                      <a:pt x="57" y="36"/>
                    </a:lnTo>
                    <a:lnTo>
                      <a:pt x="58" y="40"/>
                    </a:lnTo>
                    <a:lnTo>
                      <a:pt x="59" y="41"/>
                    </a:lnTo>
                    <a:lnTo>
                      <a:pt x="63" y="45"/>
                    </a:lnTo>
                    <a:lnTo>
                      <a:pt x="64" y="48"/>
                    </a:lnTo>
                    <a:lnTo>
                      <a:pt x="67" y="50"/>
                    </a:lnTo>
                    <a:lnTo>
                      <a:pt x="67" y="53"/>
                    </a:lnTo>
                    <a:lnTo>
                      <a:pt x="69" y="58"/>
                    </a:lnTo>
                    <a:lnTo>
                      <a:pt x="70" y="60"/>
                    </a:lnTo>
                    <a:lnTo>
                      <a:pt x="72" y="64"/>
                    </a:lnTo>
                    <a:lnTo>
                      <a:pt x="74" y="67"/>
                    </a:lnTo>
                    <a:lnTo>
                      <a:pt x="74" y="69"/>
                    </a:lnTo>
                    <a:lnTo>
                      <a:pt x="77" y="72"/>
                    </a:lnTo>
                    <a:lnTo>
                      <a:pt x="77" y="74"/>
                    </a:lnTo>
                    <a:lnTo>
                      <a:pt x="78" y="77"/>
                    </a:lnTo>
                    <a:lnTo>
                      <a:pt x="79" y="80"/>
                    </a:lnTo>
                    <a:lnTo>
                      <a:pt x="79" y="82"/>
                    </a:lnTo>
                    <a:lnTo>
                      <a:pt x="80" y="84"/>
                    </a:lnTo>
                    <a:lnTo>
                      <a:pt x="80" y="87"/>
                    </a:lnTo>
                    <a:lnTo>
                      <a:pt x="80" y="88"/>
                    </a:lnTo>
                    <a:lnTo>
                      <a:pt x="80" y="92"/>
                    </a:lnTo>
                    <a:lnTo>
                      <a:pt x="80" y="93"/>
                    </a:lnTo>
                    <a:lnTo>
                      <a:pt x="80" y="95"/>
                    </a:lnTo>
                    <a:lnTo>
                      <a:pt x="80" y="98"/>
                    </a:lnTo>
                    <a:lnTo>
                      <a:pt x="80" y="101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9" y="107"/>
                    </a:lnTo>
                    <a:lnTo>
                      <a:pt x="79" y="111"/>
                    </a:lnTo>
                    <a:lnTo>
                      <a:pt x="78" y="113"/>
                    </a:lnTo>
                    <a:lnTo>
                      <a:pt x="77" y="114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5" y="122"/>
                    </a:lnTo>
                    <a:lnTo>
                      <a:pt x="74" y="123"/>
                    </a:lnTo>
                    <a:lnTo>
                      <a:pt x="74" y="127"/>
                    </a:lnTo>
                    <a:lnTo>
                      <a:pt x="72" y="128"/>
                    </a:lnTo>
                    <a:lnTo>
                      <a:pt x="72" y="131"/>
                    </a:lnTo>
                    <a:lnTo>
                      <a:pt x="70" y="133"/>
                    </a:lnTo>
                    <a:lnTo>
                      <a:pt x="70" y="137"/>
                    </a:lnTo>
                    <a:lnTo>
                      <a:pt x="69" y="141"/>
                    </a:lnTo>
                    <a:lnTo>
                      <a:pt x="68" y="138"/>
                    </a:lnTo>
                    <a:lnTo>
                      <a:pt x="68" y="136"/>
                    </a:lnTo>
                    <a:lnTo>
                      <a:pt x="68" y="133"/>
                    </a:lnTo>
                    <a:lnTo>
                      <a:pt x="68" y="131"/>
                    </a:lnTo>
                    <a:lnTo>
                      <a:pt x="68" y="128"/>
                    </a:lnTo>
                    <a:lnTo>
                      <a:pt x="68" y="126"/>
                    </a:lnTo>
                    <a:lnTo>
                      <a:pt x="68" y="123"/>
                    </a:lnTo>
                    <a:lnTo>
                      <a:pt x="67" y="121"/>
                    </a:lnTo>
                    <a:lnTo>
                      <a:pt x="67" y="118"/>
                    </a:lnTo>
                    <a:lnTo>
                      <a:pt x="67" y="114"/>
                    </a:lnTo>
                    <a:lnTo>
                      <a:pt x="67" y="111"/>
                    </a:lnTo>
                    <a:lnTo>
                      <a:pt x="67" y="108"/>
                    </a:lnTo>
                    <a:lnTo>
                      <a:pt x="67" y="104"/>
                    </a:lnTo>
                    <a:lnTo>
                      <a:pt x="65" y="102"/>
                    </a:lnTo>
                    <a:lnTo>
                      <a:pt x="64" y="98"/>
                    </a:lnTo>
                    <a:lnTo>
                      <a:pt x="64" y="94"/>
                    </a:lnTo>
                    <a:lnTo>
                      <a:pt x="63" y="92"/>
                    </a:lnTo>
                    <a:lnTo>
                      <a:pt x="62" y="87"/>
                    </a:lnTo>
                    <a:lnTo>
                      <a:pt x="60" y="84"/>
                    </a:lnTo>
                    <a:lnTo>
                      <a:pt x="59" y="80"/>
                    </a:lnTo>
                    <a:lnTo>
                      <a:pt x="59" y="77"/>
                    </a:lnTo>
                    <a:lnTo>
                      <a:pt x="58" y="73"/>
                    </a:lnTo>
                    <a:lnTo>
                      <a:pt x="57" y="70"/>
                    </a:lnTo>
                    <a:lnTo>
                      <a:pt x="55" y="67"/>
                    </a:lnTo>
                    <a:lnTo>
                      <a:pt x="54" y="64"/>
                    </a:lnTo>
                    <a:lnTo>
                      <a:pt x="53" y="60"/>
                    </a:lnTo>
                    <a:lnTo>
                      <a:pt x="52" y="58"/>
                    </a:lnTo>
                    <a:lnTo>
                      <a:pt x="50" y="53"/>
                    </a:lnTo>
                    <a:lnTo>
                      <a:pt x="48" y="51"/>
                    </a:lnTo>
                    <a:lnTo>
                      <a:pt x="46" y="49"/>
                    </a:lnTo>
                    <a:lnTo>
                      <a:pt x="44" y="46"/>
                    </a:lnTo>
                    <a:lnTo>
                      <a:pt x="43" y="43"/>
                    </a:lnTo>
                    <a:lnTo>
                      <a:pt x="40" y="40"/>
                    </a:lnTo>
                    <a:lnTo>
                      <a:pt x="39" y="38"/>
                    </a:lnTo>
                    <a:lnTo>
                      <a:pt x="35" y="36"/>
                    </a:lnTo>
                    <a:lnTo>
                      <a:pt x="34" y="34"/>
                    </a:lnTo>
                    <a:lnTo>
                      <a:pt x="33" y="33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5" y="25"/>
                    </a:lnTo>
                    <a:lnTo>
                      <a:pt x="24" y="23"/>
                    </a:lnTo>
                    <a:lnTo>
                      <a:pt x="21" y="21"/>
                    </a:lnTo>
                    <a:lnTo>
                      <a:pt x="20" y="19"/>
                    </a:lnTo>
                    <a:lnTo>
                      <a:pt x="18" y="16"/>
                    </a:lnTo>
                    <a:lnTo>
                      <a:pt x="16" y="15"/>
                    </a:lnTo>
                    <a:lnTo>
                      <a:pt x="12" y="11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9" name="Freeform 367"/>
              <p:cNvSpPr>
                <a:spLocks noChangeAspect="1"/>
              </p:cNvSpPr>
              <p:nvPr/>
            </p:nvSpPr>
            <p:spPr bwMode="auto">
              <a:xfrm>
                <a:off x="3063" y="405"/>
                <a:ext cx="28" cy="15"/>
              </a:xfrm>
              <a:custGeom>
                <a:avLst/>
                <a:gdLst>
                  <a:gd name="T0" fmla="*/ 0 w 113"/>
                  <a:gd name="T1" fmla="*/ 0 h 61"/>
                  <a:gd name="T2" fmla="*/ 0 w 113"/>
                  <a:gd name="T3" fmla="*/ 0 h 61"/>
                  <a:gd name="T4" fmla="*/ 0 w 113"/>
                  <a:gd name="T5" fmla="*/ 0 h 61"/>
                  <a:gd name="T6" fmla="*/ 0 w 113"/>
                  <a:gd name="T7" fmla="*/ 0 h 61"/>
                  <a:gd name="T8" fmla="*/ 0 w 113"/>
                  <a:gd name="T9" fmla="*/ 0 h 61"/>
                  <a:gd name="T10" fmla="*/ 0 w 113"/>
                  <a:gd name="T11" fmla="*/ 0 h 61"/>
                  <a:gd name="T12" fmla="*/ 0 w 113"/>
                  <a:gd name="T13" fmla="*/ 0 h 61"/>
                  <a:gd name="T14" fmla="*/ 0 w 113"/>
                  <a:gd name="T15" fmla="*/ 0 h 61"/>
                  <a:gd name="T16" fmla="*/ 0 w 113"/>
                  <a:gd name="T17" fmla="*/ 0 h 61"/>
                  <a:gd name="T18" fmla="*/ 0 w 113"/>
                  <a:gd name="T19" fmla="*/ 0 h 61"/>
                  <a:gd name="T20" fmla="*/ 0 w 113"/>
                  <a:gd name="T21" fmla="*/ 0 h 61"/>
                  <a:gd name="T22" fmla="*/ 0 w 113"/>
                  <a:gd name="T23" fmla="*/ 0 h 61"/>
                  <a:gd name="T24" fmla="*/ 0 w 113"/>
                  <a:gd name="T25" fmla="*/ 0 h 61"/>
                  <a:gd name="T26" fmla="*/ 0 w 113"/>
                  <a:gd name="T27" fmla="*/ 0 h 61"/>
                  <a:gd name="T28" fmla="*/ 0 w 113"/>
                  <a:gd name="T29" fmla="*/ 0 h 61"/>
                  <a:gd name="T30" fmla="*/ 0 w 113"/>
                  <a:gd name="T31" fmla="*/ 0 h 61"/>
                  <a:gd name="T32" fmla="*/ 0 w 113"/>
                  <a:gd name="T33" fmla="*/ 0 h 61"/>
                  <a:gd name="T34" fmla="*/ 0 w 113"/>
                  <a:gd name="T35" fmla="*/ 0 h 61"/>
                  <a:gd name="T36" fmla="*/ 0 w 113"/>
                  <a:gd name="T37" fmla="*/ 0 h 61"/>
                  <a:gd name="T38" fmla="*/ 0 w 113"/>
                  <a:gd name="T39" fmla="*/ 0 h 61"/>
                  <a:gd name="T40" fmla="*/ 0 w 113"/>
                  <a:gd name="T41" fmla="*/ 0 h 61"/>
                  <a:gd name="T42" fmla="*/ 0 w 113"/>
                  <a:gd name="T43" fmla="*/ 0 h 61"/>
                  <a:gd name="T44" fmla="*/ 0 w 113"/>
                  <a:gd name="T45" fmla="*/ 0 h 61"/>
                  <a:gd name="T46" fmla="*/ 0 w 113"/>
                  <a:gd name="T47" fmla="*/ 0 h 61"/>
                  <a:gd name="T48" fmla="*/ 0 w 113"/>
                  <a:gd name="T49" fmla="*/ 0 h 61"/>
                  <a:gd name="T50" fmla="*/ 0 w 113"/>
                  <a:gd name="T51" fmla="*/ 0 h 61"/>
                  <a:gd name="T52" fmla="*/ 0 w 113"/>
                  <a:gd name="T53" fmla="*/ 0 h 61"/>
                  <a:gd name="T54" fmla="*/ 0 w 113"/>
                  <a:gd name="T55" fmla="*/ 0 h 61"/>
                  <a:gd name="T56" fmla="*/ 0 w 113"/>
                  <a:gd name="T57" fmla="*/ 0 h 61"/>
                  <a:gd name="T58" fmla="*/ 0 w 113"/>
                  <a:gd name="T59" fmla="*/ 0 h 61"/>
                  <a:gd name="T60" fmla="*/ 0 w 113"/>
                  <a:gd name="T61" fmla="*/ 0 h 61"/>
                  <a:gd name="T62" fmla="*/ 0 w 113"/>
                  <a:gd name="T63" fmla="*/ 0 h 61"/>
                  <a:gd name="T64" fmla="*/ 0 w 113"/>
                  <a:gd name="T65" fmla="*/ 0 h 61"/>
                  <a:gd name="T66" fmla="*/ 0 w 113"/>
                  <a:gd name="T67" fmla="*/ 0 h 61"/>
                  <a:gd name="T68" fmla="*/ 0 w 113"/>
                  <a:gd name="T69" fmla="*/ 0 h 61"/>
                  <a:gd name="T70" fmla="*/ 0 w 113"/>
                  <a:gd name="T71" fmla="*/ 0 h 61"/>
                  <a:gd name="T72" fmla="*/ 0 w 113"/>
                  <a:gd name="T73" fmla="*/ 0 h 61"/>
                  <a:gd name="T74" fmla="*/ 0 w 113"/>
                  <a:gd name="T75" fmla="*/ 0 h 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3"/>
                  <a:gd name="T115" fmla="*/ 0 h 61"/>
                  <a:gd name="T116" fmla="*/ 113 w 113"/>
                  <a:gd name="T117" fmla="*/ 61 h 6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3" h="61">
                    <a:moveTo>
                      <a:pt x="10" y="31"/>
                    </a:moveTo>
                    <a:lnTo>
                      <a:pt x="13" y="27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2" y="18"/>
                    </a:lnTo>
                    <a:lnTo>
                      <a:pt x="24" y="17"/>
                    </a:lnTo>
                    <a:lnTo>
                      <a:pt x="27" y="15"/>
                    </a:lnTo>
                    <a:lnTo>
                      <a:pt x="32" y="13"/>
                    </a:lnTo>
                    <a:lnTo>
                      <a:pt x="34" y="12"/>
                    </a:lnTo>
                    <a:lnTo>
                      <a:pt x="38" y="11"/>
                    </a:lnTo>
                    <a:lnTo>
                      <a:pt x="43" y="8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4" y="6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73" y="1"/>
                    </a:lnTo>
                    <a:lnTo>
                      <a:pt x="76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1" y="1"/>
                    </a:lnTo>
                    <a:lnTo>
                      <a:pt x="113" y="2"/>
                    </a:lnTo>
                    <a:lnTo>
                      <a:pt x="111" y="2"/>
                    </a:lnTo>
                    <a:lnTo>
                      <a:pt x="107" y="2"/>
                    </a:lnTo>
                    <a:lnTo>
                      <a:pt x="106" y="2"/>
                    </a:lnTo>
                    <a:lnTo>
                      <a:pt x="103" y="2"/>
                    </a:lnTo>
                    <a:lnTo>
                      <a:pt x="101" y="3"/>
                    </a:lnTo>
                    <a:lnTo>
                      <a:pt x="98" y="5"/>
                    </a:lnTo>
                    <a:lnTo>
                      <a:pt x="96" y="5"/>
                    </a:lnTo>
                    <a:lnTo>
                      <a:pt x="93" y="5"/>
                    </a:lnTo>
                    <a:lnTo>
                      <a:pt x="90" y="5"/>
                    </a:lnTo>
                    <a:lnTo>
                      <a:pt x="87" y="6"/>
                    </a:lnTo>
                    <a:lnTo>
                      <a:pt x="83" y="6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4" y="8"/>
                    </a:lnTo>
                    <a:lnTo>
                      <a:pt x="69" y="8"/>
                    </a:lnTo>
                    <a:lnTo>
                      <a:pt x="67" y="10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50" y="13"/>
                    </a:lnTo>
                    <a:lnTo>
                      <a:pt x="48" y="15"/>
                    </a:lnTo>
                    <a:lnTo>
                      <a:pt x="44" y="15"/>
                    </a:lnTo>
                    <a:lnTo>
                      <a:pt x="42" y="16"/>
                    </a:lnTo>
                    <a:lnTo>
                      <a:pt x="39" y="16"/>
                    </a:lnTo>
                    <a:lnTo>
                      <a:pt x="37" y="17"/>
                    </a:lnTo>
                    <a:lnTo>
                      <a:pt x="34" y="20"/>
                    </a:lnTo>
                    <a:lnTo>
                      <a:pt x="32" y="21"/>
                    </a:lnTo>
                    <a:lnTo>
                      <a:pt x="29" y="24"/>
                    </a:lnTo>
                    <a:lnTo>
                      <a:pt x="27" y="25"/>
                    </a:lnTo>
                    <a:lnTo>
                      <a:pt x="24" y="29"/>
                    </a:lnTo>
                    <a:lnTo>
                      <a:pt x="22" y="31"/>
                    </a:lnTo>
                    <a:lnTo>
                      <a:pt x="19" y="34"/>
                    </a:lnTo>
                    <a:lnTo>
                      <a:pt x="17" y="37"/>
                    </a:lnTo>
                    <a:lnTo>
                      <a:pt x="14" y="41"/>
                    </a:lnTo>
                    <a:lnTo>
                      <a:pt x="11" y="44"/>
                    </a:lnTo>
                    <a:lnTo>
                      <a:pt x="0" y="6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0" name="Freeform 368"/>
              <p:cNvSpPr>
                <a:spLocks noChangeAspect="1"/>
              </p:cNvSpPr>
              <p:nvPr/>
            </p:nvSpPr>
            <p:spPr bwMode="auto">
              <a:xfrm>
                <a:off x="3112" y="470"/>
                <a:ext cx="23" cy="17"/>
              </a:xfrm>
              <a:custGeom>
                <a:avLst/>
                <a:gdLst>
                  <a:gd name="T0" fmla="*/ 0 w 92"/>
                  <a:gd name="T1" fmla="*/ 0 h 69"/>
                  <a:gd name="T2" fmla="*/ 0 w 92"/>
                  <a:gd name="T3" fmla="*/ 0 h 69"/>
                  <a:gd name="T4" fmla="*/ 0 w 92"/>
                  <a:gd name="T5" fmla="*/ 0 h 69"/>
                  <a:gd name="T6" fmla="*/ 0 w 92"/>
                  <a:gd name="T7" fmla="*/ 0 h 69"/>
                  <a:gd name="T8" fmla="*/ 0 w 92"/>
                  <a:gd name="T9" fmla="*/ 0 h 69"/>
                  <a:gd name="T10" fmla="*/ 0 w 92"/>
                  <a:gd name="T11" fmla="*/ 0 h 69"/>
                  <a:gd name="T12" fmla="*/ 0 w 92"/>
                  <a:gd name="T13" fmla="*/ 0 h 69"/>
                  <a:gd name="T14" fmla="*/ 0 w 92"/>
                  <a:gd name="T15" fmla="*/ 0 h 69"/>
                  <a:gd name="T16" fmla="*/ 0 w 92"/>
                  <a:gd name="T17" fmla="*/ 0 h 69"/>
                  <a:gd name="T18" fmla="*/ 0 w 92"/>
                  <a:gd name="T19" fmla="*/ 0 h 69"/>
                  <a:gd name="T20" fmla="*/ 0 w 92"/>
                  <a:gd name="T21" fmla="*/ 0 h 69"/>
                  <a:gd name="T22" fmla="*/ 0 w 92"/>
                  <a:gd name="T23" fmla="*/ 0 h 69"/>
                  <a:gd name="T24" fmla="*/ 0 w 92"/>
                  <a:gd name="T25" fmla="*/ 0 h 69"/>
                  <a:gd name="T26" fmla="*/ 0 w 92"/>
                  <a:gd name="T27" fmla="*/ 0 h 69"/>
                  <a:gd name="T28" fmla="*/ 0 w 92"/>
                  <a:gd name="T29" fmla="*/ 0 h 69"/>
                  <a:gd name="T30" fmla="*/ 0 w 92"/>
                  <a:gd name="T31" fmla="*/ 0 h 69"/>
                  <a:gd name="T32" fmla="*/ 0 w 92"/>
                  <a:gd name="T33" fmla="*/ 0 h 69"/>
                  <a:gd name="T34" fmla="*/ 0 w 92"/>
                  <a:gd name="T35" fmla="*/ 0 h 69"/>
                  <a:gd name="T36" fmla="*/ 0 w 92"/>
                  <a:gd name="T37" fmla="*/ 0 h 69"/>
                  <a:gd name="T38" fmla="*/ 0 w 92"/>
                  <a:gd name="T39" fmla="*/ 0 h 69"/>
                  <a:gd name="T40" fmla="*/ 0 w 92"/>
                  <a:gd name="T41" fmla="*/ 0 h 69"/>
                  <a:gd name="T42" fmla="*/ 0 w 92"/>
                  <a:gd name="T43" fmla="*/ 0 h 69"/>
                  <a:gd name="T44" fmla="*/ 0 w 92"/>
                  <a:gd name="T45" fmla="*/ 0 h 69"/>
                  <a:gd name="T46" fmla="*/ 0 w 92"/>
                  <a:gd name="T47" fmla="*/ 0 h 69"/>
                  <a:gd name="T48" fmla="*/ 0 w 92"/>
                  <a:gd name="T49" fmla="*/ 0 h 69"/>
                  <a:gd name="T50" fmla="*/ 0 w 92"/>
                  <a:gd name="T51" fmla="*/ 0 h 69"/>
                  <a:gd name="T52" fmla="*/ 0 w 92"/>
                  <a:gd name="T53" fmla="*/ 0 h 69"/>
                  <a:gd name="T54" fmla="*/ 0 w 92"/>
                  <a:gd name="T55" fmla="*/ 0 h 69"/>
                  <a:gd name="T56" fmla="*/ 0 w 92"/>
                  <a:gd name="T57" fmla="*/ 0 h 69"/>
                  <a:gd name="T58" fmla="*/ 0 w 92"/>
                  <a:gd name="T59" fmla="*/ 0 h 69"/>
                  <a:gd name="T60" fmla="*/ 0 w 92"/>
                  <a:gd name="T61" fmla="*/ 0 h 69"/>
                  <a:gd name="T62" fmla="*/ 0 w 92"/>
                  <a:gd name="T63" fmla="*/ 0 h 69"/>
                  <a:gd name="T64" fmla="*/ 0 w 92"/>
                  <a:gd name="T65" fmla="*/ 0 h 69"/>
                  <a:gd name="T66" fmla="*/ 0 w 92"/>
                  <a:gd name="T67" fmla="*/ 0 h 69"/>
                  <a:gd name="T68" fmla="*/ 0 w 92"/>
                  <a:gd name="T69" fmla="*/ 0 h 69"/>
                  <a:gd name="T70" fmla="*/ 0 w 92"/>
                  <a:gd name="T71" fmla="*/ 0 h 69"/>
                  <a:gd name="T72" fmla="*/ 0 w 92"/>
                  <a:gd name="T73" fmla="*/ 0 h 69"/>
                  <a:gd name="T74" fmla="*/ 0 w 92"/>
                  <a:gd name="T75" fmla="*/ 0 h 69"/>
                  <a:gd name="T76" fmla="*/ 0 w 92"/>
                  <a:gd name="T77" fmla="*/ 0 h 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2"/>
                  <a:gd name="T118" fmla="*/ 0 h 69"/>
                  <a:gd name="T119" fmla="*/ 92 w 92"/>
                  <a:gd name="T120" fmla="*/ 69 h 6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2" h="69">
                    <a:moveTo>
                      <a:pt x="92" y="0"/>
                    </a:moveTo>
                    <a:lnTo>
                      <a:pt x="91" y="2"/>
                    </a:lnTo>
                    <a:lnTo>
                      <a:pt x="88" y="7"/>
                    </a:lnTo>
                    <a:lnTo>
                      <a:pt x="87" y="9"/>
                    </a:lnTo>
                    <a:lnTo>
                      <a:pt x="86" y="10"/>
                    </a:lnTo>
                    <a:lnTo>
                      <a:pt x="84" y="14"/>
                    </a:lnTo>
                    <a:lnTo>
                      <a:pt x="83" y="15"/>
                    </a:lnTo>
                    <a:lnTo>
                      <a:pt x="81" y="17"/>
                    </a:lnTo>
                    <a:lnTo>
                      <a:pt x="79" y="20"/>
                    </a:lnTo>
                    <a:lnTo>
                      <a:pt x="77" y="21"/>
                    </a:lnTo>
                    <a:lnTo>
                      <a:pt x="77" y="24"/>
                    </a:lnTo>
                    <a:lnTo>
                      <a:pt x="76" y="26"/>
                    </a:lnTo>
                    <a:lnTo>
                      <a:pt x="73" y="29"/>
                    </a:lnTo>
                    <a:lnTo>
                      <a:pt x="72" y="31"/>
                    </a:lnTo>
                    <a:lnTo>
                      <a:pt x="69" y="32"/>
                    </a:lnTo>
                    <a:lnTo>
                      <a:pt x="66" y="36"/>
                    </a:lnTo>
                    <a:lnTo>
                      <a:pt x="62" y="41"/>
                    </a:lnTo>
                    <a:lnTo>
                      <a:pt x="59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50" y="54"/>
                    </a:lnTo>
                    <a:lnTo>
                      <a:pt x="47" y="55"/>
                    </a:lnTo>
                    <a:lnTo>
                      <a:pt x="45" y="58"/>
                    </a:lnTo>
                    <a:lnTo>
                      <a:pt x="43" y="59"/>
                    </a:lnTo>
                    <a:lnTo>
                      <a:pt x="42" y="60"/>
                    </a:lnTo>
                    <a:lnTo>
                      <a:pt x="38" y="61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29" y="64"/>
                    </a:lnTo>
                    <a:lnTo>
                      <a:pt x="28" y="64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19" y="66"/>
                    </a:lnTo>
                    <a:lnTo>
                      <a:pt x="18" y="68"/>
                    </a:lnTo>
                    <a:lnTo>
                      <a:pt x="14" y="68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9"/>
                    </a:lnTo>
                    <a:lnTo>
                      <a:pt x="3" y="69"/>
                    </a:lnTo>
                    <a:lnTo>
                      <a:pt x="0" y="69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0" y="64"/>
                    </a:lnTo>
                    <a:lnTo>
                      <a:pt x="14" y="63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1" y="59"/>
                    </a:lnTo>
                    <a:lnTo>
                      <a:pt x="23" y="59"/>
                    </a:lnTo>
                    <a:lnTo>
                      <a:pt x="25" y="58"/>
                    </a:lnTo>
                    <a:lnTo>
                      <a:pt x="29" y="55"/>
                    </a:lnTo>
                    <a:lnTo>
                      <a:pt x="33" y="54"/>
                    </a:lnTo>
                    <a:lnTo>
                      <a:pt x="37" y="51"/>
                    </a:lnTo>
                    <a:lnTo>
                      <a:pt x="40" y="50"/>
                    </a:lnTo>
                    <a:lnTo>
                      <a:pt x="43" y="48"/>
                    </a:lnTo>
                    <a:lnTo>
                      <a:pt x="47" y="46"/>
                    </a:lnTo>
                    <a:lnTo>
                      <a:pt x="49" y="44"/>
                    </a:lnTo>
                    <a:lnTo>
                      <a:pt x="50" y="44"/>
                    </a:lnTo>
                    <a:lnTo>
                      <a:pt x="52" y="41"/>
                    </a:lnTo>
                    <a:lnTo>
                      <a:pt x="54" y="39"/>
                    </a:lnTo>
                    <a:lnTo>
                      <a:pt x="57" y="35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5"/>
                    </a:lnTo>
                    <a:lnTo>
                      <a:pt x="69" y="21"/>
                    </a:lnTo>
                    <a:lnTo>
                      <a:pt x="74" y="19"/>
                    </a:lnTo>
                    <a:lnTo>
                      <a:pt x="77" y="14"/>
                    </a:lnTo>
                    <a:lnTo>
                      <a:pt x="79" y="11"/>
                    </a:lnTo>
                    <a:lnTo>
                      <a:pt x="83" y="7"/>
                    </a:lnTo>
                    <a:lnTo>
                      <a:pt x="86" y="5"/>
                    </a:lnTo>
                    <a:lnTo>
                      <a:pt x="88" y="2"/>
                    </a:lnTo>
                    <a:lnTo>
                      <a:pt x="91" y="1"/>
                    </a:lnTo>
                    <a:lnTo>
                      <a:pt x="91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1" name="Freeform 369"/>
              <p:cNvSpPr>
                <a:spLocks noChangeAspect="1"/>
              </p:cNvSpPr>
              <p:nvPr/>
            </p:nvSpPr>
            <p:spPr bwMode="auto">
              <a:xfrm>
                <a:off x="3074" y="429"/>
                <a:ext cx="30" cy="11"/>
              </a:xfrm>
              <a:custGeom>
                <a:avLst/>
                <a:gdLst>
                  <a:gd name="T0" fmla="*/ 0 w 120"/>
                  <a:gd name="T1" fmla="*/ 0 h 47"/>
                  <a:gd name="T2" fmla="*/ 0 w 120"/>
                  <a:gd name="T3" fmla="*/ 0 h 47"/>
                  <a:gd name="T4" fmla="*/ 0 w 120"/>
                  <a:gd name="T5" fmla="*/ 0 h 47"/>
                  <a:gd name="T6" fmla="*/ 0 w 120"/>
                  <a:gd name="T7" fmla="*/ 0 h 47"/>
                  <a:gd name="T8" fmla="*/ 0 w 120"/>
                  <a:gd name="T9" fmla="*/ 0 h 47"/>
                  <a:gd name="T10" fmla="*/ 0 w 120"/>
                  <a:gd name="T11" fmla="*/ 0 h 47"/>
                  <a:gd name="T12" fmla="*/ 0 w 120"/>
                  <a:gd name="T13" fmla="*/ 0 h 47"/>
                  <a:gd name="T14" fmla="*/ 0 w 120"/>
                  <a:gd name="T15" fmla="*/ 0 h 47"/>
                  <a:gd name="T16" fmla="*/ 0 w 120"/>
                  <a:gd name="T17" fmla="*/ 0 h 47"/>
                  <a:gd name="T18" fmla="*/ 0 w 120"/>
                  <a:gd name="T19" fmla="*/ 0 h 47"/>
                  <a:gd name="T20" fmla="*/ 0 w 120"/>
                  <a:gd name="T21" fmla="*/ 0 h 47"/>
                  <a:gd name="T22" fmla="*/ 0 w 120"/>
                  <a:gd name="T23" fmla="*/ 0 h 47"/>
                  <a:gd name="T24" fmla="*/ 0 w 120"/>
                  <a:gd name="T25" fmla="*/ 0 h 47"/>
                  <a:gd name="T26" fmla="*/ 0 w 120"/>
                  <a:gd name="T27" fmla="*/ 0 h 47"/>
                  <a:gd name="T28" fmla="*/ 0 w 120"/>
                  <a:gd name="T29" fmla="*/ 0 h 47"/>
                  <a:gd name="T30" fmla="*/ 0 w 120"/>
                  <a:gd name="T31" fmla="*/ 0 h 47"/>
                  <a:gd name="T32" fmla="*/ 0 w 120"/>
                  <a:gd name="T33" fmla="*/ 0 h 47"/>
                  <a:gd name="T34" fmla="*/ 0 w 120"/>
                  <a:gd name="T35" fmla="*/ 0 h 47"/>
                  <a:gd name="T36" fmla="*/ 0 w 120"/>
                  <a:gd name="T37" fmla="*/ 0 h 47"/>
                  <a:gd name="T38" fmla="*/ 0 w 120"/>
                  <a:gd name="T39" fmla="*/ 0 h 47"/>
                  <a:gd name="T40" fmla="*/ 0 w 120"/>
                  <a:gd name="T41" fmla="*/ 0 h 47"/>
                  <a:gd name="T42" fmla="*/ 0 w 120"/>
                  <a:gd name="T43" fmla="*/ 0 h 47"/>
                  <a:gd name="T44" fmla="*/ 0 w 120"/>
                  <a:gd name="T45" fmla="*/ 0 h 47"/>
                  <a:gd name="T46" fmla="*/ 0 w 120"/>
                  <a:gd name="T47" fmla="*/ 0 h 47"/>
                  <a:gd name="T48" fmla="*/ 0 w 120"/>
                  <a:gd name="T49" fmla="*/ 0 h 47"/>
                  <a:gd name="T50" fmla="*/ 0 w 120"/>
                  <a:gd name="T51" fmla="*/ 0 h 47"/>
                  <a:gd name="T52" fmla="*/ 0 w 120"/>
                  <a:gd name="T53" fmla="*/ 0 h 47"/>
                  <a:gd name="T54" fmla="*/ 0 w 120"/>
                  <a:gd name="T55" fmla="*/ 0 h 47"/>
                  <a:gd name="T56" fmla="*/ 0 w 120"/>
                  <a:gd name="T57" fmla="*/ 0 h 47"/>
                  <a:gd name="T58" fmla="*/ 0 w 120"/>
                  <a:gd name="T59" fmla="*/ 0 h 47"/>
                  <a:gd name="T60" fmla="*/ 0 w 120"/>
                  <a:gd name="T61" fmla="*/ 0 h 47"/>
                  <a:gd name="T62" fmla="*/ 0 w 120"/>
                  <a:gd name="T63" fmla="*/ 0 h 47"/>
                  <a:gd name="T64" fmla="*/ 0 w 120"/>
                  <a:gd name="T65" fmla="*/ 0 h 47"/>
                  <a:gd name="T66" fmla="*/ 0 w 120"/>
                  <a:gd name="T67" fmla="*/ 0 h 47"/>
                  <a:gd name="T68" fmla="*/ 0 w 120"/>
                  <a:gd name="T69" fmla="*/ 0 h 47"/>
                  <a:gd name="T70" fmla="*/ 0 w 120"/>
                  <a:gd name="T71" fmla="*/ 0 h 47"/>
                  <a:gd name="T72" fmla="*/ 0 w 120"/>
                  <a:gd name="T73" fmla="*/ 0 h 47"/>
                  <a:gd name="T74" fmla="*/ 0 w 120"/>
                  <a:gd name="T75" fmla="*/ 0 h 47"/>
                  <a:gd name="T76" fmla="*/ 0 w 120"/>
                  <a:gd name="T77" fmla="*/ 0 h 47"/>
                  <a:gd name="T78" fmla="*/ 0 w 120"/>
                  <a:gd name="T79" fmla="*/ 0 h 47"/>
                  <a:gd name="T80" fmla="*/ 0 w 120"/>
                  <a:gd name="T81" fmla="*/ 0 h 47"/>
                  <a:gd name="T82" fmla="*/ 0 w 120"/>
                  <a:gd name="T83" fmla="*/ 0 h 47"/>
                  <a:gd name="T84" fmla="*/ 0 w 120"/>
                  <a:gd name="T85" fmla="*/ 0 h 47"/>
                  <a:gd name="T86" fmla="*/ 0 w 120"/>
                  <a:gd name="T87" fmla="*/ 0 h 47"/>
                  <a:gd name="T88" fmla="*/ 0 w 120"/>
                  <a:gd name="T89" fmla="*/ 0 h 47"/>
                  <a:gd name="T90" fmla="*/ 0 w 120"/>
                  <a:gd name="T91" fmla="*/ 0 h 47"/>
                  <a:gd name="T92" fmla="*/ 0 w 120"/>
                  <a:gd name="T93" fmla="*/ 0 h 47"/>
                  <a:gd name="T94" fmla="*/ 0 w 120"/>
                  <a:gd name="T95" fmla="*/ 0 h 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0"/>
                  <a:gd name="T145" fmla="*/ 0 h 47"/>
                  <a:gd name="T146" fmla="*/ 120 w 120"/>
                  <a:gd name="T147" fmla="*/ 47 h 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0" h="47">
                    <a:moveTo>
                      <a:pt x="10" y="13"/>
                    </a:moveTo>
                    <a:lnTo>
                      <a:pt x="13" y="10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5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7" y="4"/>
                    </a:lnTo>
                    <a:lnTo>
                      <a:pt x="70" y="5"/>
                    </a:lnTo>
                    <a:lnTo>
                      <a:pt x="74" y="5"/>
                    </a:lnTo>
                    <a:lnTo>
                      <a:pt x="78" y="6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8" y="10"/>
                    </a:lnTo>
                    <a:lnTo>
                      <a:pt x="92" y="13"/>
                    </a:lnTo>
                    <a:lnTo>
                      <a:pt x="94" y="15"/>
                    </a:lnTo>
                    <a:lnTo>
                      <a:pt x="98" y="18"/>
                    </a:lnTo>
                    <a:lnTo>
                      <a:pt x="101" y="22"/>
                    </a:lnTo>
                    <a:lnTo>
                      <a:pt x="103" y="25"/>
                    </a:lnTo>
                    <a:lnTo>
                      <a:pt x="107" y="29"/>
                    </a:lnTo>
                    <a:lnTo>
                      <a:pt x="110" y="33"/>
                    </a:lnTo>
                    <a:lnTo>
                      <a:pt x="111" y="35"/>
                    </a:lnTo>
                    <a:lnTo>
                      <a:pt x="113" y="39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5"/>
                    </a:lnTo>
                    <a:lnTo>
                      <a:pt x="118" y="47"/>
                    </a:lnTo>
                    <a:lnTo>
                      <a:pt x="120" y="47"/>
                    </a:lnTo>
                    <a:lnTo>
                      <a:pt x="118" y="47"/>
                    </a:lnTo>
                    <a:lnTo>
                      <a:pt x="117" y="47"/>
                    </a:lnTo>
                    <a:lnTo>
                      <a:pt x="115" y="44"/>
                    </a:lnTo>
                    <a:lnTo>
                      <a:pt x="112" y="42"/>
                    </a:lnTo>
                    <a:lnTo>
                      <a:pt x="110" y="40"/>
                    </a:lnTo>
                    <a:lnTo>
                      <a:pt x="108" y="39"/>
                    </a:lnTo>
                    <a:lnTo>
                      <a:pt x="106" y="38"/>
                    </a:lnTo>
                    <a:lnTo>
                      <a:pt x="103" y="37"/>
                    </a:lnTo>
                    <a:lnTo>
                      <a:pt x="102" y="35"/>
                    </a:lnTo>
                    <a:lnTo>
                      <a:pt x="99" y="34"/>
                    </a:lnTo>
                    <a:lnTo>
                      <a:pt x="97" y="33"/>
                    </a:lnTo>
                    <a:lnTo>
                      <a:pt x="94" y="32"/>
                    </a:lnTo>
                    <a:lnTo>
                      <a:pt x="92" y="29"/>
                    </a:lnTo>
                    <a:lnTo>
                      <a:pt x="89" y="28"/>
                    </a:lnTo>
                    <a:lnTo>
                      <a:pt x="87" y="27"/>
                    </a:lnTo>
                    <a:lnTo>
                      <a:pt x="83" y="25"/>
                    </a:lnTo>
                    <a:lnTo>
                      <a:pt x="81" y="23"/>
                    </a:lnTo>
                    <a:lnTo>
                      <a:pt x="78" y="23"/>
                    </a:lnTo>
                    <a:lnTo>
                      <a:pt x="76" y="22"/>
                    </a:lnTo>
                    <a:lnTo>
                      <a:pt x="73" y="19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0" y="15"/>
                    </a:lnTo>
                    <a:lnTo>
                      <a:pt x="58" y="15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0" y="15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4" y="15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1" y="19"/>
                    </a:lnTo>
                    <a:lnTo>
                      <a:pt x="9" y="22"/>
                    </a:lnTo>
                    <a:lnTo>
                      <a:pt x="6" y="22"/>
                    </a:lnTo>
                    <a:lnTo>
                      <a:pt x="4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2" name="Freeform 370"/>
              <p:cNvSpPr>
                <a:spLocks noChangeAspect="1"/>
              </p:cNvSpPr>
              <p:nvPr/>
            </p:nvSpPr>
            <p:spPr bwMode="auto">
              <a:xfrm>
                <a:off x="3073" y="437"/>
                <a:ext cx="26" cy="9"/>
              </a:xfrm>
              <a:custGeom>
                <a:avLst/>
                <a:gdLst>
                  <a:gd name="T0" fmla="*/ 0 w 105"/>
                  <a:gd name="T1" fmla="*/ 0 h 39"/>
                  <a:gd name="T2" fmla="*/ 0 w 105"/>
                  <a:gd name="T3" fmla="*/ 0 h 39"/>
                  <a:gd name="T4" fmla="*/ 0 w 105"/>
                  <a:gd name="T5" fmla="*/ 0 h 39"/>
                  <a:gd name="T6" fmla="*/ 0 w 105"/>
                  <a:gd name="T7" fmla="*/ 0 h 39"/>
                  <a:gd name="T8" fmla="*/ 0 w 105"/>
                  <a:gd name="T9" fmla="*/ 0 h 39"/>
                  <a:gd name="T10" fmla="*/ 0 w 105"/>
                  <a:gd name="T11" fmla="*/ 0 h 39"/>
                  <a:gd name="T12" fmla="*/ 0 w 105"/>
                  <a:gd name="T13" fmla="*/ 0 h 39"/>
                  <a:gd name="T14" fmla="*/ 0 w 105"/>
                  <a:gd name="T15" fmla="*/ 0 h 39"/>
                  <a:gd name="T16" fmla="*/ 0 w 105"/>
                  <a:gd name="T17" fmla="*/ 0 h 39"/>
                  <a:gd name="T18" fmla="*/ 0 w 105"/>
                  <a:gd name="T19" fmla="*/ 0 h 39"/>
                  <a:gd name="T20" fmla="*/ 0 w 105"/>
                  <a:gd name="T21" fmla="*/ 0 h 39"/>
                  <a:gd name="T22" fmla="*/ 0 w 105"/>
                  <a:gd name="T23" fmla="*/ 0 h 39"/>
                  <a:gd name="T24" fmla="*/ 0 w 105"/>
                  <a:gd name="T25" fmla="*/ 0 h 39"/>
                  <a:gd name="T26" fmla="*/ 0 w 105"/>
                  <a:gd name="T27" fmla="*/ 0 h 39"/>
                  <a:gd name="T28" fmla="*/ 0 w 105"/>
                  <a:gd name="T29" fmla="*/ 0 h 39"/>
                  <a:gd name="T30" fmla="*/ 0 w 105"/>
                  <a:gd name="T31" fmla="*/ 0 h 39"/>
                  <a:gd name="T32" fmla="*/ 0 w 105"/>
                  <a:gd name="T33" fmla="*/ 0 h 39"/>
                  <a:gd name="T34" fmla="*/ 0 w 105"/>
                  <a:gd name="T35" fmla="*/ 0 h 39"/>
                  <a:gd name="T36" fmla="*/ 0 w 105"/>
                  <a:gd name="T37" fmla="*/ 0 h 39"/>
                  <a:gd name="T38" fmla="*/ 0 w 105"/>
                  <a:gd name="T39" fmla="*/ 0 h 39"/>
                  <a:gd name="T40" fmla="*/ 0 w 105"/>
                  <a:gd name="T41" fmla="*/ 0 h 39"/>
                  <a:gd name="T42" fmla="*/ 0 w 105"/>
                  <a:gd name="T43" fmla="*/ 0 h 39"/>
                  <a:gd name="T44" fmla="*/ 0 w 105"/>
                  <a:gd name="T45" fmla="*/ 0 h 39"/>
                  <a:gd name="T46" fmla="*/ 0 w 105"/>
                  <a:gd name="T47" fmla="*/ 0 h 39"/>
                  <a:gd name="T48" fmla="*/ 0 w 105"/>
                  <a:gd name="T49" fmla="*/ 0 h 39"/>
                  <a:gd name="T50" fmla="*/ 0 w 105"/>
                  <a:gd name="T51" fmla="*/ 0 h 39"/>
                  <a:gd name="T52" fmla="*/ 0 w 105"/>
                  <a:gd name="T53" fmla="*/ 0 h 39"/>
                  <a:gd name="T54" fmla="*/ 0 w 105"/>
                  <a:gd name="T55" fmla="*/ 0 h 39"/>
                  <a:gd name="T56" fmla="*/ 0 w 105"/>
                  <a:gd name="T57" fmla="*/ 0 h 39"/>
                  <a:gd name="T58" fmla="*/ 0 w 105"/>
                  <a:gd name="T59" fmla="*/ 0 h 39"/>
                  <a:gd name="T60" fmla="*/ 0 w 105"/>
                  <a:gd name="T61" fmla="*/ 0 h 39"/>
                  <a:gd name="T62" fmla="*/ 0 w 105"/>
                  <a:gd name="T63" fmla="*/ 0 h 39"/>
                  <a:gd name="T64" fmla="*/ 0 w 105"/>
                  <a:gd name="T65" fmla="*/ 0 h 39"/>
                  <a:gd name="T66" fmla="*/ 0 w 105"/>
                  <a:gd name="T67" fmla="*/ 0 h 39"/>
                  <a:gd name="T68" fmla="*/ 0 w 105"/>
                  <a:gd name="T69" fmla="*/ 0 h 39"/>
                  <a:gd name="T70" fmla="*/ 0 w 105"/>
                  <a:gd name="T71" fmla="*/ 0 h 39"/>
                  <a:gd name="T72" fmla="*/ 0 w 105"/>
                  <a:gd name="T73" fmla="*/ 0 h 39"/>
                  <a:gd name="T74" fmla="*/ 0 w 105"/>
                  <a:gd name="T75" fmla="*/ 0 h 39"/>
                  <a:gd name="T76" fmla="*/ 0 w 105"/>
                  <a:gd name="T77" fmla="*/ 0 h 39"/>
                  <a:gd name="T78" fmla="*/ 0 w 105"/>
                  <a:gd name="T79" fmla="*/ 0 h 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5"/>
                  <a:gd name="T121" fmla="*/ 0 h 39"/>
                  <a:gd name="T122" fmla="*/ 105 w 105"/>
                  <a:gd name="T123" fmla="*/ 39 h 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5" h="39">
                    <a:moveTo>
                      <a:pt x="5" y="26"/>
                    </a:moveTo>
                    <a:lnTo>
                      <a:pt x="7" y="24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4" y="11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5" y="1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5" y="5"/>
                    </a:lnTo>
                    <a:lnTo>
                      <a:pt x="88" y="6"/>
                    </a:lnTo>
                    <a:lnTo>
                      <a:pt x="92" y="9"/>
                    </a:lnTo>
                    <a:lnTo>
                      <a:pt x="94" y="9"/>
                    </a:lnTo>
                    <a:lnTo>
                      <a:pt x="98" y="10"/>
                    </a:lnTo>
                    <a:lnTo>
                      <a:pt x="99" y="12"/>
                    </a:lnTo>
                    <a:lnTo>
                      <a:pt x="103" y="14"/>
                    </a:lnTo>
                    <a:lnTo>
                      <a:pt x="105" y="14"/>
                    </a:lnTo>
                    <a:lnTo>
                      <a:pt x="103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79" y="14"/>
                    </a:lnTo>
                    <a:lnTo>
                      <a:pt x="75" y="14"/>
                    </a:lnTo>
                    <a:lnTo>
                      <a:pt x="74" y="14"/>
                    </a:lnTo>
                    <a:lnTo>
                      <a:pt x="71" y="14"/>
                    </a:lnTo>
                    <a:lnTo>
                      <a:pt x="69" y="14"/>
                    </a:lnTo>
                    <a:lnTo>
                      <a:pt x="68" y="14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1" y="14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51" y="14"/>
                    </a:lnTo>
                    <a:lnTo>
                      <a:pt x="49" y="14"/>
                    </a:lnTo>
                    <a:lnTo>
                      <a:pt x="46" y="14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4" y="20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19" y="27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2" y="31"/>
                    </a:lnTo>
                    <a:lnTo>
                      <a:pt x="0" y="39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3" name="Freeform 371"/>
              <p:cNvSpPr>
                <a:spLocks noChangeAspect="1"/>
              </p:cNvSpPr>
              <p:nvPr/>
            </p:nvSpPr>
            <p:spPr bwMode="auto">
              <a:xfrm>
                <a:off x="3191" y="512"/>
                <a:ext cx="21" cy="15"/>
              </a:xfrm>
              <a:custGeom>
                <a:avLst/>
                <a:gdLst>
                  <a:gd name="T0" fmla="*/ 0 w 83"/>
                  <a:gd name="T1" fmla="*/ 0 h 59"/>
                  <a:gd name="T2" fmla="*/ 0 w 83"/>
                  <a:gd name="T3" fmla="*/ 0 h 59"/>
                  <a:gd name="T4" fmla="*/ 0 w 83"/>
                  <a:gd name="T5" fmla="*/ 0 h 59"/>
                  <a:gd name="T6" fmla="*/ 0 w 83"/>
                  <a:gd name="T7" fmla="*/ 0 h 59"/>
                  <a:gd name="T8" fmla="*/ 0 w 83"/>
                  <a:gd name="T9" fmla="*/ 0 h 59"/>
                  <a:gd name="T10" fmla="*/ 0 w 83"/>
                  <a:gd name="T11" fmla="*/ 0 h 59"/>
                  <a:gd name="T12" fmla="*/ 0 w 83"/>
                  <a:gd name="T13" fmla="*/ 0 h 59"/>
                  <a:gd name="T14" fmla="*/ 0 w 83"/>
                  <a:gd name="T15" fmla="*/ 0 h 59"/>
                  <a:gd name="T16" fmla="*/ 0 w 83"/>
                  <a:gd name="T17" fmla="*/ 0 h 59"/>
                  <a:gd name="T18" fmla="*/ 0 w 83"/>
                  <a:gd name="T19" fmla="*/ 0 h 59"/>
                  <a:gd name="T20" fmla="*/ 0 w 83"/>
                  <a:gd name="T21" fmla="*/ 0 h 59"/>
                  <a:gd name="T22" fmla="*/ 0 w 83"/>
                  <a:gd name="T23" fmla="*/ 0 h 59"/>
                  <a:gd name="T24" fmla="*/ 0 w 83"/>
                  <a:gd name="T25" fmla="*/ 0 h 59"/>
                  <a:gd name="T26" fmla="*/ 0 w 83"/>
                  <a:gd name="T27" fmla="*/ 0 h 59"/>
                  <a:gd name="T28" fmla="*/ 0 w 83"/>
                  <a:gd name="T29" fmla="*/ 0 h 59"/>
                  <a:gd name="T30" fmla="*/ 0 w 83"/>
                  <a:gd name="T31" fmla="*/ 0 h 59"/>
                  <a:gd name="T32" fmla="*/ 0 w 83"/>
                  <a:gd name="T33" fmla="*/ 0 h 59"/>
                  <a:gd name="T34" fmla="*/ 0 w 83"/>
                  <a:gd name="T35" fmla="*/ 0 h 59"/>
                  <a:gd name="T36" fmla="*/ 0 w 83"/>
                  <a:gd name="T37" fmla="*/ 0 h 59"/>
                  <a:gd name="T38" fmla="*/ 0 w 83"/>
                  <a:gd name="T39" fmla="*/ 0 h 59"/>
                  <a:gd name="T40" fmla="*/ 0 w 83"/>
                  <a:gd name="T41" fmla="*/ 0 h 59"/>
                  <a:gd name="T42" fmla="*/ 0 w 83"/>
                  <a:gd name="T43" fmla="*/ 0 h 59"/>
                  <a:gd name="T44" fmla="*/ 0 w 83"/>
                  <a:gd name="T45" fmla="*/ 0 h 59"/>
                  <a:gd name="T46" fmla="*/ 0 w 83"/>
                  <a:gd name="T47" fmla="*/ 0 h 59"/>
                  <a:gd name="T48" fmla="*/ 0 w 83"/>
                  <a:gd name="T49" fmla="*/ 0 h 59"/>
                  <a:gd name="T50" fmla="*/ 0 w 83"/>
                  <a:gd name="T51" fmla="*/ 0 h 59"/>
                  <a:gd name="T52" fmla="*/ 0 w 83"/>
                  <a:gd name="T53" fmla="*/ 0 h 59"/>
                  <a:gd name="T54" fmla="*/ 0 w 83"/>
                  <a:gd name="T55" fmla="*/ 0 h 59"/>
                  <a:gd name="T56" fmla="*/ 0 w 83"/>
                  <a:gd name="T57" fmla="*/ 0 h 59"/>
                  <a:gd name="T58" fmla="*/ 0 w 83"/>
                  <a:gd name="T59" fmla="*/ 0 h 59"/>
                  <a:gd name="T60" fmla="*/ 0 w 83"/>
                  <a:gd name="T61" fmla="*/ 0 h 59"/>
                  <a:gd name="T62" fmla="*/ 0 w 83"/>
                  <a:gd name="T63" fmla="*/ 0 h 59"/>
                  <a:gd name="T64" fmla="*/ 0 w 83"/>
                  <a:gd name="T65" fmla="*/ 0 h 59"/>
                  <a:gd name="T66" fmla="*/ 0 w 83"/>
                  <a:gd name="T67" fmla="*/ 0 h 59"/>
                  <a:gd name="T68" fmla="*/ 0 w 83"/>
                  <a:gd name="T69" fmla="*/ 0 h 59"/>
                  <a:gd name="T70" fmla="*/ 0 w 83"/>
                  <a:gd name="T71" fmla="*/ 0 h 5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3"/>
                  <a:gd name="T109" fmla="*/ 0 h 59"/>
                  <a:gd name="T110" fmla="*/ 83 w 83"/>
                  <a:gd name="T111" fmla="*/ 59 h 5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3" h="59">
                    <a:moveTo>
                      <a:pt x="32" y="44"/>
                    </a:moveTo>
                    <a:lnTo>
                      <a:pt x="34" y="44"/>
                    </a:lnTo>
                    <a:lnTo>
                      <a:pt x="38" y="42"/>
                    </a:lnTo>
                    <a:lnTo>
                      <a:pt x="40" y="41"/>
                    </a:lnTo>
                    <a:lnTo>
                      <a:pt x="42" y="41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3" y="34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1" y="25"/>
                    </a:lnTo>
                    <a:lnTo>
                      <a:pt x="63" y="24"/>
                    </a:lnTo>
                    <a:lnTo>
                      <a:pt x="67" y="21"/>
                    </a:lnTo>
                    <a:lnTo>
                      <a:pt x="68" y="17"/>
                    </a:lnTo>
                    <a:lnTo>
                      <a:pt x="71" y="14"/>
                    </a:lnTo>
                    <a:lnTo>
                      <a:pt x="73" y="12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3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3" y="5"/>
                    </a:lnTo>
                    <a:lnTo>
                      <a:pt x="82" y="7"/>
                    </a:lnTo>
                    <a:lnTo>
                      <a:pt x="82" y="10"/>
                    </a:lnTo>
                    <a:lnTo>
                      <a:pt x="81" y="12"/>
                    </a:lnTo>
                    <a:lnTo>
                      <a:pt x="81" y="14"/>
                    </a:lnTo>
                    <a:lnTo>
                      <a:pt x="78" y="16"/>
                    </a:lnTo>
                    <a:lnTo>
                      <a:pt x="78" y="21"/>
                    </a:lnTo>
                    <a:lnTo>
                      <a:pt x="76" y="22"/>
                    </a:lnTo>
                    <a:lnTo>
                      <a:pt x="74" y="25"/>
                    </a:lnTo>
                    <a:lnTo>
                      <a:pt x="72" y="27"/>
                    </a:lnTo>
                    <a:lnTo>
                      <a:pt x="71" y="31"/>
                    </a:lnTo>
                    <a:lnTo>
                      <a:pt x="68" y="34"/>
                    </a:lnTo>
                    <a:lnTo>
                      <a:pt x="66" y="36"/>
                    </a:lnTo>
                    <a:lnTo>
                      <a:pt x="63" y="39"/>
                    </a:lnTo>
                    <a:lnTo>
                      <a:pt x="61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3" y="47"/>
                    </a:lnTo>
                    <a:lnTo>
                      <a:pt x="50" y="49"/>
                    </a:lnTo>
                    <a:lnTo>
                      <a:pt x="48" y="49"/>
                    </a:lnTo>
                    <a:lnTo>
                      <a:pt x="47" y="50"/>
                    </a:lnTo>
                    <a:lnTo>
                      <a:pt x="45" y="53"/>
                    </a:lnTo>
                    <a:lnTo>
                      <a:pt x="43" y="54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5" y="56"/>
                    </a:lnTo>
                    <a:lnTo>
                      <a:pt x="33" y="56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0" y="58"/>
                    </a:lnTo>
                    <a:lnTo>
                      <a:pt x="6" y="58"/>
                    </a:lnTo>
                    <a:lnTo>
                      <a:pt x="5" y="56"/>
                    </a:lnTo>
                    <a:lnTo>
                      <a:pt x="4" y="56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4" name="Freeform 372"/>
              <p:cNvSpPr>
                <a:spLocks noChangeAspect="1"/>
              </p:cNvSpPr>
              <p:nvPr/>
            </p:nvSpPr>
            <p:spPr bwMode="auto">
              <a:xfrm>
                <a:off x="3141" y="619"/>
                <a:ext cx="47" cy="15"/>
              </a:xfrm>
              <a:custGeom>
                <a:avLst/>
                <a:gdLst>
                  <a:gd name="T0" fmla="*/ 0 w 191"/>
                  <a:gd name="T1" fmla="*/ 0 h 61"/>
                  <a:gd name="T2" fmla="*/ 0 w 191"/>
                  <a:gd name="T3" fmla="*/ 0 h 61"/>
                  <a:gd name="T4" fmla="*/ 0 w 191"/>
                  <a:gd name="T5" fmla="*/ 0 h 61"/>
                  <a:gd name="T6" fmla="*/ 0 w 191"/>
                  <a:gd name="T7" fmla="*/ 0 h 61"/>
                  <a:gd name="T8" fmla="*/ 0 w 191"/>
                  <a:gd name="T9" fmla="*/ 0 h 61"/>
                  <a:gd name="T10" fmla="*/ 0 w 191"/>
                  <a:gd name="T11" fmla="*/ 0 h 61"/>
                  <a:gd name="T12" fmla="*/ 0 w 191"/>
                  <a:gd name="T13" fmla="*/ 0 h 61"/>
                  <a:gd name="T14" fmla="*/ 0 w 191"/>
                  <a:gd name="T15" fmla="*/ 0 h 61"/>
                  <a:gd name="T16" fmla="*/ 0 w 191"/>
                  <a:gd name="T17" fmla="*/ 0 h 61"/>
                  <a:gd name="T18" fmla="*/ 0 w 191"/>
                  <a:gd name="T19" fmla="*/ 0 h 61"/>
                  <a:gd name="T20" fmla="*/ 0 w 191"/>
                  <a:gd name="T21" fmla="*/ 0 h 61"/>
                  <a:gd name="T22" fmla="*/ 0 w 191"/>
                  <a:gd name="T23" fmla="*/ 0 h 61"/>
                  <a:gd name="T24" fmla="*/ 0 w 191"/>
                  <a:gd name="T25" fmla="*/ 0 h 61"/>
                  <a:gd name="T26" fmla="*/ 0 w 191"/>
                  <a:gd name="T27" fmla="*/ 0 h 61"/>
                  <a:gd name="T28" fmla="*/ 0 w 191"/>
                  <a:gd name="T29" fmla="*/ 0 h 61"/>
                  <a:gd name="T30" fmla="*/ 0 w 191"/>
                  <a:gd name="T31" fmla="*/ 0 h 61"/>
                  <a:gd name="T32" fmla="*/ 0 w 191"/>
                  <a:gd name="T33" fmla="*/ 0 h 61"/>
                  <a:gd name="T34" fmla="*/ 0 w 191"/>
                  <a:gd name="T35" fmla="*/ 0 h 61"/>
                  <a:gd name="T36" fmla="*/ 0 w 191"/>
                  <a:gd name="T37" fmla="*/ 0 h 61"/>
                  <a:gd name="T38" fmla="*/ 0 w 191"/>
                  <a:gd name="T39" fmla="*/ 0 h 61"/>
                  <a:gd name="T40" fmla="*/ 0 w 191"/>
                  <a:gd name="T41" fmla="*/ 0 h 61"/>
                  <a:gd name="T42" fmla="*/ 0 w 191"/>
                  <a:gd name="T43" fmla="*/ 0 h 61"/>
                  <a:gd name="T44" fmla="*/ 0 w 191"/>
                  <a:gd name="T45" fmla="*/ 0 h 61"/>
                  <a:gd name="T46" fmla="*/ 0 w 191"/>
                  <a:gd name="T47" fmla="*/ 0 h 61"/>
                  <a:gd name="T48" fmla="*/ 0 w 191"/>
                  <a:gd name="T49" fmla="*/ 0 h 61"/>
                  <a:gd name="T50" fmla="*/ 0 w 191"/>
                  <a:gd name="T51" fmla="*/ 0 h 61"/>
                  <a:gd name="T52" fmla="*/ 0 w 191"/>
                  <a:gd name="T53" fmla="*/ 0 h 61"/>
                  <a:gd name="T54" fmla="*/ 0 w 191"/>
                  <a:gd name="T55" fmla="*/ 0 h 61"/>
                  <a:gd name="T56" fmla="*/ 0 w 191"/>
                  <a:gd name="T57" fmla="*/ 0 h 61"/>
                  <a:gd name="T58" fmla="*/ 0 w 191"/>
                  <a:gd name="T59" fmla="*/ 0 h 61"/>
                  <a:gd name="T60" fmla="*/ 0 w 191"/>
                  <a:gd name="T61" fmla="*/ 0 h 61"/>
                  <a:gd name="T62" fmla="*/ 0 w 191"/>
                  <a:gd name="T63" fmla="*/ 0 h 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61"/>
                  <a:gd name="T98" fmla="*/ 191 w 191"/>
                  <a:gd name="T99" fmla="*/ 61 h 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61">
                    <a:moveTo>
                      <a:pt x="39" y="29"/>
                    </a:moveTo>
                    <a:lnTo>
                      <a:pt x="42" y="30"/>
                    </a:lnTo>
                    <a:lnTo>
                      <a:pt x="44" y="32"/>
                    </a:lnTo>
                    <a:lnTo>
                      <a:pt x="47" y="34"/>
                    </a:lnTo>
                    <a:lnTo>
                      <a:pt x="48" y="35"/>
                    </a:lnTo>
                    <a:lnTo>
                      <a:pt x="52" y="36"/>
                    </a:lnTo>
                    <a:lnTo>
                      <a:pt x="53" y="38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0" y="41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5"/>
                    </a:lnTo>
                    <a:lnTo>
                      <a:pt x="70" y="46"/>
                    </a:lnTo>
                    <a:lnTo>
                      <a:pt x="73" y="49"/>
                    </a:lnTo>
                    <a:lnTo>
                      <a:pt x="76" y="49"/>
                    </a:lnTo>
                    <a:lnTo>
                      <a:pt x="77" y="50"/>
                    </a:lnTo>
                    <a:lnTo>
                      <a:pt x="80" y="51"/>
                    </a:lnTo>
                    <a:lnTo>
                      <a:pt x="82" y="54"/>
                    </a:lnTo>
                    <a:lnTo>
                      <a:pt x="85" y="54"/>
                    </a:lnTo>
                    <a:lnTo>
                      <a:pt x="86" y="55"/>
                    </a:lnTo>
                    <a:lnTo>
                      <a:pt x="87" y="56"/>
                    </a:lnTo>
                    <a:lnTo>
                      <a:pt x="91" y="56"/>
                    </a:lnTo>
                    <a:lnTo>
                      <a:pt x="94" y="59"/>
                    </a:lnTo>
                    <a:lnTo>
                      <a:pt x="96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191" y="21"/>
                    </a:lnTo>
                    <a:lnTo>
                      <a:pt x="101" y="43"/>
                    </a:lnTo>
                    <a:lnTo>
                      <a:pt x="0" y="0"/>
                    </a:lnTo>
                    <a:lnTo>
                      <a:pt x="3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340" name="Group 328"/>
            <p:cNvGrpSpPr>
              <a:grpSpLocks noChangeAspect="1"/>
            </p:cNvGrpSpPr>
            <p:nvPr/>
          </p:nvGrpSpPr>
          <p:grpSpPr bwMode="auto">
            <a:xfrm>
              <a:off x="2272" y="443"/>
              <a:ext cx="277" cy="378"/>
              <a:chOff x="2723" y="379"/>
              <a:chExt cx="277" cy="378"/>
            </a:xfrm>
          </p:grpSpPr>
          <p:sp>
            <p:nvSpPr>
              <p:cNvPr id="11429" name="AutoShape 242"/>
              <p:cNvSpPr>
                <a:spLocks noChangeAspect="1" noChangeArrowheads="1" noTextEdit="1"/>
              </p:cNvSpPr>
              <p:nvPr/>
            </p:nvSpPr>
            <p:spPr bwMode="auto">
              <a:xfrm>
                <a:off x="2723" y="379"/>
                <a:ext cx="277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0" name="Freeform 243"/>
              <p:cNvSpPr>
                <a:spLocks noChangeAspect="1"/>
              </p:cNvSpPr>
              <p:nvPr/>
            </p:nvSpPr>
            <p:spPr bwMode="auto">
              <a:xfrm>
                <a:off x="2730" y="530"/>
                <a:ext cx="260" cy="214"/>
              </a:xfrm>
              <a:custGeom>
                <a:avLst/>
                <a:gdLst>
                  <a:gd name="T0" fmla="*/ 0 w 1037"/>
                  <a:gd name="T1" fmla="*/ 0 h 855"/>
                  <a:gd name="T2" fmla="*/ 0 w 1037"/>
                  <a:gd name="T3" fmla="*/ 0 h 855"/>
                  <a:gd name="T4" fmla="*/ 0 w 1037"/>
                  <a:gd name="T5" fmla="*/ 0 h 855"/>
                  <a:gd name="T6" fmla="*/ 0 w 1037"/>
                  <a:gd name="T7" fmla="*/ 0 h 855"/>
                  <a:gd name="T8" fmla="*/ 0 w 1037"/>
                  <a:gd name="T9" fmla="*/ 0 h 855"/>
                  <a:gd name="T10" fmla="*/ 0 w 1037"/>
                  <a:gd name="T11" fmla="*/ 0 h 855"/>
                  <a:gd name="T12" fmla="*/ 0 w 1037"/>
                  <a:gd name="T13" fmla="*/ 0 h 855"/>
                  <a:gd name="T14" fmla="*/ 0 w 1037"/>
                  <a:gd name="T15" fmla="*/ 0 h 855"/>
                  <a:gd name="T16" fmla="*/ 0 w 1037"/>
                  <a:gd name="T17" fmla="*/ 0 h 855"/>
                  <a:gd name="T18" fmla="*/ 0 w 1037"/>
                  <a:gd name="T19" fmla="*/ 0 h 855"/>
                  <a:gd name="T20" fmla="*/ 0 w 1037"/>
                  <a:gd name="T21" fmla="*/ 0 h 8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7"/>
                  <a:gd name="T34" fmla="*/ 0 h 855"/>
                  <a:gd name="T35" fmla="*/ 1037 w 1037"/>
                  <a:gd name="T36" fmla="*/ 855 h 8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7" h="855">
                    <a:moveTo>
                      <a:pt x="73" y="111"/>
                    </a:moveTo>
                    <a:lnTo>
                      <a:pt x="111" y="403"/>
                    </a:lnTo>
                    <a:lnTo>
                      <a:pt x="0" y="639"/>
                    </a:lnTo>
                    <a:lnTo>
                      <a:pt x="483" y="855"/>
                    </a:lnTo>
                    <a:lnTo>
                      <a:pt x="1037" y="608"/>
                    </a:lnTo>
                    <a:lnTo>
                      <a:pt x="954" y="403"/>
                    </a:lnTo>
                    <a:lnTo>
                      <a:pt x="969" y="77"/>
                    </a:lnTo>
                    <a:lnTo>
                      <a:pt x="686" y="0"/>
                    </a:lnTo>
                    <a:lnTo>
                      <a:pt x="290" y="15"/>
                    </a:lnTo>
                    <a:lnTo>
                      <a:pt x="73" y="1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1" name="Freeform 244"/>
              <p:cNvSpPr>
                <a:spLocks noChangeAspect="1"/>
              </p:cNvSpPr>
              <p:nvPr/>
            </p:nvSpPr>
            <p:spPr bwMode="auto">
              <a:xfrm>
                <a:off x="2803" y="453"/>
                <a:ext cx="111" cy="79"/>
              </a:xfrm>
              <a:custGeom>
                <a:avLst/>
                <a:gdLst>
                  <a:gd name="T0" fmla="*/ 0 w 445"/>
                  <a:gd name="T1" fmla="*/ 0 h 317"/>
                  <a:gd name="T2" fmla="*/ 0 w 445"/>
                  <a:gd name="T3" fmla="*/ 0 h 317"/>
                  <a:gd name="T4" fmla="*/ 0 w 445"/>
                  <a:gd name="T5" fmla="*/ 0 h 317"/>
                  <a:gd name="T6" fmla="*/ 0 w 445"/>
                  <a:gd name="T7" fmla="*/ 0 h 317"/>
                  <a:gd name="T8" fmla="*/ 0 w 445"/>
                  <a:gd name="T9" fmla="*/ 0 h 317"/>
                  <a:gd name="T10" fmla="*/ 0 w 445"/>
                  <a:gd name="T11" fmla="*/ 0 h 317"/>
                  <a:gd name="T12" fmla="*/ 0 w 445"/>
                  <a:gd name="T13" fmla="*/ 0 h 317"/>
                  <a:gd name="T14" fmla="*/ 0 w 445"/>
                  <a:gd name="T15" fmla="*/ 0 h 317"/>
                  <a:gd name="T16" fmla="*/ 0 w 445"/>
                  <a:gd name="T17" fmla="*/ 0 h 317"/>
                  <a:gd name="T18" fmla="*/ 0 w 445"/>
                  <a:gd name="T19" fmla="*/ 0 h 317"/>
                  <a:gd name="T20" fmla="*/ 0 w 445"/>
                  <a:gd name="T21" fmla="*/ 0 h 317"/>
                  <a:gd name="T22" fmla="*/ 0 w 445"/>
                  <a:gd name="T23" fmla="*/ 0 h 317"/>
                  <a:gd name="T24" fmla="*/ 0 w 445"/>
                  <a:gd name="T25" fmla="*/ 0 h 317"/>
                  <a:gd name="T26" fmla="*/ 0 w 445"/>
                  <a:gd name="T27" fmla="*/ 0 h 317"/>
                  <a:gd name="T28" fmla="*/ 0 w 445"/>
                  <a:gd name="T29" fmla="*/ 0 h 317"/>
                  <a:gd name="T30" fmla="*/ 0 w 445"/>
                  <a:gd name="T31" fmla="*/ 0 h 317"/>
                  <a:gd name="T32" fmla="*/ 0 w 445"/>
                  <a:gd name="T33" fmla="*/ 0 h 317"/>
                  <a:gd name="T34" fmla="*/ 0 w 445"/>
                  <a:gd name="T35" fmla="*/ 0 h 317"/>
                  <a:gd name="T36" fmla="*/ 0 w 445"/>
                  <a:gd name="T37" fmla="*/ 0 h 317"/>
                  <a:gd name="T38" fmla="*/ 0 w 445"/>
                  <a:gd name="T39" fmla="*/ 0 h 317"/>
                  <a:gd name="T40" fmla="*/ 0 w 445"/>
                  <a:gd name="T41" fmla="*/ 0 h 317"/>
                  <a:gd name="T42" fmla="*/ 0 w 445"/>
                  <a:gd name="T43" fmla="*/ 0 h 317"/>
                  <a:gd name="T44" fmla="*/ 0 w 445"/>
                  <a:gd name="T45" fmla="*/ 0 h 317"/>
                  <a:gd name="T46" fmla="*/ 0 w 445"/>
                  <a:gd name="T47" fmla="*/ 0 h 317"/>
                  <a:gd name="T48" fmla="*/ 0 w 445"/>
                  <a:gd name="T49" fmla="*/ 0 h 317"/>
                  <a:gd name="T50" fmla="*/ 0 w 445"/>
                  <a:gd name="T51" fmla="*/ 0 h 317"/>
                  <a:gd name="T52" fmla="*/ 0 w 445"/>
                  <a:gd name="T53" fmla="*/ 0 h 317"/>
                  <a:gd name="T54" fmla="*/ 0 w 445"/>
                  <a:gd name="T55" fmla="*/ 0 h 317"/>
                  <a:gd name="T56" fmla="*/ 0 w 445"/>
                  <a:gd name="T57" fmla="*/ 0 h 317"/>
                  <a:gd name="T58" fmla="*/ 0 w 445"/>
                  <a:gd name="T59" fmla="*/ 0 h 317"/>
                  <a:gd name="T60" fmla="*/ 0 w 445"/>
                  <a:gd name="T61" fmla="*/ 0 h 317"/>
                  <a:gd name="T62" fmla="*/ 0 w 445"/>
                  <a:gd name="T63" fmla="*/ 0 h 317"/>
                  <a:gd name="T64" fmla="*/ 0 w 445"/>
                  <a:gd name="T65" fmla="*/ 0 h 317"/>
                  <a:gd name="T66" fmla="*/ 0 w 445"/>
                  <a:gd name="T67" fmla="*/ 0 h 317"/>
                  <a:gd name="T68" fmla="*/ 0 w 445"/>
                  <a:gd name="T69" fmla="*/ 0 h 317"/>
                  <a:gd name="T70" fmla="*/ 0 w 445"/>
                  <a:gd name="T71" fmla="*/ 0 h 317"/>
                  <a:gd name="T72" fmla="*/ 0 w 445"/>
                  <a:gd name="T73" fmla="*/ 0 h 317"/>
                  <a:gd name="T74" fmla="*/ 0 w 445"/>
                  <a:gd name="T75" fmla="*/ 0 h 317"/>
                  <a:gd name="T76" fmla="*/ 0 w 445"/>
                  <a:gd name="T77" fmla="*/ 0 h 317"/>
                  <a:gd name="T78" fmla="*/ 0 w 445"/>
                  <a:gd name="T79" fmla="*/ 0 h 317"/>
                  <a:gd name="T80" fmla="*/ 0 w 445"/>
                  <a:gd name="T81" fmla="*/ 0 h 317"/>
                  <a:gd name="T82" fmla="*/ 0 w 445"/>
                  <a:gd name="T83" fmla="*/ 0 h 317"/>
                  <a:gd name="T84" fmla="*/ 0 w 445"/>
                  <a:gd name="T85" fmla="*/ 0 h 317"/>
                  <a:gd name="T86" fmla="*/ 0 w 445"/>
                  <a:gd name="T87" fmla="*/ 0 h 317"/>
                  <a:gd name="T88" fmla="*/ 0 w 445"/>
                  <a:gd name="T89" fmla="*/ 0 h 317"/>
                  <a:gd name="T90" fmla="*/ 0 w 445"/>
                  <a:gd name="T91" fmla="*/ 0 h 317"/>
                  <a:gd name="T92" fmla="*/ 0 w 445"/>
                  <a:gd name="T93" fmla="*/ 0 h 317"/>
                  <a:gd name="T94" fmla="*/ 0 w 445"/>
                  <a:gd name="T95" fmla="*/ 0 h 317"/>
                  <a:gd name="T96" fmla="*/ 0 w 445"/>
                  <a:gd name="T97" fmla="*/ 0 h 317"/>
                  <a:gd name="T98" fmla="*/ 0 w 445"/>
                  <a:gd name="T99" fmla="*/ 0 h 317"/>
                  <a:gd name="T100" fmla="*/ 0 w 445"/>
                  <a:gd name="T101" fmla="*/ 0 h 317"/>
                  <a:gd name="T102" fmla="*/ 0 w 445"/>
                  <a:gd name="T103" fmla="*/ 0 h 317"/>
                  <a:gd name="T104" fmla="*/ 0 w 445"/>
                  <a:gd name="T105" fmla="*/ 0 h 317"/>
                  <a:gd name="T106" fmla="*/ 0 w 445"/>
                  <a:gd name="T107" fmla="*/ 0 h 317"/>
                  <a:gd name="T108" fmla="*/ 0 w 445"/>
                  <a:gd name="T109" fmla="*/ 0 h 317"/>
                  <a:gd name="T110" fmla="*/ 0 w 445"/>
                  <a:gd name="T111" fmla="*/ 0 h 317"/>
                  <a:gd name="T112" fmla="*/ 0 w 445"/>
                  <a:gd name="T113" fmla="*/ 0 h 317"/>
                  <a:gd name="T114" fmla="*/ 0 w 445"/>
                  <a:gd name="T115" fmla="*/ 0 h 317"/>
                  <a:gd name="T116" fmla="*/ 0 w 445"/>
                  <a:gd name="T117" fmla="*/ 0 h 317"/>
                  <a:gd name="T118" fmla="*/ 0 w 445"/>
                  <a:gd name="T119" fmla="*/ 0 h 317"/>
                  <a:gd name="T120" fmla="*/ 0 w 445"/>
                  <a:gd name="T121" fmla="*/ 0 h 317"/>
                  <a:gd name="T122" fmla="*/ 0 w 445"/>
                  <a:gd name="T123" fmla="*/ 0 h 317"/>
                  <a:gd name="T124" fmla="*/ 0 w 445"/>
                  <a:gd name="T125" fmla="*/ 0 h 3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5"/>
                  <a:gd name="T190" fmla="*/ 0 h 317"/>
                  <a:gd name="T191" fmla="*/ 445 w 445"/>
                  <a:gd name="T192" fmla="*/ 317 h 3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5" h="317">
                    <a:moveTo>
                      <a:pt x="45" y="48"/>
                    </a:moveTo>
                    <a:lnTo>
                      <a:pt x="39" y="53"/>
                    </a:lnTo>
                    <a:lnTo>
                      <a:pt x="34" y="59"/>
                    </a:lnTo>
                    <a:lnTo>
                      <a:pt x="28" y="66"/>
                    </a:lnTo>
                    <a:lnTo>
                      <a:pt x="24" y="71"/>
                    </a:lnTo>
                    <a:lnTo>
                      <a:pt x="19" y="78"/>
                    </a:lnTo>
                    <a:lnTo>
                      <a:pt x="15" y="85"/>
                    </a:lnTo>
                    <a:lnTo>
                      <a:pt x="11" y="90"/>
                    </a:lnTo>
                    <a:lnTo>
                      <a:pt x="9" y="97"/>
                    </a:lnTo>
                    <a:lnTo>
                      <a:pt x="8" y="102"/>
                    </a:lnTo>
                    <a:lnTo>
                      <a:pt x="5" y="110"/>
                    </a:lnTo>
                    <a:lnTo>
                      <a:pt x="3" y="115"/>
                    </a:lnTo>
                    <a:lnTo>
                      <a:pt x="3" y="122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0"/>
                    </a:lnTo>
                    <a:lnTo>
                      <a:pt x="0" y="147"/>
                    </a:lnTo>
                    <a:lnTo>
                      <a:pt x="0" y="152"/>
                    </a:lnTo>
                    <a:lnTo>
                      <a:pt x="3" y="159"/>
                    </a:lnTo>
                    <a:lnTo>
                      <a:pt x="4" y="164"/>
                    </a:lnTo>
                    <a:lnTo>
                      <a:pt x="5" y="171"/>
                    </a:lnTo>
                    <a:lnTo>
                      <a:pt x="8" y="178"/>
                    </a:lnTo>
                    <a:lnTo>
                      <a:pt x="10" y="183"/>
                    </a:lnTo>
                    <a:lnTo>
                      <a:pt x="13" y="190"/>
                    </a:lnTo>
                    <a:lnTo>
                      <a:pt x="15" y="195"/>
                    </a:lnTo>
                    <a:lnTo>
                      <a:pt x="19" y="201"/>
                    </a:lnTo>
                    <a:lnTo>
                      <a:pt x="21" y="206"/>
                    </a:lnTo>
                    <a:lnTo>
                      <a:pt x="25" y="213"/>
                    </a:lnTo>
                    <a:lnTo>
                      <a:pt x="30" y="218"/>
                    </a:lnTo>
                    <a:lnTo>
                      <a:pt x="34" y="223"/>
                    </a:lnTo>
                    <a:lnTo>
                      <a:pt x="39" y="228"/>
                    </a:lnTo>
                    <a:lnTo>
                      <a:pt x="43" y="234"/>
                    </a:lnTo>
                    <a:lnTo>
                      <a:pt x="49" y="239"/>
                    </a:lnTo>
                    <a:lnTo>
                      <a:pt x="54" y="244"/>
                    </a:lnTo>
                    <a:lnTo>
                      <a:pt x="58" y="249"/>
                    </a:lnTo>
                    <a:lnTo>
                      <a:pt x="64" y="254"/>
                    </a:lnTo>
                    <a:lnTo>
                      <a:pt x="69" y="259"/>
                    </a:lnTo>
                    <a:lnTo>
                      <a:pt x="76" y="263"/>
                    </a:lnTo>
                    <a:lnTo>
                      <a:pt x="82" y="268"/>
                    </a:lnTo>
                    <a:lnTo>
                      <a:pt x="88" y="272"/>
                    </a:lnTo>
                    <a:lnTo>
                      <a:pt x="95" y="276"/>
                    </a:lnTo>
                    <a:lnTo>
                      <a:pt x="101" y="279"/>
                    </a:lnTo>
                    <a:lnTo>
                      <a:pt x="108" y="283"/>
                    </a:lnTo>
                    <a:lnTo>
                      <a:pt x="113" y="287"/>
                    </a:lnTo>
                    <a:lnTo>
                      <a:pt x="121" y="291"/>
                    </a:lnTo>
                    <a:lnTo>
                      <a:pt x="127" y="293"/>
                    </a:lnTo>
                    <a:lnTo>
                      <a:pt x="135" y="297"/>
                    </a:lnTo>
                    <a:lnTo>
                      <a:pt x="142" y="299"/>
                    </a:lnTo>
                    <a:lnTo>
                      <a:pt x="150" y="303"/>
                    </a:lnTo>
                    <a:lnTo>
                      <a:pt x="156" y="306"/>
                    </a:lnTo>
                    <a:lnTo>
                      <a:pt x="164" y="307"/>
                    </a:lnTo>
                    <a:lnTo>
                      <a:pt x="171" y="308"/>
                    </a:lnTo>
                    <a:lnTo>
                      <a:pt x="178" y="311"/>
                    </a:lnTo>
                    <a:lnTo>
                      <a:pt x="185" y="312"/>
                    </a:lnTo>
                    <a:lnTo>
                      <a:pt x="193" y="313"/>
                    </a:lnTo>
                    <a:lnTo>
                      <a:pt x="200" y="316"/>
                    </a:lnTo>
                    <a:lnTo>
                      <a:pt x="208" y="316"/>
                    </a:lnTo>
                    <a:lnTo>
                      <a:pt x="215" y="317"/>
                    </a:lnTo>
                    <a:lnTo>
                      <a:pt x="223" y="317"/>
                    </a:lnTo>
                    <a:lnTo>
                      <a:pt x="230" y="317"/>
                    </a:lnTo>
                    <a:lnTo>
                      <a:pt x="237" y="317"/>
                    </a:lnTo>
                    <a:lnTo>
                      <a:pt x="244" y="317"/>
                    </a:lnTo>
                    <a:lnTo>
                      <a:pt x="252" y="316"/>
                    </a:lnTo>
                    <a:lnTo>
                      <a:pt x="259" y="316"/>
                    </a:lnTo>
                    <a:lnTo>
                      <a:pt x="267" y="313"/>
                    </a:lnTo>
                    <a:lnTo>
                      <a:pt x="273" y="312"/>
                    </a:lnTo>
                    <a:lnTo>
                      <a:pt x="281" y="311"/>
                    </a:lnTo>
                    <a:lnTo>
                      <a:pt x="286" y="308"/>
                    </a:lnTo>
                    <a:lnTo>
                      <a:pt x="295" y="307"/>
                    </a:lnTo>
                    <a:lnTo>
                      <a:pt x="300" y="306"/>
                    </a:lnTo>
                    <a:lnTo>
                      <a:pt x="307" y="303"/>
                    </a:lnTo>
                    <a:lnTo>
                      <a:pt x="314" y="301"/>
                    </a:lnTo>
                    <a:lnTo>
                      <a:pt x="320" y="298"/>
                    </a:lnTo>
                    <a:lnTo>
                      <a:pt x="326" y="296"/>
                    </a:lnTo>
                    <a:lnTo>
                      <a:pt x="332" y="293"/>
                    </a:lnTo>
                    <a:lnTo>
                      <a:pt x="338" y="288"/>
                    </a:lnTo>
                    <a:lnTo>
                      <a:pt x="344" y="286"/>
                    </a:lnTo>
                    <a:lnTo>
                      <a:pt x="350" y="282"/>
                    </a:lnTo>
                    <a:lnTo>
                      <a:pt x="356" y="278"/>
                    </a:lnTo>
                    <a:lnTo>
                      <a:pt x="361" y="276"/>
                    </a:lnTo>
                    <a:lnTo>
                      <a:pt x="366" y="272"/>
                    </a:lnTo>
                    <a:lnTo>
                      <a:pt x="373" y="268"/>
                    </a:lnTo>
                    <a:lnTo>
                      <a:pt x="377" y="263"/>
                    </a:lnTo>
                    <a:lnTo>
                      <a:pt x="383" y="259"/>
                    </a:lnTo>
                    <a:lnTo>
                      <a:pt x="387" y="254"/>
                    </a:lnTo>
                    <a:lnTo>
                      <a:pt x="392" y="250"/>
                    </a:lnTo>
                    <a:lnTo>
                      <a:pt x="397" y="245"/>
                    </a:lnTo>
                    <a:lnTo>
                      <a:pt x="400" y="242"/>
                    </a:lnTo>
                    <a:lnTo>
                      <a:pt x="405" y="238"/>
                    </a:lnTo>
                    <a:lnTo>
                      <a:pt x="409" y="233"/>
                    </a:lnTo>
                    <a:lnTo>
                      <a:pt x="413" y="228"/>
                    </a:lnTo>
                    <a:lnTo>
                      <a:pt x="417" y="223"/>
                    </a:lnTo>
                    <a:lnTo>
                      <a:pt x="421" y="218"/>
                    </a:lnTo>
                    <a:lnTo>
                      <a:pt x="423" y="213"/>
                    </a:lnTo>
                    <a:lnTo>
                      <a:pt x="426" y="208"/>
                    </a:lnTo>
                    <a:lnTo>
                      <a:pt x="429" y="204"/>
                    </a:lnTo>
                    <a:lnTo>
                      <a:pt x="432" y="200"/>
                    </a:lnTo>
                    <a:lnTo>
                      <a:pt x="433" y="193"/>
                    </a:lnTo>
                    <a:lnTo>
                      <a:pt x="436" y="189"/>
                    </a:lnTo>
                    <a:lnTo>
                      <a:pt x="437" y="183"/>
                    </a:lnTo>
                    <a:lnTo>
                      <a:pt x="439" y="178"/>
                    </a:lnTo>
                    <a:lnTo>
                      <a:pt x="441" y="173"/>
                    </a:lnTo>
                    <a:lnTo>
                      <a:pt x="442" y="168"/>
                    </a:lnTo>
                    <a:lnTo>
                      <a:pt x="443" y="162"/>
                    </a:lnTo>
                    <a:lnTo>
                      <a:pt x="443" y="156"/>
                    </a:lnTo>
                    <a:lnTo>
                      <a:pt x="443" y="151"/>
                    </a:lnTo>
                    <a:lnTo>
                      <a:pt x="445" y="146"/>
                    </a:lnTo>
                    <a:lnTo>
                      <a:pt x="443" y="141"/>
                    </a:lnTo>
                    <a:lnTo>
                      <a:pt x="443" y="136"/>
                    </a:lnTo>
                    <a:lnTo>
                      <a:pt x="443" y="130"/>
                    </a:lnTo>
                    <a:lnTo>
                      <a:pt x="442" y="125"/>
                    </a:lnTo>
                    <a:lnTo>
                      <a:pt x="441" y="120"/>
                    </a:lnTo>
                    <a:lnTo>
                      <a:pt x="439" y="115"/>
                    </a:lnTo>
                    <a:lnTo>
                      <a:pt x="437" y="110"/>
                    </a:lnTo>
                    <a:lnTo>
                      <a:pt x="434" y="103"/>
                    </a:lnTo>
                    <a:lnTo>
                      <a:pt x="433" y="100"/>
                    </a:lnTo>
                    <a:lnTo>
                      <a:pt x="431" y="93"/>
                    </a:lnTo>
                    <a:lnTo>
                      <a:pt x="426" y="88"/>
                    </a:lnTo>
                    <a:lnTo>
                      <a:pt x="423" y="83"/>
                    </a:lnTo>
                    <a:lnTo>
                      <a:pt x="419" y="78"/>
                    </a:lnTo>
                    <a:lnTo>
                      <a:pt x="416" y="75"/>
                    </a:lnTo>
                    <a:lnTo>
                      <a:pt x="411" y="68"/>
                    </a:lnTo>
                    <a:lnTo>
                      <a:pt x="405" y="64"/>
                    </a:lnTo>
                    <a:lnTo>
                      <a:pt x="399" y="59"/>
                    </a:lnTo>
                    <a:lnTo>
                      <a:pt x="394" y="56"/>
                    </a:lnTo>
                    <a:lnTo>
                      <a:pt x="389" y="51"/>
                    </a:lnTo>
                    <a:lnTo>
                      <a:pt x="383" y="46"/>
                    </a:lnTo>
                    <a:lnTo>
                      <a:pt x="377" y="42"/>
                    </a:lnTo>
                    <a:lnTo>
                      <a:pt x="369" y="38"/>
                    </a:lnTo>
                    <a:lnTo>
                      <a:pt x="361" y="33"/>
                    </a:lnTo>
                    <a:lnTo>
                      <a:pt x="354" y="29"/>
                    </a:lnTo>
                    <a:lnTo>
                      <a:pt x="346" y="25"/>
                    </a:lnTo>
                    <a:lnTo>
                      <a:pt x="340" y="23"/>
                    </a:lnTo>
                    <a:lnTo>
                      <a:pt x="332" y="19"/>
                    </a:lnTo>
                    <a:lnTo>
                      <a:pt x="325" y="17"/>
                    </a:lnTo>
                    <a:lnTo>
                      <a:pt x="317" y="14"/>
                    </a:lnTo>
                    <a:lnTo>
                      <a:pt x="310" y="12"/>
                    </a:lnTo>
                    <a:lnTo>
                      <a:pt x="304" y="10"/>
                    </a:lnTo>
                    <a:lnTo>
                      <a:pt x="296" y="9"/>
                    </a:lnTo>
                    <a:lnTo>
                      <a:pt x="288" y="7"/>
                    </a:lnTo>
                    <a:lnTo>
                      <a:pt x="281" y="5"/>
                    </a:lnTo>
                    <a:lnTo>
                      <a:pt x="273" y="4"/>
                    </a:lnTo>
                    <a:lnTo>
                      <a:pt x="267" y="2"/>
                    </a:lnTo>
                    <a:lnTo>
                      <a:pt x="259" y="2"/>
                    </a:lnTo>
                    <a:lnTo>
                      <a:pt x="253" y="2"/>
                    </a:lnTo>
                    <a:lnTo>
                      <a:pt x="246" y="0"/>
                    </a:lnTo>
                    <a:lnTo>
                      <a:pt x="238" y="0"/>
                    </a:lnTo>
                    <a:lnTo>
                      <a:pt x="232" y="0"/>
                    </a:lnTo>
                    <a:lnTo>
                      <a:pt x="225" y="0"/>
                    </a:lnTo>
                    <a:lnTo>
                      <a:pt x="218" y="0"/>
                    </a:lnTo>
                    <a:lnTo>
                      <a:pt x="212" y="0"/>
                    </a:lnTo>
                    <a:lnTo>
                      <a:pt x="204" y="0"/>
                    </a:lnTo>
                    <a:lnTo>
                      <a:pt x="198" y="2"/>
                    </a:lnTo>
                    <a:lnTo>
                      <a:pt x="191" y="2"/>
                    </a:lnTo>
                    <a:lnTo>
                      <a:pt x="184" y="2"/>
                    </a:lnTo>
                    <a:lnTo>
                      <a:pt x="178" y="3"/>
                    </a:lnTo>
                    <a:lnTo>
                      <a:pt x="173" y="4"/>
                    </a:lnTo>
                    <a:lnTo>
                      <a:pt x="166" y="5"/>
                    </a:lnTo>
                    <a:lnTo>
                      <a:pt x="160" y="7"/>
                    </a:lnTo>
                    <a:lnTo>
                      <a:pt x="155" y="8"/>
                    </a:lnTo>
                    <a:lnTo>
                      <a:pt x="149" y="9"/>
                    </a:lnTo>
                    <a:lnTo>
                      <a:pt x="144" y="10"/>
                    </a:lnTo>
                    <a:lnTo>
                      <a:pt x="137" y="12"/>
                    </a:lnTo>
                    <a:lnTo>
                      <a:pt x="132" y="13"/>
                    </a:lnTo>
                    <a:lnTo>
                      <a:pt x="127" y="14"/>
                    </a:lnTo>
                    <a:lnTo>
                      <a:pt x="121" y="17"/>
                    </a:lnTo>
                    <a:lnTo>
                      <a:pt x="116" y="18"/>
                    </a:lnTo>
                    <a:lnTo>
                      <a:pt x="111" y="19"/>
                    </a:lnTo>
                    <a:lnTo>
                      <a:pt x="107" y="20"/>
                    </a:lnTo>
                    <a:lnTo>
                      <a:pt x="101" y="22"/>
                    </a:lnTo>
                    <a:lnTo>
                      <a:pt x="98" y="24"/>
                    </a:lnTo>
                    <a:lnTo>
                      <a:pt x="93" y="24"/>
                    </a:lnTo>
                    <a:lnTo>
                      <a:pt x="89" y="27"/>
                    </a:lnTo>
                    <a:lnTo>
                      <a:pt x="86" y="29"/>
                    </a:lnTo>
                    <a:lnTo>
                      <a:pt x="81" y="31"/>
                    </a:lnTo>
                    <a:lnTo>
                      <a:pt x="77" y="32"/>
                    </a:lnTo>
                    <a:lnTo>
                      <a:pt x="74" y="33"/>
                    </a:lnTo>
                    <a:lnTo>
                      <a:pt x="72" y="34"/>
                    </a:lnTo>
                    <a:lnTo>
                      <a:pt x="67" y="36"/>
                    </a:lnTo>
                    <a:lnTo>
                      <a:pt x="64" y="37"/>
                    </a:lnTo>
                    <a:lnTo>
                      <a:pt x="62" y="39"/>
                    </a:lnTo>
                    <a:lnTo>
                      <a:pt x="59" y="39"/>
                    </a:lnTo>
                    <a:lnTo>
                      <a:pt x="58" y="41"/>
                    </a:lnTo>
                    <a:lnTo>
                      <a:pt x="54" y="42"/>
                    </a:lnTo>
                    <a:lnTo>
                      <a:pt x="54" y="43"/>
                    </a:lnTo>
                    <a:lnTo>
                      <a:pt x="50" y="46"/>
                    </a:lnTo>
                    <a:lnTo>
                      <a:pt x="47" y="46"/>
                    </a:lnTo>
                    <a:lnTo>
                      <a:pt x="47" y="47"/>
                    </a:lnTo>
                    <a:lnTo>
                      <a:pt x="45" y="48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2" name="Freeform 245"/>
              <p:cNvSpPr>
                <a:spLocks noChangeAspect="1"/>
              </p:cNvSpPr>
              <p:nvPr/>
            </p:nvSpPr>
            <p:spPr bwMode="auto">
              <a:xfrm>
                <a:off x="2802" y="486"/>
                <a:ext cx="113" cy="85"/>
              </a:xfrm>
              <a:custGeom>
                <a:avLst/>
                <a:gdLst>
                  <a:gd name="T0" fmla="*/ 0 w 450"/>
                  <a:gd name="T1" fmla="*/ 0 h 339"/>
                  <a:gd name="T2" fmla="*/ 0 w 450"/>
                  <a:gd name="T3" fmla="*/ 0 h 339"/>
                  <a:gd name="T4" fmla="*/ 0 w 450"/>
                  <a:gd name="T5" fmla="*/ 0 h 339"/>
                  <a:gd name="T6" fmla="*/ 0 w 450"/>
                  <a:gd name="T7" fmla="*/ 0 h 339"/>
                  <a:gd name="T8" fmla="*/ 0 w 450"/>
                  <a:gd name="T9" fmla="*/ 0 h 339"/>
                  <a:gd name="T10" fmla="*/ 0 w 450"/>
                  <a:gd name="T11" fmla="*/ 0 h 339"/>
                  <a:gd name="T12" fmla="*/ 0 w 450"/>
                  <a:gd name="T13" fmla="*/ 0 h 339"/>
                  <a:gd name="T14" fmla="*/ 0 w 450"/>
                  <a:gd name="T15" fmla="*/ 0 h 339"/>
                  <a:gd name="T16" fmla="*/ 0 w 450"/>
                  <a:gd name="T17" fmla="*/ 0 h 339"/>
                  <a:gd name="T18" fmla="*/ 0 w 450"/>
                  <a:gd name="T19" fmla="*/ 0 h 339"/>
                  <a:gd name="T20" fmla="*/ 0 w 450"/>
                  <a:gd name="T21" fmla="*/ 0 h 339"/>
                  <a:gd name="T22" fmla="*/ 0 w 450"/>
                  <a:gd name="T23" fmla="*/ 0 h 339"/>
                  <a:gd name="T24" fmla="*/ 0 w 450"/>
                  <a:gd name="T25" fmla="*/ 0 h 339"/>
                  <a:gd name="T26" fmla="*/ 0 w 450"/>
                  <a:gd name="T27" fmla="*/ 0 h 339"/>
                  <a:gd name="T28" fmla="*/ 0 w 450"/>
                  <a:gd name="T29" fmla="*/ 0 h 339"/>
                  <a:gd name="T30" fmla="*/ 0 w 450"/>
                  <a:gd name="T31" fmla="*/ 0 h 339"/>
                  <a:gd name="T32" fmla="*/ 0 w 450"/>
                  <a:gd name="T33" fmla="*/ 0 h 339"/>
                  <a:gd name="T34" fmla="*/ 0 w 450"/>
                  <a:gd name="T35" fmla="*/ 0 h 339"/>
                  <a:gd name="T36" fmla="*/ 0 w 450"/>
                  <a:gd name="T37" fmla="*/ 0 h 339"/>
                  <a:gd name="T38" fmla="*/ 0 w 450"/>
                  <a:gd name="T39" fmla="*/ 0 h 339"/>
                  <a:gd name="T40" fmla="*/ 0 w 450"/>
                  <a:gd name="T41" fmla="*/ 0 h 339"/>
                  <a:gd name="T42" fmla="*/ 0 w 450"/>
                  <a:gd name="T43" fmla="*/ 0 h 339"/>
                  <a:gd name="T44" fmla="*/ 0 w 450"/>
                  <a:gd name="T45" fmla="*/ 0 h 339"/>
                  <a:gd name="T46" fmla="*/ 0 w 450"/>
                  <a:gd name="T47" fmla="*/ 0 h 339"/>
                  <a:gd name="T48" fmla="*/ 0 w 450"/>
                  <a:gd name="T49" fmla="*/ 0 h 339"/>
                  <a:gd name="T50" fmla="*/ 0 w 450"/>
                  <a:gd name="T51" fmla="*/ 0 h 339"/>
                  <a:gd name="T52" fmla="*/ 0 w 450"/>
                  <a:gd name="T53" fmla="*/ 0 h 339"/>
                  <a:gd name="T54" fmla="*/ 0 w 450"/>
                  <a:gd name="T55" fmla="*/ 0 h 339"/>
                  <a:gd name="T56" fmla="*/ 0 w 450"/>
                  <a:gd name="T57" fmla="*/ 0 h 339"/>
                  <a:gd name="T58" fmla="*/ 0 w 450"/>
                  <a:gd name="T59" fmla="*/ 0 h 339"/>
                  <a:gd name="T60" fmla="*/ 0 w 450"/>
                  <a:gd name="T61" fmla="*/ 0 h 339"/>
                  <a:gd name="T62" fmla="*/ 0 w 450"/>
                  <a:gd name="T63" fmla="*/ 0 h 339"/>
                  <a:gd name="T64" fmla="*/ 0 w 450"/>
                  <a:gd name="T65" fmla="*/ 0 h 339"/>
                  <a:gd name="T66" fmla="*/ 0 w 450"/>
                  <a:gd name="T67" fmla="*/ 0 h 339"/>
                  <a:gd name="T68" fmla="*/ 0 w 450"/>
                  <a:gd name="T69" fmla="*/ 0 h 339"/>
                  <a:gd name="T70" fmla="*/ 0 w 450"/>
                  <a:gd name="T71" fmla="*/ 0 h 339"/>
                  <a:gd name="T72" fmla="*/ 0 w 450"/>
                  <a:gd name="T73" fmla="*/ 0 h 339"/>
                  <a:gd name="T74" fmla="*/ 0 w 450"/>
                  <a:gd name="T75" fmla="*/ 0 h 339"/>
                  <a:gd name="T76" fmla="*/ 0 w 450"/>
                  <a:gd name="T77" fmla="*/ 0 h 339"/>
                  <a:gd name="T78" fmla="*/ 0 w 450"/>
                  <a:gd name="T79" fmla="*/ 0 h 339"/>
                  <a:gd name="T80" fmla="*/ 0 w 450"/>
                  <a:gd name="T81" fmla="*/ 0 h 339"/>
                  <a:gd name="T82" fmla="*/ 0 w 450"/>
                  <a:gd name="T83" fmla="*/ 0 h 339"/>
                  <a:gd name="T84" fmla="*/ 0 w 450"/>
                  <a:gd name="T85" fmla="*/ 0 h 339"/>
                  <a:gd name="T86" fmla="*/ 0 w 450"/>
                  <a:gd name="T87" fmla="*/ 0 h 339"/>
                  <a:gd name="T88" fmla="*/ 0 w 450"/>
                  <a:gd name="T89" fmla="*/ 0 h 339"/>
                  <a:gd name="T90" fmla="*/ 0 w 450"/>
                  <a:gd name="T91" fmla="*/ 0 h 339"/>
                  <a:gd name="T92" fmla="*/ 0 w 450"/>
                  <a:gd name="T93" fmla="*/ 0 h 339"/>
                  <a:gd name="T94" fmla="*/ 0 w 450"/>
                  <a:gd name="T95" fmla="*/ 0 h 339"/>
                  <a:gd name="T96" fmla="*/ 0 w 450"/>
                  <a:gd name="T97" fmla="*/ 0 h 339"/>
                  <a:gd name="T98" fmla="*/ 0 w 450"/>
                  <a:gd name="T99" fmla="*/ 0 h 339"/>
                  <a:gd name="T100" fmla="*/ 0 w 450"/>
                  <a:gd name="T101" fmla="*/ 0 h 339"/>
                  <a:gd name="T102" fmla="*/ 0 w 450"/>
                  <a:gd name="T103" fmla="*/ 0 h 339"/>
                  <a:gd name="T104" fmla="*/ 0 w 450"/>
                  <a:gd name="T105" fmla="*/ 0 h 339"/>
                  <a:gd name="T106" fmla="*/ 0 w 450"/>
                  <a:gd name="T107" fmla="*/ 0 h 339"/>
                  <a:gd name="T108" fmla="*/ 0 w 450"/>
                  <a:gd name="T109" fmla="*/ 0 h 339"/>
                  <a:gd name="T110" fmla="*/ 0 w 450"/>
                  <a:gd name="T111" fmla="*/ 0 h 339"/>
                  <a:gd name="T112" fmla="*/ 0 w 450"/>
                  <a:gd name="T113" fmla="*/ 0 h 3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50"/>
                  <a:gd name="T172" fmla="*/ 0 h 339"/>
                  <a:gd name="T173" fmla="*/ 450 w 450"/>
                  <a:gd name="T174" fmla="*/ 339 h 3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50" h="339">
                    <a:moveTo>
                      <a:pt x="20" y="0"/>
                    </a:moveTo>
                    <a:lnTo>
                      <a:pt x="19" y="1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9"/>
                    </a:lnTo>
                    <a:lnTo>
                      <a:pt x="17" y="21"/>
                    </a:lnTo>
                    <a:lnTo>
                      <a:pt x="17" y="25"/>
                    </a:lnTo>
                    <a:lnTo>
                      <a:pt x="15" y="29"/>
                    </a:lnTo>
                    <a:lnTo>
                      <a:pt x="15" y="33"/>
                    </a:lnTo>
                    <a:lnTo>
                      <a:pt x="14" y="36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4" y="48"/>
                    </a:lnTo>
                    <a:lnTo>
                      <a:pt x="13" y="53"/>
                    </a:lnTo>
                    <a:lnTo>
                      <a:pt x="13" y="56"/>
                    </a:lnTo>
                    <a:lnTo>
                      <a:pt x="13" y="60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12" y="84"/>
                    </a:lnTo>
                    <a:lnTo>
                      <a:pt x="10" y="89"/>
                    </a:lnTo>
                    <a:lnTo>
                      <a:pt x="9" y="93"/>
                    </a:lnTo>
                    <a:lnTo>
                      <a:pt x="9" y="99"/>
                    </a:lnTo>
                    <a:lnTo>
                      <a:pt x="9" y="104"/>
                    </a:lnTo>
                    <a:lnTo>
                      <a:pt x="9" y="108"/>
                    </a:lnTo>
                    <a:lnTo>
                      <a:pt x="9" y="113"/>
                    </a:lnTo>
                    <a:lnTo>
                      <a:pt x="8" y="118"/>
                    </a:lnTo>
                    <a:lnTo>
                      <a:pt x="8" y="123"/>
                    </a:lnTo>
                    <a:lnTo>
                      <a:pt x="7" y="127"/>
                    </a:lnTo>
                    <a:lnTo>
                      <a:pt x="7" y="133"/>
                    </a:lnTo>
                    <a:lnTo>
                      <a:pt x="7" y="137"/>
                    </a:lnTo>
                    <a:lnTo>
                      <a:pt x="7" y="142"/>
                    </a:lnTo>
                    <a:lnTo>
                      <a:pt x="4" y="147"/>
                    </a:lnTo>
                    <a:lnTo>
                      <a:pt x="4" y="151"/>
                    </a:lnTo>
                    <a:lnTo>
                      <a:pt x="4" y="156"/>
                    </a:lnTo>
                    <a:lnTo>
                      <a:pt x="4" y="161"/>
                    </a:lnTo>
                    <a:lnTo>
                      <a:pt x="4" y="163"/>
                    </a:lnTo>
                    <a:lnTo>
                      <a:pt x="3" y="168"/>
                    </a:lnTo>
                    <a:lnTo>
                      <a:pt x="3" y="172"/>
                    </a:lnTo>
                    <a:lnTo>
                      <a:pt x="3" y="177"/>
                    </a:lnTo>
                    <a:lnTo>
                      <a:pt x="3" y="181"/>
                    </a:lnTo>
                    <a:lnTo>
                      <a:pt x="2" y="183"/>
                    </a:lnTo>
                    <a:lnTo>
                      <a:pt x="2" y="187"/>
                    </a:lnTo>
                    <a:lnTo>
                      <a:pt x="2" y="192"/>
                    </a:lnTo>
                    <a:lnTo>
                      <a:pt x="2" y="195"/>
                    </a:lnTo>
                    <a:lnTo>
                      <a:pt x="2" y="198"/>
                    </a:lnTo>
                    <a:lnTo>
                      <a:pt x="2" y="200"/>
                    </a:lnTo>
                    <a:lnTo>
                      <a:pt x="2" y="205"/>
                    </a:lnTo>
                    <a:lnTo>
                      <a:pt x="2" y="207"/>
                    </a:lnTo>
                    <a:lnTo>
                      <a:pt x="0" y="208"/>
                    </a:lnTo>
                    <a:lnTo>
                      <a:pt x="0" y="211"/>
                    </a:lnTo>
                    <a:lnTo>
                      <a:pt x="0" y="212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0" y="221"/>
                    </a:lnTo>
                    <a:lnTo>
                      <a:pt x="0" y="222"/>
                    </a:lnTo>
                    <a:lnTo>
                      <a:pt x="2" y="225"/>
                    </a:lnTo>
                    <a:lnTo>
                      <a:pt x="3" y="227"/>
                    </a:lnTo>
                    <a:lnTo>
                      <a:pt x="4" y="230"/>
                    </a:lnTo>
                    <a:lnTo>
                      <a:pt x="7" y="232"/>
                    </a:lnTo>
                    <a:lnTo>
                      <a:pt x="9" y="234"/>
                    </a:lnTo>
                    <a:lnTo>
                      <a:pt x="9" y="237"/>
                    </a:lnTo>
                    <a:lnTo>
                      <a:pt x="12" y="239"/>
                    </a:lnTo>
                    <a:lnTo>
                      <a:pt x="13" y="240"/>
                    </a:lnTo>
                    <a:lnTo>
                      <a:pt x="14" y="242"/>
                    </a:lnTo>
                    <a:lnTo>
                      <a:pt x="17" y="245"/>
                    </a:lnTo>
                    <a:lnTo>
                      <a:pt x="19" y="246"/>
                    </a:lnTo>
                    <a:lnTo>
                      <a:pt x="22" y="250"/>
                    </a:lnTo>
                    <a:lnTo>
                      <a:pt x="23" y="252"/>
                    </a:lnTo>
                    <a:lnTo>
                      <a:pt x="25" y="254"/>
                    </a:lnTo>
                    <a:lnTo>
                      <a:pt x="28" y="256"/>
                    </a:lnTo>
                    <a:lnTo>
                      <a:pt x="31" y="259"/>
                    </a:lnTo>
                    <a:lnTo>
                      <a:pt x="33" y="263"/>
                    </a:lnTo>
                    <a:lnTo>
                      <a:pt x="36" y="265"/>
                    </a:lnTo>
                    <a:lnTo>
                      <a:pt x="38" y="268"/>
                    </a:lnTo>
                    <a:lnTo>
                      <a:pt x="42" y="271"/>
                    </a:lnTo>
                    <a:lnTo>
                      <a:pt x="46" y="274"/>
                    </a:lnTo>
                    <a:lnTo>
                      <a:pt x="48" y="276"/>
                    </a:lnTo>
                    <a:lnTo>
                      <a:pt x="51" y="279"/>
                    </a:lnTo>
                    <a:lnTo>
                      <a:pt x="56" y="283"/>
                    </a:lnTo>
                    <a:lnTo>
                      <a:pt x="58" y="285"/>
                    </a:lnTo>
                    <a:lnTo>
                      <a:pt x="62" y="288"/>
                    </a:lnTo>
                    <a:lnTo>
                      <a:pt x="66" y="290"/>
                    </a:lnTo>
                    <a:lnTo>
                      <a:pt x="71" y="293"/>
                    </a:lnTo>
                    <a:lnTo>
                      <a:pt x="73" y="296"/>
                    </a:lnTo>
                    <a:lnTo>
                      <a:pt x="80" y="299"/>
                    </a:lnTo>
                    <a:lnTo>
                      <a:pt x="83" y="301"/>
                    </a:lnTo>
                    <a:lnTo>
                      <a:pt x="88" y="304"/>
                    </a:lnTo>
                    <a:lnTo>
                      <a:pt x="92" y="307"/>
                    </a:lnTo>
                    <a:lnTo>
                      <a:pt x="96" y="309"/>
                    </a:lnTo>
                    <a:lnTo>
                      <a:pt x="102" y="312"/>
                    </a:lnTo>
                    <a:lnTo>
                      <a:pt x="106" y="314"/>
                    </a:lnTo>
                    <a:lnTo>
                      <a:pt x="112" y="315"/>
                    </a:lnTo>
                    <a:lnTo>
                      <a:pt x="116" y="319"/>
                    </a:lnTo>
                    <a:lnTo>
                      <a:pt x="122" y="320"/>
                    </a:lnTo>
                    <a:lnTo>
                      <a:pt x="127" y="323"/>
                    </a:lnTo>
                    <a:lnTo>
                      <a:pt x="132" y="324"/>
                    </a:lnTo>
                    <a:lnTo>
                      <a:pt x="139" y="327"/>
                    </a:lnTo>
                    <a:lnTo>
                      <a:pt x="145" y="328"/>
                    </a:lnTo>
                    <a:lnTo>
                      <a:pt x="150" y="330"/>
                    </a:lnTo>
                    <a:lnTo>
                      <a:pt x="156" y="332"/>
                    </a:lnTo>
                    <a:lnTo>
                      <a:pt x="163" y="333"/>
                    </a:lnTo>
                    <a:lnTo>
                      <a:pt x="169" y="334"/>
                    </a:lnTo>
                    <a:lnTo>
                      <a:pt x="175" y="337"/>
                    </a:lnTo>
                    <a:lnTo>
                      <a:pt x="182" y="337"/>
                    </a:lnTo>
                    <a:lnTo>
                      <a:pt x="188" y="337"/>
                    </a:lnTo>
                    <a:lnTo>
                      <a:pt x="195" y="338"/>
                    </a:lnTo>
                    <a:lnTo>
                      <a:pt x="203" y="339"/>
                    </a:lnTo>
                    <a:lnTo>
                      <a:pt x="211" y="339"/>
                    </a:lnTo>
                    <a:lnTo>
                      <a:pt x="218" y="339"/>
                    </a:lnTo>
                    <a:lnTo>
                      <a:pt x="226" y="339"/>
                    </a:lnTo>
                    <a:lnTo>
                      <a:pt x="233" y="339"/>
                    </a:lnTo>
                    <a:lnTo>
                      <a:pt x="240" y="339"/>
                    </a:lnTo>
                    <a:lnTo>
                      <a:pt x="247" y="338"/>
                    </a:lnTo>
                    <a:lnTo>
                      <a:pt x="255" y="338"/>
                    </a:lnTo>
                    <a:lnTo>
                      <a:pt x="262" y="337"/>
                    </a:lnTo>
                    <a:lnTo>
                      <a:pt x="267" y="337"/>
                    </a:lnTo>
                    <a:lnTo>
                      <a:pt x="275" y="335"/>
                    </a:lnTo>
                    <a:lnTo>
                      <a:pt x="282" y="334"/>
                    </a:lnTo>
                    <a:lnTo>
                      <a:pt x="289" y="333"/>
                    </a:lnTo>
                    <a:lnTo>
                      <a:pt x="294" y="332"/>
                    </a:lnTo>
                    <a:lnTo>
                      <a:pt x="300" y="330"/>
                    </a:lnTo>
                    <a:lnTo>
                      <a:pt x="306" y="329"/>
                    </a:lnTo>
                    <a:lnTo>
                      <a:pt x="311" y="328"/>
                    </a:lnTo>
                    <a:lnTo>
                      <a:pt x="318" y="327"/>
                    </a:lnTo>
                    <a:lnTo>
                      <a:pt x="324" y="324"/>
                    </a:lnTo>
                    <a:lnTo>
                      <a:pt x="329" y="323"/>
                    </a:lnTo>
                    <a:lnTo>
                      <a:pt x="334" y="322"/>
                    </a:lnTo>
                    <a:lnTo>
                      <a:pt x="339" y="319"/>
                    </a:lnTo>
                    <a:lnTo>
                      <a:pt x="344" y="318"/>
                    </a:lnTo>
                    <a:lnTo>
                      <a:pt x="349" y="315"/>
                    </a:lnTo>
                    <a:lnTo>
                      <a:pt x="354" y="313"/>
                    </a:lnTo>
                    <a:lnTo>
                      <a:pt x="358" y="312"/>
                    </a:lnTo>
                    <a:lnTo>
                      <a:pt x="363" y="310"/>
                    </a:lnTo>
                    <a:lnTo>
                      <a:pt x="368" y="308"/>
                    </a:lnTo>
                    <a:lnTo>
                      <a:pt x="372" y="305"/>
                    </a:lnTo>
                    <a:lnTo>
                      <a:pt x="376" y="303"/>
                    </a:lnTo>
                    <a:lnTo>
                      <a:pt x="381" y="300"/>
                    </a:lnTo>
                    <a:lnTo>
                      <a:pt x="383" y="299"/>
                    </a:lnTo>
                    <a:lnTo>
                      <a:pt x="388" y="296"/>
                    </a:lnTo>
                    <a:lnTo>
                      <a:pt x="391" y="294"/>
                    </a:lnTo>
                    <a:lnTo>
                      <a:pt x="394" y="291"/>
                    </a:lnTo>
                    <a:lnTo>
                      <a:pt x="398" y="290"/>
                    </a:lnTo>
                    <a:lnTo>
                      <a:pt x="402" y="288"/>
                    </a:lnTo>
                    <a:lnTo>
                      <a:pt x="404" y="285"/>
                    </a:lnTo>
                    <a:lnTo>
                      <a:pt x="407" y="284"/>
                    </a:lnTo>
                    <a:lnTo>
                      <a:pt x="411" y="280"/>
                    </a:lnTo>
                    <a:lnTo>
                      <a:pt x="413" y="279"/>
                    </a:lnTo>
                    <a:lnTo>
                      <a:pt x="416" y="276"/>
                    </a:lnTo>
                    <a:lnTo>
                      <a:pt x="418" y="274"/>
                    </a:lnTo>
                    <a:lnTo>
                      <a:pt x="421" y="271"/>
                    </a:lnTo>
                    <a:lnTo>
                      <a:pt x="423" y="269"/>
                    </a:lnTo>
                    <a:lnTo>
                      <a:pt x="425" y="268"/>
                    </a:lnTo>
                    <a:lnTo>
                      <a:pt x="427" y="265"/>
                    </a:lnTo>
                    <a:lnTo>
                      <a:pt x="430" y="264"/>
                    </a:lnTo>
                    <a:lnTo>
                      <a:pt x="431" y="261"/>
                    </a:lnTo>
                    <a:lnTo>
                      <a:pt x="435" y="258"/>
                    </a:lnTo>
                    <a:lnTo>
                      <a:pt x="438" y="255"/>
                    </a:lnTo>
                    <a:lnTo>
                      <a:pt x="440" y="251"/>
                    </a:lnTo>
                    <a:lnTo>
                      <a:pt x="443" y="249"/>
                    </a:lnTo>
                    <a:lnTo>
                      <a:pt x="445" y="246"/>
                    </a:lnTo>
                    <a:lnTo>
                      <a:pt x="447" y="244"/>
                    </a:lnTo>
                    <a:lnTo>
                      <a:pt x="449" y="241"/>
                    </a:lnTo>
                    <a:lnTo>
                      <a:pt x="450" y="240"/>
                    </a:lnTo>
                    <a:lnTo>
                      <a:pt x="445" y="14"/>
                    </a:lnTo>
                    <a:lnTo>
                      <a:pt x="443" y="16"/>
                    </a:lnTo>
                    <a:lnTo>
                      <a:pt x="443" y="20"/>
                    </a:lnTo>
                    <a:lnTo>
                      <a:pt x="442" y="21"/>
                    </a:lnTo>
                    <a:lnTo>
                      <a:pt x="442" y="22"/>
                    </a:lnTo>
                    <a:lnTo>
                      <a:pt x="441" y="25"/>
                    </a:lnTo>
                    <a:lnTo>
                      <a:pt x="440" y="27"/>
                    </a:lnTo>
                    <a:lnTo>
                      <a:pt x="440" y="29"/>
                    </a:lnTo>
                    <a:lnTo>
                      <a:pt x="438" y="31"/>
                    </a:lnTo>
                    <a:lnTo>
                      <a:pt x="438" y="34"/>
                    </a:lnTo>
                    <a:lnTo>
                      <a:pt x="437" y="36"/>
                    </a:lnTo>
                    <a:lnTo>
                      <a:pt x="436" y="39"/>
                    </a:lnTo>
                    <a:lnTo>
                      <a:pt x="435" y="43"/>
                    </a:lnTo>
                    <a:lnTo>
                      <a:pt x="433" y="45"/>
                    </a:lnTo>
                    <a:lnTo>
                      <a:pt x="432" y="49"/>
                    </a:lnTo>
                    <a:lnTo>
                      <a:pt x="430" y="51"/>
                    </a:lnTo>
                    <a:lnTo>
                      <a:pt x="428" y="55"/>
                    </a:lnTo>
                    <a:lnTo>
                      <a:pt x="427" y="58"/>
                    </a:lnTo>
                    <a:lnTo>
                      <a:pt x="426" y="61"/>
                    </a:lnTo>
                    <a:lnTo>
                      <a:pt x="425" y="65"/>
                    </a:lnTo>
                    <a:lnTo>
                      <a:pt x="422" y="68"/>
                    </a:lnTo>
                    <a:lnTo>
                      <a:pt x="421" y="71"/>
                    </a:lnTo>
                    <a:lnTo>
                      <a:pt x="418" y="75"/>
                    </a:lnTo>
                    <a:lnTo>
                      <a:pt x="416" y="78"/>
                    </a:lnTo>
                    <a:lnTo>
                      <a:pt x="413" y="82"/>
                    </a:lnTo>
                    <a:lnTo>
                      <a:pt x="411" y="85"/>
                    </a:lnTo>
                    <a:lnTo>
                      <a:pt x="408" y="89"/>
                    </a:lnTo>
                    <a:lnTo>
                      <a:pt x="404" y="93"/>
                    </a:lnTo>
                    <a:lnTo>
                      <a:pt x="402" y="95"/>
                    </a:lnTo>
                    <a:lnTo>
                      <a:pt x="398" y="99"/>
                    </a:lnTo>
                    <a:lnTo>
                      <a:pt x="396" y="103"/>
                    </a:lnTo>
                    <a:lnTo>
                      <a:pt x="392" y="105"/>
                    </a:lnTo>
                    <a:lnTo>
                      <a:pt x="388" y="109"/>
                    </a:lnTo>
                    <a:lnTo>
                      <a:pt x="384" y="112"/>
                    </a:lnTo>
                    <a:lnTo>
                      <a:pt x="381" y="115"/>
                    </a:lnTo>
                    <a:lnTo>
                      <a:pt x="377" y="118"/>
                    </a:lnTo>
                    <a:lnTo>
                      <a:pt x="372" y="121"/>
                    </a:lnTo>
                    <a:lnTo>
                      <a:pt x="368" y="124"/>
                    </a:lnTo>
                    <a:lnTo>
                      <a:pt x="364" y="127"/>
                    </a:lnTo>
                    <a:lnTo>
                      <a:pt x="358" y="129"/>
                    </a:lnTo>
                    <a:lnTo>
                      <a:pt x="354" y="132"/>
                    </a:lnTo>
                    <a:lnTo>
                      <a:pt x="348" y="134"/>
                    </a:lnTo>
                    <a:lnTo>
                      <a:pt x="344" y="137"/>
                    </a:lnTo>
                    <a:lnTo>
                      <a:pt x="338" y="139"/>
                    </a:lnTo>
                    <a:lnTo>
                      <a:pt x="331" y="141"/>
                    </a:lnTo>
                    <a:lnTo>
                      <a:pt x="326" y="143"/>
                    </a:lnTo>
                    <a:lnTo>
                      <a:pt x="321" y="144"/>
                    </a:lnTo>
                    <a:lnTo>
                      <a:pt x="314" y="146"/>
                    </a:lnTo>
                    <a:lnTo>
                      <a:pt x="308" y="147"/>
                    </a:lnTo>
                    <a:lnTo>
                      <a:pt x="301" y="148"/>
                    </a:lnTo>
                    <a:lnTo>
                      <a:pt x="295" y="149"/>
                    </a:lnTo>
                    <a:lnTo>
                      <a:pt x="287" y="149"/>
                    </a:lnTo>
                    <a:lnTo>
                      <a:pt x="280" y="151"/>
                    </a:lnTo>
                    <a:lnTo>
                      <a:pt x="272" y="151"/>
                    </a:lnTo>
                    <a:lnTo>
                      <a:pt x="265" y="151"/>
                    </a:lnTo>
                    <a:lnTo>
                      <a:pt x="257" y="151"/>
                    </a:lnTo>
                    <a:lnTo>
                      <a:pt x="250" y="151"/>
                    </a:lnTo>
                    <a:lnTo>
                      <a:pt x="241" y="149"/>
                    </a:lnTo>
                    <a:lnTo>
                      <a:pt x="233" y="149"/>
                    </a:lnTo>
                    <a:lnTo>
                      <a:pt x="223" y="147"/>
                    </a:lnTo>
                    <a:lnTo>
                      <a:pt x="216" y="147"/>
                    </a:lnTo>
                    <a:lnTo>
                      <a:pt x="207" y="144"/>
                    </a:lnTo>
                    <a:lnTo>
                      <a:pt x="199" y="143"/>
                    </a:lnTo>
                    <a:lnTo>
                      <a:pt x="192" y="141"/>
                    </a:lnTo>
                    <a:lnTo>
                      <a:pt x="184" y="139"/>
                    </a:lnTo>
                    <a:lnTo>
                      <a:pt x="177" y="137"/>
                    </a:lnTo>
                    <a:lnTo>
                      <a:pt x="170" y="136"/>
                    </a:lnTo>
                    <a:lnTo>
                      <a:pt x="163" y="134"/>
                    </a:lnTo>
                    <a:lnTo>
                      <a:pt x="156" y="131"/>
                    </a:lnTo>
                    <a:lnTo>
                      <a:pt x="150" y="129"/>
                    </a:lnTo>
                    <a:lnTo>
                      <a:pt x="145" y="127"/>
                    </a:lnTo>
                    <a:lnTo>
                      <a:pt x="139" y="124"/>
                    </a:lnTo>
                    <a:lnTo>
                      <a:pt x="131" y="122"/>
                    </a:lnTo>
                    <a:lnTo>
                      <a:pt x="126" y="119"/>
                    </a:lnTo>
                    <a:lnTo>
                      <a:pt x="122" y="117"/>
                    </a:lnTo>
                    <a:lnTo>
                      <a:pt x="116" y="113"/>
                    </a:lnTo>
                    <a:lnTo>
                      <a:pt x="111" y="109"/>
                    </a:lnTo>
                    <a:lnTo>
                      <a:pt x="105" y="107"/>
                    </a:lnTo>
                    <a:lnTo>
                      <a:pt x="101" y="104"/>
                    </a:lnTo>
                    <a:lnTo>
                      <a:pt x="96" y="100"/>
                    </a:lnTo>
                    <a:lnTo>
                      <a:pt x="92" y="98"/>
                    </a:lnTo>
                    <a:lnTo>
                      <a:pt x="88" y="94"/>
                    </a:lnTo>
                    <a:lnTo>
                      <a:pt x="83" y="92"/>
                    </a:lnTo>
                    <a:lnTo>
                      <a:pt x="80" y="89"/>
                    </a:lnTo>
                    <a:lnTo>
                      <a:pt x="76" y="85"/>
                    </a:lnTo>
                    <a:lnTo>
                      <a:pt x="72" y="82"/>
                    </a:lnTo>
                    <a:lnTo>
                      <a:pt x="70" y="79"/>
                    </a:lnTo>
                    <a:lnTo>
                      <a:pt x="66" y="75"/>
                    </a:lnTo>
                    <a:lnTo>
                      <a:pt x="62" y="73"/>
                    </a:lnTo>
                    <a:lnTo>
                      <a:pt x="59" y="69"/>
                    </a:lnTo>
                    <a:lnTo>
                      <a:pt x="57" y="66"/>
                    </a:lnTo>
                    <a:lnTo>
                      <a:pt x="54" y="63"/>
                    </a:lnTo>
                    <a:lnTo>
                      <a:pt x="51" y="60"/>
                    </a:lnTo>
                    <a:lnTo>
                      <a:pt x="48" y="56"/>
                    </a:lnTo>
                    <a:lnTo>
                      <a:pt x="47" y="53"/>
                    </a:lnTo>
                    <a:lnTo>
                      <a:pt x="44" y="49"/>
                    </a:lnTo>
                    <a:lnTo>
                      <a:pt x="43" y="46"/>
                    </a:lnTo>
                    <a:lnTo>
                      <a:pt x="39" y="44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6" y="35"/>
                    </a:lnTo>
                    <a:lnTo>
                      <a:pt x="33" y="31"/>
                    </a:lnTo>
                    <a:lnTo>
                      <a:pt x="32" y="29"/>
                    </a:lnTo>
                    <a:lnTo>
                      <a:pt x="31" y="27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8" y="20"/>
                    </a:lnTo>
                    <a:lnTo>
                      <a:pt x="27" y="17"/>
                    </a:lnTo>
                    <a:lnTo>
                      <a:pt x="25" y="15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0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3" name="Freeform 246"/>
              <p:cNvSpPr>
                <a:spLocks noChangeAspect="1"/>
              </p:cNvSpPr>
              <p:nvPr/>
            </p:nvSpPr>
            <p:spPr bwMode="auto">
              <a:xfrm>
                <a:off x="2737" y="516"/>
                <a:ext cx="246" cy="111"/>
              </a:xfrm>
              <a:custGeom>
                <a:avLst/>
                <a:gdLst>
                  <a:gd name="T0" fmla="*/ 0 w 985"/>
                  <a:gd name="T1" fmla="*/ 0 h 445"/>
                  <a:gd name="T2" fmla="*/ 0 w 985"/>
                  <a:gd name="T3" fmla="*/ 0 h 445"/>
                  <a:gd name="T4" fmla="*/ 0 w 985"/>
                  <a:gd name="T5" fmla="*/ 0 h 445"/>
                  <a:gd name="T6" fmla="*/ 0 w 985"/>
                  <a:gd name="T7" fmla="*/ 0 h 445"/>
                  <a:gd name="T8" fmla="*/ 0 w 985"/>
                  <a:gd name="T9" fmla="*/ 0 h 445"/>
                  <a:gd name="T10" fmla="*/ 0 w 985"/>
                  <a:gd name="T11" fmla="*/ 0 h 445"/>
                  <a:gd name="T12" fmla="*/ 0 w 985"/>
                  <a:gd name="T13" fmla="*/ 0 h 445"/>
                  <a:gd name="T14" fmla="*/ 0 w 985"/>
                  <a:gd name="T15" fmla="*/ 0 h 445"/>
                  <a:gd name="T16" fmla="*/ 0 w 985"/>
                  <a:gd name="T17" fmla="*/ 0 h 445"/>
                  <a:gd name="T18" fmla="*/ 0 w 985"/>
                  <a:gd name="T19" fmla="*/ 0 h 445"/>
                  <a:gd name="T20" fmla="*/ 0 w 985"/>
                  <a:gd name="T21" fmla="*/ 0 h 445"/>
                  <a:gd name="T22" fmla="*/ 0 w 985"/>
                  <a:gd name="T23" fmla="*/ 0 h 445"/>
                  <a:gd name="T24" fmla="*/ 0 w 985"/>
                  <a:gd name="T25" fmla="*/ 0 h 445"/>
                  <a:gd name="T26" fmla="*/ 0 w 985"/>
                  <a:gd name="T27" fmla="*/ 0 h 445"/>
                  <a:gd name="T28" fmla="*/ 0 w 985"/>
                  <a:gd name="T29" fmla="*/ 0 h 445"/>
                  <a:gd name="T30" fmla="*/ 0 w 985"/>
                  <a:gd name="T31" fmla="*/ 0 h 445"/>
                  <a:gd name="T32" fmla="*/ 0 w 985"/>
                  <a:gd name="T33" fmla="*/ 0 h 445"/>
                  <a:gd name="T34" fmla="*/ 0 w 985"/>
                  <a:gd name="T35" fmla="*/ 0 h 445"/>
                  <a:gd name="T36" fmla="*/ 0 w 985"/>
                  <a:gd name="T37" fmla="*/ 0 h 445"/>
                  <a:gd name="T38" fmla="*/ 0 w 985"/>
                  <a:gd name="T39" fmla="*/ 0 h 445"/>
                  <a:gd name="T40" fmla="*/ 0 w 985"/>
                  <a:gd name="T41" fmla="*/ 0 h 445"/>
                  <a:gd name="T42" fmla="*/ 0 w 985"/>
                  <a:gd name="T43" fmla="*/ 0 h 445"/>
                  <a:gd name="T44" fmla="*/ 0 w 985"/>
                  <a:gd name="T45" fmla="*/ 0 h 445"/>
                  <a:gd name="T46" fmla="*/ 0 w 985"/>
                  <a:gd name="T47" fmla="*/ 0 h 445"/>
                  <a:gd name="T48" fmla="*/ 0 w 985"/>
                  <a:gd name="T49" fmla="*/ 0 h 445"/>
                  <a:gd name="T50" fmla="*/ 0 w 985"/>
                  <a:gd name="T51" fmla="*/ 0 h 445"/>
                  <a:gd name="T52" fmla="*/ 0 w 985"/>
                  <a:gd name="T53" fmla="*/ 0 h 445"/>
                  <a:gd name="T54" fmla="*/ 0 w 985"/>
                  <a:gd name="T55" fmla="*/ 0 h 445"/>
                  <a:gd name="T56" fmla="*/ 0 w 985"/>
                  <a:gd name="T57" fmla="*/ 0 h 445"/>
                  <a:gd name="T58" fmla="*/ 0 w 985"/>
                  <a:gd name="T59" fmla="*/ 0 h 445"/>
                  <a:gd name="T60" fmla="*/ 0 w 985"/>
                  <a:gd name="T61" fmla="*/ 0 h 445"/>
                  <a:gd name="T62" fmla="*/ 0 w 985"/>
                  <a:gd name="T63" fmla="*/ 0 h 445"/>
                  <a:gd name="T64" fmla="*/ 0 w 985"/>
                  <a:gd name="T65" fmla="*/ 0 h 445"/>
                  <a:gd name="T66" fmla="*/ 0 w 985"/>
                  <a:gd name="T67" fmla="*/ 0 h 445"/>
                  <a:gd name="T68" fmla="*/ 0 w 985"/>
                  <a:gd name="T69" fmla="*/ 0 h 445"/>
                  <a:gd name="T70" fmla="*/ 0 w 985"/>
                  <a:gd name="T71" fmla="*/ 0 h 445"/>
                  <a:gd name="T72" fmla="*/ 0 w 985"/>
                  <a:gd name="T73" fmla="*/ 0 h 445"/>
                  <a:gd name="T74" fmla="*/ 0 w 985"/>
                  <a:gd name="T75" fmla="*/ 0 h 445"/>
                  <a:gd name="T76" fmla="*/ 0 w 985"/>
                  <a:gd name="T77" fmla="*/ 0 h 445"/>
                  <a:gd name="T78" fmla="*/ 0 w 985"/>
                  <a:gd name="T79" fmla="*/ 0 h 445"/>
                  <a:gd name="T80" fmla="*/ 0 w 985"/>
                  <a:gd name="T81" fmla="*/ 0 h 445"/>
                  <a:gd name="T82" fmla="*/ 0 w 985"/>
                  <a:gd name="T83" fmla="*/ 0 h 445"/>
                  <a:gd name="T84" fmla="*/ 0 w 985"/>
                  <a:gd name="T85" fmla="*/ 0 h 445"/>
                  <a:gd name="T86" fmla="*/ 0 w 985"/>
                  <a:gd name="T87" fmla="*/ 0 h 445"/>
                  <a:gd name="T88" fmla="*/ 0 w 985"/>
                  <a:gd name="T89" fmla="*/ 0 h 445"/>
                  <a:gd name="T90" fmla="*/ 0 w 985"/>
                  <a:gd name="T91" fmla="*/ 0 h 445"/>
                  <a:gd name="T92" fmla="*/ 0 w 985"/>
                  <a:gd name="T93" fmla="*/ 0 h 445"/>
                  <a:gd name="T94" fmla="*/ 0 w 985"/>
                  <a:gd name="T95" fmla="*/ 0 h 445"/>
                  <a:gd name="T96" fmla="*/ 0 w 985"/>
                  <a:gd name="T97" fmla="*/ 0 h 445"/>
                  <a:gd name="T98" fmla="*/ 0 w 985"/>
                  <a:gd name="T99" fmla="*/ 0 h 445"/>
                  <a:gd name="T100" fmla="*/ 0 w 985"/>
                  <a:gd name="T101" fmla="*/ 0 h 445"/>
                  <a:gd name="T102" fmla="*/ 0 w 985"/>
                  <a:gd name="T103" fmla="*/ 0 h 445"/>
                  <a:gd name="T104" fmla="*/ 0 w 985"/>
                  <a:gd name="T105" fmla="*/ 0 h 445"/>
                  <a:gd name="T106" fmla="*/ 0 w 985"/>
                  <a:gd name="T107" fmla="*/ 0 h 445"/>
                  <a:gd name="T108" fmla="*/ 0 w 985"/>
                  <a:gd name="T109" fmla="*/ 0 h 445"/>
                  <a:gd name="T110" fmla="*/ 0 w 985"/>
                  <a:gd name="T111" fmla="*/ 0 h 445"/>
                  <a:gd name="T112" fmla="*/ 0 w 985"/>
                  <a:gd name="T113" fmla="*/ 0 h 445"/>
                  <a:gd name="T114" fmla="*/ 0 w 985"/>
                  <a:gd name="T115" fmla="*/ 0 h 445"/>
                  <a:gd name="T116" fmla="*/ 0 w 985"/>
                  <a:gd name="T117" fmla="*/ 0 h 445"/>
                  <a:gd name="T118" fmla="*/ 0 w 985"/>
                  <a:gd name="T119" fmla="*/ 0 h 4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5"/>
                  <a:gd name="T181" fmla="*/ 0 h 445"/>
                  <a:gd name="T182" fmla="*/ 985 w 985"/>
                  <a:gd name="T183" fmla="*/ 445 h 4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5" h="445">
                    <a:moveTo>
                      <a:pt x="306" y="0"/>
                    </a:moveTo>
                    <a:lnTo>
                      <a:pt x="304" y="1"/>
                    </a:lnTo>
                    <a:lnTo>
                      <a:pt x="300" y="3"/>
                    </a:lnTo>
                    <a:lnTo>
                      <a:pt x="296" y="5"/>
                    </a:lnTo>
                    <a:lnTo>
                      <a:pt x="293" y="6"/>
                    </a:lnTo>
                    <a:lnTo>
                      <a:pt x="287" y="8"/>
                    </a:lnTo>
                    <a:lnTo>
                      <a:pt x="284" y="9"/>
                    </a:lnTo>
                    <a:lnTo>
                      <a:pt x="280" y="11"/>
                    </a:lnTo>
                    <a:lnTo>
                      <a:pt x="275" y="14"/>
                    </a:lnTo>
                    <a:lnTo>
                      <a:pt x="270" y="16"/>
                    </a:lnTo>
                    <a:lnTo>
                      <a:pt x="264" y="18"/>
                    </a:lnTo>
                    <a:lnTo>
                      <a:pt x="259" y="20"/>
                    </a:lnTo>
                    <a:lnTo>
                      <a:pt x="253" y="23"/>
                    </a:lnTo>
                    <a:lnTo>
                      <a:pt x="248" y="25"/>
                    </a:lnTo>
                    <a:lnTo>
                      <a:pt x="241" y="28"/>
                    </a:lnTo>
                    <a:lnTo>
                      <a:pt x="236" y="30"/>
                    </a:lnTo>
                    <a:lnTo>
                      <a:pt x="230" y="33"/>
                    </a:lnTo>
                    <a:lnTo>
                      <a:pt x="223" y="35"/>
                    </a:lnTo>
                    <a:lnTo>
                      <a:pt x="217" y="39"/>
                    </a:lnTo>
                    <a:lnTo>
                      <a:pt x="211" y="41"/>
                    </a:lnTo>
                    <a:lnTo>
                      <a:pt x="204" y="44"/>
                    </a:lnTo>
                    <a:lnTo>
                      <a:pt x="197" y="46"/>
                    </a:lnTo>
                    <a:lnTo>
                      <a:pt x="191" y="50"/>
                    </a:lnTo>
                    <a:lnTo>
                      <a:pt x="184" y="53"/>
                    </a:lnTo>
                    <a:lnTo>
                      <a:pt x="177" y="55"/>
                    </a:lnTo>
                    <a:lnTo>
                      <a:pt x="170" y="59"/>
                    </a:lnTo>
                    <a:lnTo>
                      <a:pt x="163" y="60"/>
                    </a:lnTo>
                    <a:lnTo>
                      <a:pt x="155" y="65"/>
                    </a:lnTo>
                    <a:lnTo>
                      <a:pt x="149" y="68"/>
                    </a:lnTo>
                    <a:lnTo>
                      <a:pt x="143" y="72"/>
                    </a:lnTo>
                    <a:lnTo>
                      <a:pt x="135" y="74"/>
                    </a:lnTo>
                    <a:lnTo>
                      <a:pt x="129" y="78"/>
                    </a:lnTo>
                    <a:lnTo>
                      <a:pt x="121" y="80"/>
                    </a:lnTo>
                    <a:lnTo>
                      <a:pt x="115" y="84"/>
                    </a:lnTo>
                    <a:lnTo>
                      <a:pt x="109" y="87"/>
                    </a:lnTo>
                    <a:lnTo>
                      <a:pt x="101" y="89"/>
                    </a:lnTo>
                    <a:lnTo>
                      <a:pt x="96" y="93"/>
                    </a:lnTo>
                    <a:lnTo>
                      <a:pt x="89" y="97"/>
                    </a:lnTo>
                    <a:lnTo>
                      <a:pt x="84" y="99"/>
                    </a:lnTo>
                    <a:lnTo>
                      <a:pt x="77" y="102"/>
                    </a:lnTo>
                    <a:lnTo>
                      <a:pt x="71" y="104"/>
                    </a:lnTo>
                    <a:lnTo>
                      <a:pt x="65" y="109"/>
                    </a:lnTo>
                    <a:lnTo>
                      <a:pt x="60" y="112"/>
                    </a:lnTo>
                    <a:lnTo>
                      <a:pt x="55" y="114"/>
                    </a:lnTo>
                    <a:lnTo>
                      <a:pt x="50" y="117"/>
                    </a:lnTo>
                    <a:lnTo>
                      <a:pt x="43" y="121"/>
                    </a:lnTo>
                    <a:lnTo>
                      <a:pt x="39" y="123"/>
                    </a:lnTo>
                    <a:lnTo>
                      <a:pt x="34" y="126"/>
                    </a:lnTo>
                    <a:lnTo>
                      <a:pt x="31" y="128"/>
                    </a:lnTo>
                    <a:lnTo>
                      <a:pt x="26" y="132"/>
                    </a:lnTo>
                    <a:lnTo>
                      <a:pt x="22" y="134"/>
                    </a:lnTo>
                    <a:lnTo>
                      <a:pt x="19" y="137"/>
                    </a:lnTo>
                    <a:lnTo>
                      <a:pt x="16" y="140"/>
                    </a:lnTo>
                    <a:lnTo>
                      <a:pt x="12" y="141"/>
                    </a:lnTo>
                    <a:lnTo>
                      <a:pt x="9" y="145"/>
                    </a:lnTo>
                    <a:lnTo>
                      <a:pt x="7" y="147"/>
                    </a:lnTo>
                    <a:lnTo>
                      <a:pt x="5" y="148"/>
                    </a:lnTo>
                    <a:lnTo>
                      <a:pt x="3" y="151"/>
                    </a:lnTo>
                    <a:lnTo>
                      <a:pt x="0" y="153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1"/>
                    </a:lnTo>
                    <a:lnTo>
                      <a:pt x="2" y="166"/>
                    </a:lnTo>
                    <a:lnTo>
                      <a:pt x="3" y="166"/>
                    </a:lnTo>
                    <a:lnTo>
                      <a:pt x="5" y="168"/>
                    </a:lnTo>
                    <a:lnTo>
                      <a:pt x="8" y="171"/>
                    </a:lnTo>
                    <a:lnTo>
                      <a:pt x="12" y="173"/>
                    </a:lnTo>
                    <a:lnTo>
                      <a:pt x="16" y="176"/>
                    </a:lnTo>
                    <a:lnTo>
                      <a:pt x="19" y="178"/>
                    </a:lnTo>
                    <a:lnTo>
                      <a:pt x="24" y="182"/>
                    </a:lnTo>
                    <a:lnTo>
                      <a:pt x="29" y="186"/>
                    </a:lnTo>
                    <a:lnTo>
                      <a:pt x="34" y="190"/>
                    </a:lnTo>
                    <a:lnTo>
                      <a:pt x="41" y="194"/>
                    </a:lnTo>
                    <a:lnTo>
                      <a:pt x="47" y="197"/>
                    </a:lnTo>
                    <a:lnTo>
                      <a:pt x="55" y="202"/>
                    </a:lnTo>
                    <a:lnTo>
                      <a:pt x="62" y="207"/>
                    </a:lnTo>
                    <a:lnTo>
                      <a:pt x="70" y="212"/>
                    </a:lnTo>
                    <a:lnTo>
                      <a:pt x="77" y="217"/>
                    </a:lnTo>
                    <a:lnTo>
                      <a:pt x="86" y="222"/>
                    </a:lnTo>
                    <a:lnTo>
                      <a:pt x="94" y="227"/>
                    </a:lnTo>
                    <a:lnTo>
                      <a:pt x="104" y="233"/>
                    </a:lnTo>
                    <a:lnTo>
                      <a:pt x="111" y="239"/>
                    </a:lnTo>
                    <a:lnTo>
                      <a:pt x="121" y="244"/>
                    </a:lnTo>
                    <a:lnTo>
                      <a:pt x="131" y="250"/>
                    </a:lnTo>
                    <a:lnTo>
                      <a:pt x="141" y="255"/>
                    </a:lnTo>
                    <a:lnTo>
                      <a:pt x="150" y="261"/>
                    </a:lnTo>
                    <a:lnTo>
                      <a:pt x="162" y="268"/>
                    </a:lnTo>
                    <a:lnTo>
                      <a:pt x="172" y="273"/>
                    </a:lnTo>
                    <a:lnTo>
                      <a:pt x="182" y="280"/>
                    </a:lnTo>
                    <a:lnTo>
                      <a:pt x="192" y="285"/>
                    </a:lnTo>
                    <a:lnTo>
                      <a:pt x="203" y="293"/>
                    </a:lnTo>
                    <a:lnTo>
                      <a:pt x="214" y="298"/>
                    </a:lnTo>
                    <a:lnTo>
                      <a:pt x="225" y="305"/>
                    </a:lnTo>
                    <a:lnTo>
                      <a:pt x="235" y="310"/>
                    </a:lnTo>
                    <a:lnTo>
                      <a:pt x="246" y="318"/>
                    </a:lnTo>
                    <a:lnTo>
                      <a:pt x="257" y="323"/>
                    </a:lnTo>
                    <a:lnTo>
                      <a:pt x="266" y="329"/>
                    </a:lnTo>
                    <a:lnTo>
                      <a:pt x="276" y="334"/>
                    </a:lnTo>
                    <a:lnTo>
                      <a:pt x="287" y="342"/>
                    </a:lnTo>
                    <a:lnTo>
                      <a:pt x="298" y="347"/>
                    </a:lnTo>
                    <a:lnTo>
                      <a:pt x="309" y="353"/>
                    </a:lnTo>
                    <a:lnTo>
                      <a:pt x="319" y="358"/>
                    </a:lnTo>
                    <a:lnTo>
                      <a:pt x="329" y="364"/>
                    </a:lnTo>
                    <a:lnTo>
                      <a:pt x="338" y="370"/>
                    </a:lnTo>
                    <a:lnTo>
                      <a:pt x="348" y="376"/>
                    </a:lnTo>
                    <a:lnTo>
                      <a:pt x="357" y="381"/>
                    </a:lnTo>
                    <a:lnTo>
                      <a:pt x="367" y="386"/>
                    </a:lnTo>
                    <a:lnTo>
                      <a:pt x="376" y="391"/>
                    </a:lnTo>
                    <a:lnTo>
                      <a:pt x="384" y="396"/>
                    </a:lnTo>
                    <a:lnTo>
                      <a:pt x="393" y="401"/>
                    </a:lnTo>
                    <a:lnTo>
                      <a:pt x="401" y="405"/>
                    </a:lnTo>
                    <a:lnTo>
                      <a:pt x="408" y="408"/>
                    </a:lnTo>
                    <a:lnTo>
                      <a:pt x="416" y="413"/>
                    </a:lnTo>
                    <a:lnTo>
                      <a:pt x="422" y="417"/>
                    </a:lnTo>
                    <a:lnTo>
                      <a:pt x="430" y="422"/>
                    </a:lnTo>
                    <a:lnTo>
                      <a:pt x="435" y="425"/>
                    </a:lnTo>
                    <a:lnTo>
                      <a:pt x="441" y="427"/>
                    </a:lnTo>
                    <a:lnTo>
                      <a:pt x="446" y="431"/>
                    </a:lnTo>
                    <a:lnTo>
                      <a:pt x="451" y="434"/>
                    </a:lnTo>
                    <a:lnTo>
                      <a:pt x="456" y="436"/>
                    </a:lnTo>
                    <a:lnTo>
                      <a:pt x="460" y="437"/>
                    </a:lnTo>
                    <a:lnTo>
                      <a:pt x="464" y="440"/>
                    </a:lnTo>
                    <a:lnTo>
                      <a:pt x="466" y="442"/>
                    </a:lnTo>
                    <a:lnTo>
                      <a:pt x="468" y="442"/>
                    </a:lnTo>
                    <a:lnTo>
                      <a:pt x="470" y="444"/>
                    </a:lnTo>
                    <a:lnTo>
                      <a:pt x="470" y="445"/>
                    </a:lnTo>
                    <a:lnTo>
                      <a:pt x="916" y="243"/>
                    </a:lnTo>
                    <a:lnTo>
                      <a:pt x="918" y="241"/>
                    </a:lnTo>
                    <a:lnTo>
                      <a:pt x="921" y="239"/>
                    </a:lnTo>
                    <a:lnTo>
                      <a:pt x="926" y="236"/>
                    </a:lnTo>
                    <a:lnTo>
                      <a:pt x="928" y="235"/>
                    </a:lnTo>
                    <a:lnTo>
                      <a:pt x="931" y="233"/>
                    </a:lnTo>
                    <a:lnTo>
                      <a:pt x="932" y="231"/>
                    </a:lnTo>
                    <a:lnTo>
                      <a:pt x="936" y="229"/>
                    </a:lnTo>
                    <a:lnTo>
                      <a:pt x="938" y="226"/>
                    </a:lnTo>
                    <a:lnTo>
                      <a:pt x="941" y="225"/>
                    </a:lnTo>
                    <a:lnTo>
                      <a:pt x="943" y="222"/>
                    </a:lnTo>
                    <a:lnTo>
                      <a:pt x="945" y="220"/>
                    </a:lnTo>
                    <a:lnTo>
                      <a:pt x="948" y="219"/>
                    </a:lnTo>
                    <a:lnTo>
                      <a:pt x="950" y="215"/>
                    </a:lnTo>
                    <a:lnTo>
                      <a:pt x="951" y="214"/>
                    </a:lnTo>
                    <a:lnTo>
                      <a:pt x="955" y="211"/>
                    </a:lnTo>
                    <a:lnTo>
                      <a:pt x="956" y="209"/>
                    </a:lnTo>
                    <a:lnTo>
                      <a:pt x="957" y="207"/>
                    </a:lnTo>
                    <a:lnTo>
                      <a:pt x="960" y="205"/>
                    </a:lnTo>
                    <a:lnTo>
                      <a:pt x="961" y="202"/>
                    </a:lnTo>
                    <a:lnTo>
                      <a:pt x="964" y="200"/>
                    </a:lnTo>
                    <a:lnTo>
                      <a:pt x="965" y="197"/>
                    </a:lnTo>
                    <a:lnTo>
                      <a:pt x="966" y="195"/>
                    </a:lnTo>
                    <a:lnTo>
                      <a:pt x="967" y="194"/>
                    </a:lnTo>
                    <a:lnTo>
                      <a:pt x="969" y="192"/>
                    </a:lnTo>
                    <a:lnTo>
                      <a:pt x="970" y="190"/>
                    </a:lnTo>
                    <a:lnTo>
                      <a:pt x="972" y="187"/>
                    </a:lnTo>
                    <a:lnTo>
                      <a:pt x="972" y="185"/>
                    </a:lnTo>
                    <a:lnTo>
                      <a:pt x="974" y="183"/>
                    </a:lnTo>
                    <a:lnTo>
                      <a:pt x="976" y="178"/>
                    </a:lnTo>
                    <a:lnTo>
                      <a:pt x="977" y="175"/>
                    </a:lnTo>
                    <a:lnTo>
                      <a:pt x="979" y="173"/>
                    </a:lnTo>
                    <a:lnTo>
                      <a:pt x="979" y="171"/>
                    </a:lnTo>
                    <a:lnTo>
                      <a:pt x="980" y="168"/>
                    </a:lnTo>
                    <a:lnTo>
                      <a:pt x="980" y="167"/>
                    </a:lnTo>
                    <a:lnTo>
                      <a:pt x="982" y="163"/>
                    </a:lnTo>
                    <a:lnTo>
                      <a:pt x="984" y="160"/>
                    </a:lnTo>
                    <a:lnTo>
                      <a:pt x="984" y="156"/>
                    </a:lnTo>
                    <a:lnTo>
                      <a:pt x="984" y="152"/>
                    </a:lnTo>
                    <a:lnTo>
                      <a:pt x="985" y="148"/>
                    </a:lnTo>
                    <a:lnTo>
                      <a:pt x="985" y="147"/>
                    </a:lnTo>
                    <a:lnTo>
                      <a:pt x="985" y="143"/>
                    </a:lnTo>
                    <a:lnTo>
                      <a:pt x="984" y="141"/>
                    </a:lnTo>
                    <a:lnTo>
                      <a:pt x="984" y="138"/>
                    </a:lnTo>
                    <a:lnTo>
                      <a:pt x="984" y="136"/>
                    </a:lnTo>
                    <a:lnTo>
                      <a:pt x="982" y="132"/>
                    </a:lnTo>
                    <a:lnTo>
                      <a:pt x="980" y="131"/>
                    </a:lnTo>
                    <a:lnTo>
                      <a:pt x="977" y="128"/>
                    </a:lnTo>
                    <a:lnTo>
                      <a:pt x="975" y="126"/>
                    </a:lnTo>
                    <a:lnTo>
                      <a:pt x="972" y="123"/>
                    </a:lnTo>
                    <a:lnTo>
                      <a:pt x="970" y="122"/>
                    </a:lnTo>
                    <a:lnTo>
                      <a:pt x="966" y="121"/>
                    </a:lnTo>
                    <a:lnTo>
                      <a:pt x="962" y="117"/>
                    </a:lnTo>
                    <a:lnTo>
                      <a:pt x="960" y="114"/>
                    </a:lnTo>
                    <a:lnTo>
                      <a:pt x="955" y="113"/>
                    </a:lnTo>
                    <a:lnTo>
                      <a:pt x="951" y="111"/>
                    </a:lnTo>
                    <a:lnTo>
                      <a:pt x="947" y="108"/>
                    </a:lnTo>
                    <a:lnTo>
                      <a:pt x="942" y="104"/>
                    </a:lnTo>
                    <a:lnTo>
                      <a:pt x="938" y="103"/>
                    </a:lnTo>
                    <a:lnTo>
                      <a:pt x="932" y="101"/>
                    </a:lnTo>
                    <a:lnTo>
                      <a:pt x="928" y="99"/>
                    </a:lnTo>
                    <a:lnTo>
                      <a:pt x="922" y="97"/>
                    </a:lnTo>
                    <a:lnTo>
                      <a:pt x="917" y="93"/>
                    </a:lnTo>
                    <a:lnTo>
                      <a:pt x="911" y="90"/>
                    </a:lnTo>
                    <a:lnTo>
                      <a:pt x="906" y="88"/>
                    </a:lnTo>
                    <a:lnTo>
                      <a:pt x="901" y="85"/>
                    </a:lnTo>
                    <a:lnTo>
                      <a:pt x="896" y="82"/>
                    </a:lnTo>
                    <a:lnTo>
                      <a:pt x="888" y="79"/>
                    </a:lnTo>
                    <a:lnTo>
                      <a:pt x="882" y="78"/>
                    </a:lnTo>
                    <a:lnTo>
                      <a:pt x="877" y="74"/>
                    </a:lnTo>
                    <a:lnTo>
                      <a:pt x="870" y="72"/>
                    </a:lnTo>
                    <a:lnTo>
                      <a:pt x="864" y="69"/>
                    </a:lnTo>
                    <a:lnTo>
                      <a:pt x="859" y="67"/>
                    </a:lnTo>
                    <a:lnTo>
                      <a:pt x="852" y="64"/>
                    </a:lnTo>
                    <a:lnTo>
                      <a:pt x="847" y="60"/>
                    </a:lnTo>
                    <a:lnTo>
                      <a:pt x="839" y="59"/>
                    </a:lnTo>
                    <a:lnTo>
                      <a:pt x="834" y="57"/>
                    </a:lnTo>
                    <a:lnTo>
                      <a:pt x="828" y="54"/>
                    </a:lnTo>
                    <a:lnTo>
                      <a:pt x="821" y="53"/>
                    </a:lnTo>
                    <a:lnTo>
                      <a:pt x="815" y="50"/>
                    </a:lnTo>
                    <a:lnTo>
                      <a:pt x="807" y="46"/>
                    </a:lnTo>
                    <a:lnTo>
                      <a:pt x="802" y="44"/>
                    </a:lnTo>
                    <a:lnTo>
                      <a:pt x="796" y="43"/>
                    </a:lnTo>
                    <a:lnTo>
                      <a:pt x="790" y="40"/>
                    </a:lnTo>
                    <a:lnTo>
                      <a:pt x="785" y="38"/>
                    </a:lnTo>
                    <a:lnTo>
                      <a:pt x="779" y="35"/>
                    </a:lnTo>
                    <a:lnTo>
                      <a:pt x="773" y="33"/>
                    </a:lnTo>
                    <a:lnTo>
                      <a:pt x="767" y="31"/>
                    </a:lnTo>
                    <a:lnTo>
                      <a:pt x="761" y="29"/>
                    </a:lnTo>
                    <a:lnTo>
                      <a:pt x="756" y="26"/>
                    </a:lnTo>
                    <a:lnTo>
                      <a:pt x="752" y="25"/>
                    </a:lnTo>
                    <a:lnTo>
                      <a:pt x="746" y="23"/>
                    </a:lnTo>
                    <a:lnTo>
                      <a:pt x="742" y="21"/>
                    </a:lnTo>
                    <a:lnTo>
                      <a:pt x="737" y="19"/>
                    </a:lnTo>
                    <a:lnTo>
                      <a:pt x="733" y="18"/>
                    </a:lnTo>
                    <a:lnTo>
                      <a:pt x="727" y="16"/>
                    </a:lnTo>
                    <a:lnTo>
                      <a:pt x="723" y="15"/>
                    </a:lnTo>
                    <a:lnTo>
                      <a:pt x="719" y="13"/>
                    </a:lnTo>
                    <a:lnTo>
                      <a:pt x="716" y="11"/>
                    </a:lnTo>
                    <a:lnTo>
                      <a:pt x="712" y="10"/>
                    </a:lnTo>
                    <a:lnTo>
                      <a:pt x="709" y="9"/>
                    </a:lnTo>
                    <a:lnTo>
                      <a:pt x="707" y="9"/>
                    </a:lnTo>
                    <a:lnTo>
                      <a:pt x="704" y="8"/>
                    </a:lnTo>
                    <a:lnTo>
                      <a:pt x="702" y="6"/>
                    </a:lnTo>
                    <a:lnTo>
                      <a:pt x="699" y="6"/>
                    </a:lnTo>
                    <a:lnTo>
                      <a:pt x="698" y="5"/>
                    </a:lnTo>
                    <a:lnTo>
                      <a:pt x="697" y="5"/>
                    </a:lnTo>
                    <a:lnTo>
                      <a:pt x="694" y="4"/>
                    </a:lnTo>
                    <a:lnTo>
                      <a:pt x="665" y="68"/>
                    </a:lnTo>
                    <a:lnTo>
                      <a:pt x="887" y="160"/>
                    </a:lnTo>
                    <a:lnTo>
                      <a:pt x="884" y="160"/>
                    </a:lnTo>
                    <a:lnTo>
                      <a:pt x="882" y="161"/>
                    </a:lnTo>
                    <a:lnTo>
                      <a:pt x="879" y="161"/>
                    </a:lnTo>
                    <a:lnTo>
                      <a:pt x="877" y="163"/>
                    </a:lnTo>
                    <a:lnTo>
                      <a:pt x="873" y="166"/>
                    </a:lnTo>
                    <a:lnTo>
                      <a:pt x="869" y="167"/>
                    </a:lnTo>
                    <a:lnTo>
                      <a:pt x="864" y="168"/>
                    </a:lnTo>
                    <a:lnTo>
                      <a:pt x="860" y="171"/>
                    </a:lnTo>
                    <a:lnTo>
                      <a:pt x="857" y="173"/>
                    </a:lnTo>
                    <a:lnTo>
                      <a:pt x="850" y="176"/>
                    </a:lnTo>
                    <a:lnTo>
                      <a:pt x="844" y="178"/>
                    </a:lnTo>
                    <a:lnTo>
                      <a:pt x="839" y="182"/>
                    </a:lnTo>
                    <a:lnTo>
                      <a:pt x="833" y="185"/>
                    </a:lnTo>
                    <a:lnTo>
                      <a:pt x="825" y="189"/>
                    </a:lnTo>
                    <a:lnTo>
                      <a:pt x="819" y="191"/>
                    </a:lnTo>
                    <a:lnTo>
                      <a:pt x="811" y="195"/>
                    </a:lnTo>
                    <a:lnTo>
                      <a:pt x="804" y="197"/>
                    </a:lnTo>
                    <a:lnTo>
                      <a:pt x="796" y="202"/>
                    </a:lnTo>
                    <a:lnTo>
                      <a:pt x="789" y="205"/>
                    </a:lnTo>
                    <a:lnTo>
                      <a:pt x="780" y="209"/>
                    </a:lnTo>
                    <a:lnTo>
                      <a:pt x="771" y="212"/>
                    </a:lnTo>
                    <a:lnTo>
                      <a:pt x="763" y="217"/>
                    </a:lnTo>
                    <a:lnTo>
                      <a:pt x="755" y="221"/>
                    </a:lnTo>
                    <a:lnTo>
                      <a:pt x="746" y="226"/>
                    </a:lnTo>
                    <a:lnTo>
                      <a:pt x="737" y="230"/>
                    </a:lnTo>
                    <a:lnTo>
                      <a:pt x="727" y="235"/>
                    </a:lnTo>
                    <a:lnTo>
                      <a:pt x="719" y="239"/>
                    </a:lnTo>
                    <a:lnTo>
                      <a:pt x="709" y="243"/>
                    </a:lnTo>
                    <a:lnTo>
                      <a:pt x="700" y="248"/>
                    </a:lnTo>
                    <a:lnTo>
                      <a:pt x="692" y="253"/>
                    </a:lnTo>
                    <a:lnTo>
                      <a:pt x="682" y="255"/>
                    </a:lnTo>
                    <a:lnTo>
                      <a:pt x="673" y="260"/>
                    </a:lnTo>
                    <a:lnTo>
                      <a:pt x="663" y="264"/>
                    </a:lnTo>
                    <a:lnTo>
                      <a:pt x="654" y="269"/>
                    </a:lnTo>
                    <a:lnTo>
                      <a:pt x="644" y="273"/>
                    </a:lnTo>
                    <a:lnTo>
                      <a:pt x="635" y="276"/>
                    </a:lnTo>
                    <a:lnTo>
                      <a:pt x="627" y="282"/>
                    </a:lnTo>
                    <a:lnTo>
                      <a:pt x="617" y="285"/>
                    </a:lnTo>
                    <a:lnTo>
                      <a:pt x="609" y="288"/>
                    </a:lnTo>
                    <a:lnTo>
                      <a:pt x="600" y="293"/>
                    </a:lnTo>
                    <a:lnTo>
                      <a:pt x="591" y="295"/>
                    </a:lnTo>
                    <a:lnTo>
                      <a:pt x="583" y="300"/>
                    </a:lnTo>
                    <a:lnTo>
                      <a:pt x="575" y="304"/>
                    </a:lnTo>
                    <a:lnTo>
                      <a:pt x="568" y="307"/>
                    </a:lnTo>
                    <a:lnTo>
                      <a:pt x="559" y="310"/>
                    </a:lnTo>
                    <a:lnTo>
                      <a:pt x="552" y="314"/>
                    </a:lnTo>
                    <a:lnTo>
                      <a:pt x="544" y="317"/>
                    </a:lnTo>
                    <a:lnTo>
                      <a:pt x="537" y="319"/>
                    </a:lnTo>
                    <a:lnTo>
                      <a:pt x="530" y="322"/>
                    </a:lnTo>
                    <a:lnTo>
                      <a:pt x="524" y="324"/>
                    </a:lnTo>
                    <a:lnTo>
                      <a:pt x="518" y="327"/>
                    </a:lnTo>
                    <a:lnTo>
                      <a:pt x="513" y="329"/>
                    </a:lnTo>
                    <a:lnTo>
                      <a:pt x="507" y="332"/>
                    </a:lnTo>
                    <a:lnTo>
                      <a:pt x="503" y="334"/>
                    </a:lnTo>
                    <a:lnTo>
                      <a:pt x="498" y="334"/>
                    </a:lnTo>
                    <a:lnTo>
                      <a:pt x="493" y="336"/>
                    </a:lnTo>
                    <a:lnTo>
                      <a:pt x="490" y="338"/>
                    </a:lnTo>
                    <a:lnTo>
                      <a:pt x="488" y="339"/>
                    </a:lnTo>
                    <a:lnTo>
                      <a:pt x="483" y="339"/>
                    </a:lnTo>
                    <a:lnTo>
                      <a:pt x="481" y="339"/>
                    </a:lnTo>
                    <a:lnTo>
                      <a:pt x="480" y="339"/>
                    </a:lnTo>
                    <a:lnTo>
                      <a:pt x="479" y="341"/>
                    </a:lnTo>
                    <a:lnTo>
                      <a:pt x="478" y="339"/>
                    </a:lnTo>
                    <a:lnTo>
                      <a:pt x="475" y="339"/>
                    </a:lnTo>
                    <a:lnTo>
                      <a:pt x="473" y="338"/>
                    </a:lnTo>
                    <a:lnTo>
                      <a:pt x="470" y="337"/>
                    </a:lnTo>
                    <a:lnTo>
                      <a:pt x="466" y="334"/>
                    </a:lnTo>
                    <a:lnTo>
                      <a:pt x="464" y="334"/>
                    </a:lnTo>
                    <a:lnTo>
                      <a:pt x="460" y="332"/>
                    </a:lnTo>
                    <a:lnTo>
                      <a:pt x="456" y="331"/>
                    </a:lnTo>
                    <a:lnTo>
                      <a:pt x="451" y="328"/>
                    </a:lnTo>
                    <a:lnTo>
                      <a:pt x="446" y="327"/>
                    </a:lnTo>
                    <a:lnTo>
                      <a:pt x="441" y="323"/>
                    </a:lnTo>
                    <a:lnTo>
                      <a:pt x="437" y="322"/>
                    </a:lnTo>
                    <a:lnTo>
                      <a:pt x="431" y="318"/>
                    </a:lnTo>
                    <a:lnTo>
                      <a:pt x="425" y="315"/>
                    </a:lnTo>
                    <a:lnTo>
                      <a:pt x="418" y="312"/>
                    </a:lnTo>
                    <a:lnTo>
                      <a:pt x="413" y="309"/>
                    </a:lnTo>
                    <a:lnTo>
                      <a:pt x="407" y="305"/>
                    </a:lnTo>
                    <a:lnTo>
                      <a:pt x="400" y="302"/>
                    </a:lnTo>
                    <a:lnTo>
                      <a:pt x="392" y="299"/>
                    </a:lnTo>
                    <a:lnTo>
                      <a:pt x="386" y="295"/>
                    </a:lnTo>
                    <a:lnTo>
                      <a:pt x="378" y="293"/>
                    </a:lnTo>
                    <a:lnTo>
                      <a:pt x="369" y="288"/>
                    </a:lnTo>
                    <a:lnTo>
                      <a:pt x="363" y="285"/>
                    </a:lnTo>
                    <a:lnTo>
                      <a:pt x="355" y="282"/>
                    </a:lnTo>
                    <a:lnTo>
                      <a:pt x="348" y="276"/>
                    </a:lnTo>
                    <a:lnTo>
                      <a:pt x="340" y="273"/>
                    </a:lnTo>
                    <a:lnTo>
                      <a:pt x="332" y="270"/>
                    </a:lnTo>
                    <a:lnTo>
                      <a:pt x="324" y="265"/>
                    </a:lnTo>
                    <a:lnTo>
                      <a:pt x="316" y="261"/>
                    </a:lnTo>
                    <a:lnTo>
                      <a:pt x="308" y="256"/>
                    </a:lnTo>
                    <a:lnTo>
                      <a:pt x="300" y="253"/>
                    </a:lnTo>
                    <a:lnTo>
                      <a:pt x="293" y="249"/>
                    </a:lnTo>
                    <a:lnTo>
                      <a:pt x="284" y="244"/>
                    </a:lnTo>
                    <a:lnTo>
                      <a:pt x="276" y="241"/>
                    </a:lnTo>
                    <a:lnTo>
                      <a:pt x="269" y="236"/>
                    </a:lnTo>
                    <a:lnTo>
                      <a:pt x="261" y="233"/>
                    </a:lnTo>
                    <a:lnTo>
                      <a:pt x="253" y="229"/>
                    </a:lnTo>
                    <a:lnTo>
                      <a:pt x="246" y="225"/>
                    </a:lnTo>
                    <a:lnTo>
                      <a:pt x="237" y="220"/>
                    </a:lnTo>
                    <a:lnTo>
                      <a:pt x="231" y="217"/>
                    </a:lnTo>
                    <a:lnTo>
                      <a:pt x="222" y="212"/>
                    </a:lnTo>
                    <a:lnTo>
                      <a:pt x="214" y="209"/>
                    </a:lnTo>
                    <a:lnTo>
                      <a:pt x="208" y="205"/>
                    </a:lnTo>
                    <a:lnTo>
                      <a:pt x="202" y="202"/>
                    </a:lnTo>
                    <a:lnTo>
                      <a:pt x="194" y="200"/>
                    </a:lnTo>
                    <a:lnTo>
                      <a:pt x="188" y="195"/>
                    </a:lnTo>
                    <a:lnTo>
                      <a:pt x="182" y="192"/>
                    </a:lnTo>
                    <a:lnTo>
                      <a:pt x="177" y="190"/>
                    </a:lnTo>
                    <a:lnTo>
                      <a:pt x="170" y="186"/>
                    </a:lnTo>
                    <a:lnTo>
                      <a:pt x="165" y="183"/>
                    </a:lnTo>
                    <a:lnTo>
                      <a:pt x="159" y="181"/>
                    </a:lnTo>
                    <a:lnTo>
                      <a:pt x="155" y="178"/>
                    </a:lnTo>
                    <a:lnTo>
                      <a:pt x="150" y="176"/>
                    </a:lnTo>
                    <a:lnTo>
                      <a:pt x="146" y="173"/>
                    </a:lnTo>
                    <a:lnTo>
                      <a:pt x="143" y="172"/>
                    </a:lnTo>
                    <a:lnTo>
                      <a:pt x="139" y="170"/>
                    </a:lnTo>
                    <a:lnTo>
                      <a:pt x="135" y="168"/>
                    </a:lnTo>
                    <a:lnTo>
                      <a:pt x="133" y="166"/>
                    </a:lnTo>
                    <a:lnTo>
                      <a:pt x="130" y="166"/>
                    </a:lnTo>
                    <a:lnTo>
                      <a:pt x="128" y="165"/>
                    </a:lnTo>
                    <a:lnTo>
                      <a:pt x="125" y="163"/>
                    </a:lnTo>
                    <a:lnTo>
                      <a:pt x="125" y="162"/>
                    </a:lnTo>
                    <a:lnTo>
                      <a:pt x="324" y="7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4" name="Freeform 247"/>
              <p:cNvSpPr>
                <a:spLocks noChangeAspect="1"/>
              </p:cNvSpPr>
              <p:nvPr/>
            </p:nvSpPr>
            <p:spPr bwMode="auto">
              <a:xfrm>
                <a:off x="2723" y="550"/>
                <a:ext cx="277" cy="207"/>
              </a:xfrm>
              <a:custGeom>
                <a:avLst/>
                <a:gdLst>
                  <a:gd name="T0" fmla="*/ 0 w 1108"/>
                  <a:gd name="T1" fmla="*/ 0 h 828"/>
                  <a:gd name="T2" fmla="*/ 0 w 1108"/>
                  <a:gd name="T3" fmla="*/ 0 h 828"/>
                  <a:gd name="T4" fmla="*/ 0 w 1108"/>
                  <a:gd name="T5" fmla="*/ 0 h 828"/>
                  <a:gd name="T6" fmla="*/ 0 w 1108"/>
                  <a:gd name="T7" fmla="*/ 0 h 828"/>
                  <a:gd name="T8" fmla="*/ 0 w 1108"/>
                  <a:gd name="T9" fmla="*/ 0 h 828"/>
                  <a:gd name="T10" fmla="*/ 0 w 1108"/>
                  <a:gd name="T11" fmla="*/ 0 h 828"/>
                  <a:gd name="T12" fmla="*/ 0 w 1108"/>
                  <a:gd name="T13" fmla="*/ 0 h 828"/>
                  <a:gd name="T14" fmla="*/ 0 w 1108"/>
                  <a:gd name="T15" fmla="*/ 0 h 828"/>
                  <a:gd name="T16" fmla="*/ 0 w 1108"/>
                  <a:gd name="T17" fmla="*/ 0 h 828"/>
                  <a:gd name="T18" fmla="*/ 0 w 1108"/>
                  <a:gd name="T19" fmla="*/ 0 h 828"/>
                  <a:gd name="T20" fmla="*/ 0 w 1108"/>
                  <a:gd name="T21" fmla="*/ 0 h 828"/>
                  <a:gd name="T22" fmla="*/ 0 w 1108"/>
                  <a:gd name="T23" fmla="*/ 0 h 828"/>
                  <a:gd name="T24" fmla="*/ 0 w 1108"/>
                  <a:gd name="T25" fmla="*/ 0 h 828"/>
                  <a:gd name="T26" fmla="*/ 0 w 1108"/>
                  <a:gd name="T27" fmla="*/ 0 h 828"/>
                  <a:gd name="T28" fmla="*/ 0 w 1108"/>
                  <a:gd name="T29" fmla="*/ 0 h 828"/>
                  <a:gd name="T30" fmla="*/ 0 w 1108"/>
                  <a:gd name="T31" fmla="*/ 0 h 828"/>
                  <a:gd name="T32" fmla="*/ 0 w 1108"/>
                  <a:gd name="T33" fmla="*/ 0 h 828"/>
                  <a:gd name="T34" fmla="*/ 0 w 1108"/>
                  <a:gd name="T35" fmla="*/ 0 h 828"/>
                  <a:gd name="T36" fmla="*/ 0 w 1108"/>
                  <a:gd name="T37" fmla="*/ 0 h 828"/>
                  <a:gd name="T38" fmla="*/ 0 w 1108"/>
                  <a:gd name="T39" fmla="*/ 0 h 828"/>
                  <a:gd name="T40" fmla="*/ 0 w 1108"/>
                  <a:gd name="T41" fmla="*/ 0 h 828"/>
                  <a:gd name="T42" fmla="*/ 0 w 1108"/>
                  <a:gd name="T43" fmla="*/ 0 h 828"/>
                  <a:gd name="T44" fmla="*/ 0 w 1108"/>
                  <a:gd name="T45" fmla="*/ 0 h 828"/>
                  <a:gd name="T46" fmla="*/ 0 w 1108"/>
                  <a:gd name="T47" fmla="*/ 0 h 828"/>
                  <a:gd name="T48" fmla="*/ 0 w 1108"/>
                  <a:gd name="T49" fmla="*/ 0 h 828"/>
                  <a:gd name="T50" fmla="*/ 0 w 1108"/>
                  <a:gd name="T51" fmla="*/ 0 h 828"/>
                  <a:gd name="T52" fmla="*/ 0 w 1108"/>
                  <a:gd name="T53" fmla="*/ 0 h 828"/>
                  <a:gd name="T54" fmla="*/ 0 w 1108"/>
                  <a:gd name="T55" fmla="*/ 0 h 828"/>
                  <a:gd name="T56" fmla="*/ 0 w 1108"/>
                  <a:gd name="T57" fmla="*/ 0 h 828"/>
                  <a:gd name="T58" fmla="*/ 0 w 1108"/>
                  <a:gd name="T59" fmla="*/ 0 h 828"/>
                  <a:gd name="T60" fmla="*/ 0 w 1108"/>
                  <a:gd name="T61" fmla="*/ 0 h 828"/>
                  <a:gd name="T62" fmla="*/ 0 w 1108"/>
                  <a:gd name="T63" fmla="*/ 0 h 828"/>
                  <a:gd name="T64" fmla="*/ 0 w 1108"/>
                  <a:gd name="T65" fmla="*/ 0 h 828"/>
                  <a:gd name="T66" fmla="*/ 0 w 1108"/>
                  <a:gd name="T67" fmla="*/ 0 h 828"/>
                  <a:gd name="T68" fmla="*/ 0 w 1108"/>
                  <a:gd name="T69" fmla="*/ 0 h 828"/>
                  <a:gd name="T70" fmla="*/ 0 w 1108"/>
                  <a:gd name="T71" fmla="*/ 0 h 828"/>
                  <a:gd name="T72" fmla="*/ 0 w 1108"/>
                  <a:gd name="T73" fmla="*/ 0 h 828"/>
                  <a:gd name="T74" fmla="*/ 0 w 1108"/>
                  <a:gd name="T75" fmla="*/ 0 h 828"/>
                  <a:gd name="T76" fmla="*/ 0 w 1108"/>
                  <a:gd name="T77" fmla="*/ 0 h 828"/>
                  <a:gd name="T78" fmla="*/ 0 w 1108"/>
                  <a:gd name="T79" fmla="*/ 0 h 828"/>
                  <a:gd name="T80" fmla="*/ 0 w 1108"/>
                  <a:gd name="T81" fmla="*/ 0 h 828"/>
                  <a:gd name="T82" fmla="*/ 0 w 1108"/>
                  <a:gd name="T83" fmla="*/ 0 h 828"/>
                  <a:gd name="T84" fmla="*/ 0 w 1108"/>
                  <a:gd name="T85" fmla="*/ 0 h 828"/>
                  <a:gd name="T86" fmla="*/ 0 w 1108"/>
                  <a:gd name="T87" fmla="*/ 0 h 828"/>
                  <a:gd name="T88" fmla="*/ 0 w 1108"/>
                  <a:gd name="T89" fmla="*/ 0 h 828"/>
                  <a:gd name="T90" fmla="*/ 0 w 1108"/>
                  <a:gd name="T91" fmla="*/ 0 h 828"/>
                  <a:gd name="T92" fmla="*/ 0 w 1108"/>
                  <a:gd name="T93" fmla="*/ 0 h 828"/>
                  <a:gd name="T94" fmla="*/ 0 w 1108"/>
                  <a:gd name="T95" fmla="*/ 0 h 828"/>
                  <a:gd name="T96" fmla="*/ 0 w 1108"/>
                  <a:gd name="T97" fmla="*/ 0 h 828"/>
                  <a:gd name="T98" fmla="*/ 0 w 1108"/>
                  <a:gd name="T99" fmla="*/ 0 h 828"/>
                  <a:gd name="T100" fmla="*/ 0 w 1108"/>
                  <a:gd name="T101" fmla="*/ 0 h 828"/>
                  <a:gd name="T102" fmla="*/ 0 w 1108"/>
                  <a:gd name="T103" fmla="*/ 0 h 828"/>
                  <a:gd name="T104" fmla="*/ 0 w 1108"/>
                  <a:gd name="T105" fmla="*/ 0 h 828"/>
                  <a:gd name="T106" fmla="*/ 0 w 1108"/>
                  <a:gd name="T107" fmla="*/ 0 h 828"/>
                  <a:gd name="T108" fmla="*/ 0 w 1108"/>
                  <a:gd name="T109" fmla="*/ 0 h 828"/>
                  <a:gd name="T110" fmla="*/ 0 w 1108"/>
                  <a:gd name="T111" fmla="*/ 0 h 828"/>
                  <a:gd name="T112" fmla="*/ 0 w 1108"/>
                  <a:gd name="T113" fmla="*/ 0 h 828"/>
                  <a:gd name="T114" fmla="*/ 0 w 1108"/>
                  <a:gd name="T115" fmla="*/ 0 h 828"/>
                  <a:gd name="T116" fmla="*/ 0 w 1108"/>
                  <a:gd name="T117" fmla="*/ 0 h 828"/>
                  <a:gd name="T118" fmla="*/ 0 w 1108"/>
                  <a:gd name="T119" fmla="*/ 0 h 8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8"/>
                  <a:gd name="T181" fmla="*/ 0 h 828"/>
                  <a:gd name="T182" fmla="*/ 1108 w 1108"/>
                  <a:gd name="T183" fmla="*/ 828 h 8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8" h="828">
                    <a:moveTo>
                      <a:pt x="57" y="17"/>
                    </a:moveTo>
                    <a:lnTo>
                      <a:pt x="57" y="20"/>
                    </a:lnTo>
                    <a:lnTo>
                      <a:pt x="58" y="22"/>
                    </a:lnTo>
                    <a:lnTo>
                      <a:pt x="58" y="26"/>
                    </a:lnTo>
                    <a:lnTo>
                      <a:pt x="59" y="30"/>
                    </a:lnTo>
                    <a:lnTo>
                      <a:pt x="60" y="32"/>
                    </a:lnTo>
                    <a:lnTo>
                      <a:pt x="60" y="36"/>
                    </a:lnTo>
                    <a:lnTo>
                      <a:pt x="62" y="40"/>
                    </a:lnTo>
                    <a:lnTo>
                      <a:pt x="63" y="44"/>
                    </a:lnTo>
                    <a:lnTo>
                      <a:pt x="63" y="47"/>
                    </a:lnTo>
                    <a:lnTo>
                      <a:pt x="63" y="51"/>
                    </a:lnTo>
                    <a:lnTo>
                      <a:pt x="65" y="56"/>
                    </a:lnTo>
                    <a:lnTo>
                      <a:pt x="67" y="60"/>
                    </a:lnTo>
                    <a:lnTo>
                      <a:pt x="67" y="65"/>
                    </a:lnTo>
                    <a:lnTo>
                      <a:pt x="68" y="69"/>
                    </a:lnTo>
                    <a:lnTo>
                      <a:pt x="71" y="74"/>
                    </a:lnTo>
                    <a:lnTo>
                      <a:pt x="71" y="79"/>
                    </a:lnTo>
                    <a:lnTo>
                      <a:pt x="72" y="83"/>
                    </a:lnTo>
                    <a:lnTo>
                      <a:pt x="74" y="89"/>
                    </a:lnTo>
                    <a:lnTo>
                      <a:pt x="74" y="93"/>
                    </a:lnTo>
                    <a:lnTo>
                      <a:pt x="76" y="99"/>
                    </a:lnTo>
                    <a:lnTo>
                      <a:pt x="77" y="103"/>
                    </a:lnTo>
                    <a:lnTo>
                      <a:pt x="78" y="108"/>
                    </a:lnTo>
                    <a:lnTo>
                      <a:pt x="79" y="114"/>
                    </a:lnTo>
                    <a:lnTo>
                      <a:pt x="81" y="120"/>
                    </a:lnTo>
                    <a:lnTo>
                      <a:pt x="82" y="125"/>
                    </a:lnTo>
                    <a:lnTo>
                      <a:pt x="84" y="130"/>
                    </a:lnTo>
                    <a:lnTo>
                      <a:pt x="84" y="137"/>
                    </a:lnTo>
                    <a:lnTo>
                      <a:pt x="86" y="142"/>
                    </a:lnTo>
                    <a:lnTo>
                      <a:pt x="87" y="148"/>
                    </a:lnTo>
                    <a:lnTo>
                      <a:pt x="88" y="154"/>
                    </a:lnTo>
                    <a:lnTo>
                      <a:pt x="89" y="161"/>
                    </a:lnTo>
                    <a:lnTo>
                      <a:pt x="91" y="167"/>
                    </a:lnTo>
                    <a:lnTo>
                      <a:pt x="92" y="172"/>
                    </a:lnTo>
                    <a:lnTo>
                      <a:pt x="93" y="179"/>
                    </a:lnTo>
                    <a:lnTo>
                      <a:pt x="94" y="184"/>
                    </a:lnTo>
                    <a:lnTo>
                      <a:pt x="94" y="191"/>
                    </a:lnTo>
                    <a:lnTo>
                      <a:pt x="96" y="197"/>
                    </a:lnTo>
                    <a:lnTo>
                      <a:pt x="97" y="203"/>
                    </a:lnTo>
                    <a:lnTo>
                      <a:pt x="97" y="208"/>
                    </a:lnTo>
                    <a:lnTo>
                      <a:pt x="98" y="216"/>
                    </a:lnTo>
                    <a:lnTo>
                      <a:pt x="98" y="222"/>
                    </a:lnTo>
                    <a:lnTo>
                      <a:pt x="99" y="228"/>
                    </a:lnTo>
                    <a:lnTo>
                      <a:pt x="99" y="235"/>
                    </a:lnTo>
                    <a:lnTo>
                      <a:pt x="101" y="242"/>
                    </a:lnTo>
                    <a:lnTo>
                      <a:pt x="101" y="249"/>
                    </a:lnTo>
                    <a:lnTo>
                      <a:pt x="102" y="255"/>
                    </a:lnTo>
                    <a:lnTo>
                      <a:pt x="102" y="261"/>
                    </a:lnTo>
                    <a:lnTo>
                      <a:pt x="102" y="267"/>
                    </a:lnTo>
                    <a:lnTo>
                      <a:pt x="102" y="274"/>
                    </a:lnTo>
                    <a:lnTo>
                      <a:pt x="102" y="280"/>
                    </a:lnTo>
                    <a:lnTo>
                      <a:pt x="102" y="286"/>
                    </a:lnTo>
                    <a:lnTo>
                      <a:pt x="102" y="294"/>
                    </a:lnTo>
                    <a:lnTo>
                      <a:pt x="102" y="299"/>
                    </a:lnTo>
                    <a:lnTo>
                      <a:pt x="102" y="306"/>
                    </a:lnTo>
                    <a:lnTo>
                      <a:pt x="102" y="311"/>
                    </a:lnTo>
                    <a:lnTo>
                      <a:pt x="102" y="319"/>
                    </a:lnTo>
                    <a:lnTo>
                      <a:pt x="102" y="325"/>
                    </a:lnTo>
                    <a:lnTo>
                      <a:pt x="101" y="332"/>
                    </a:lnTo>
                    <a:lnTo>
                      <a:pt x="99" y="338"/>
                    </a:lnTo>
                    <a:lnTo>
                      <a:pt x="99" y="344"/>
                    </a:lnTo>
                    <a:lnTo>
                      <a:pt x="98" y="350"/>
                    </a:lnTo>
                    <a:lnTo>
                      <a:pt x="98" y="357"/>
                    </a:lnTo>
                    <a:lnTo>
                      <a:pt x="97" y="363"/>
                    </a:lnTo>
                    <a:lnTo>
                      <a:pt x="96" y="369"/>
                    </a:lnTo>
                    <a:lnTo>
                      <a:pt x="94" y="376"/>
                    </a:lnTo>
                    <a:lnTo>
                      <a:pt x="93" y="381"/>
                    </a:lnTo>
                    <a:lnTo>
                      <a:pt x="91" y="387"/>
                    </a:lnTo>
                    <a:lnTo>
                      <a:pt x="89" y="392"/>
                    </a:lnTo>
                    <a:lnTo>
                      <a:pt x="88" y="397"/>
                    </a:lnTo>
                    <a:lnTo>
                      <a:pt x="87" y="402"/>
                    </a:lnTo>
                    <a:lnTo>
                      <a:pt x="84" y="408"/>
                    </a:lnTo>
                    <a:lnTo>
                      <a:pt x="84" y="413"/>
                    </a:lnTo>
                    <a:lnTo>
                      <a:pt x="82" y="417"/>
                    </a:lnTo>
                    <a:lnTo>
                      <a:pt x="79" y="423"/>
                    </a:lnTo>
                    <a:lnTo>
                      <a:pt x="77" y="427"/>
                    </a:lnTo>
                    <a:lnTo>
                      <a:pt x="77" y="432"/>
                    </a:lnTo>
                    <a:lnTo>
                      <a:pt x="74" y="436"/>
                    </a:lnTo>
                    <a:lnTo>
                      <a:pt x="73" y="440"/>
                    </a:lnTo>
                    <a:lnTo>
                      <a:pt x="71" y="445"/>
                    </a:lnTo>
                    <a:lnTo>
                      <a:pt x="69" y="448"/>
                    </a:lnTo>
                    <a:lnTo>
                      <a:pt x="67" y="452"/>
                    </a:lnTo>
                    <a:lnTo>
                      <a:pt x="64" y="456"/>
                    </a:lnTo>
                    <a:lnTo>
                      <a:pt x="63" y="460"/>
                    </a:lnTo>
                    <a:lnTo>
                      <a:pt x="60" y="464"/>
                    </a:lnTo>
                    <a:lnTo>
                      <a:pt x="58" y="466"/>
                    </a:lnTo>
                    <a:lnTo>
                      <a:pt x="55" y="470"/>
                    </a:lnTo>
                    <a:lnTo>
                      <a:pt x="54" y="474"/>
                    </a:lnTo>
                    <a:lnTo>
                      <a:pt x="53" y="477"/>
                    </a:lnTo>
                    <a:lnTo>
                      <a:pt x="50" y="480"/>
                    </a:lnTo>
                    <a:lnTo>
                      <a:pt x="48" y="482"/>
                    </a:lnTo>
                    <a:lnTo>
                      <a:pt x="45" y="486"/>
                    </a:lnTo>
                    <a:lnTo>
                      <a:pt x="44" y="490"/>
                    </a:lnTo>
                    <a:lnTo>
                      <a:pt x="43" y="492"/>
                    </a:lnTo>
                    <a:lnTo>
                      <a:pt x="40" y="495"/>
                    </a:lnTo>
                    <a:lnTo>
                      <a:pt x="39" y="497"/>
                    </a:lnTo>
                    <a:lnTo>
                      <a:pt x="37" y="500"/>
                    </a:lnTo>
                    <a:lnTo>
                      <a:pt x="35" y="502"/>
                    </a:lnTo>
                    <a:lnTo>
                      <a:pt x="33" y="505"/>
                    </a:lnTo>
                    <a:lnTo>
                      <a:pt x="30" y="508"/>
                    </a:lnTo>
                    <a:lnTo>
                      <a:pt x="29" y="510"/>
                    </a:lnTo>
                    <a:lnTo>
                      <a:pt x="26" y="513"/>
                    </a:lnTo>
                    <a:lnTo>
                      <a:pt x="25" y="515"/>
                    </a:lnTo>
                    <a:lnTo>
                      <a:pt x="24" y="516"/>
                    </a:lnTo>
                    <a:lnTo>
                      <a:pt x="21" y="519"/>
                    </a:lnTo>
                    <a:lnTo>
                      <a:pt x="19" y="521"/>
                    </a:lnTo>
                    <a:lnTo>
                      <a:pt x="19" y="524"/>
                    </a:lnTo>
                    <a:lnTo>
                      <a:pt x="18" y="525"/>
                    </a:lnTo>
                    <a:lnTo>
                      <a:pt x="15" y="526"/>
                    </a:lnTo>
                    <a:lnTo>
                      <a:pt x="15" y="529"/>
                    </a:lnTo>
                    <a:lnTo>
                      <a:pt x="13" y="531"/>
                    </a:lnTo>
                    <a:lnTo>
                      <a:pt x="11" y="533"/>
                    </a:lnTo>
                    <a:lnTo>
                      <a:pt x="10" y="536"/>
                    </a:lnTo>
                    <a:lnTo>
                      <a:pt x="8" y="539"/>
                    </a:lnTo>
                    <a:lnTo>
                      <a:pt x="5" y="543"/>
                    </a:lnTo>
                    <a:lnTo>
                      <a:pt x="4" y="546"/>
                    </a:lnTo>
                    <a:lnTo>
                      <a:pt x="3" y="551"/>
                    </a:lnTo>
                    <a:lnTo>
                      <a:pt x="1" y="553"/>
                    </a:lnTo>
                    <a:lnTo>
                      <a:pt x="1" y="555"/>
                    </a:lnTo>
                    <a:lnTo>
                      <a:pt x="1" y="557"/>
                    </a:lnTo>
                    <a:lnTo>
                      <a:pt x="1" y="559"/>
                    </a:lnTo>
                    <a:lnTo>
                      <a:pt x="0" y="562"/>
                    </a:lnTo>
                    <a:lnTo>
                      <a:pt x="0" y="563"/>
                    </a:lnTo>
                    <a:lnTo>
                      <a:pt x="0" y="565"/>
                    </a:lnTo>
                    <a:lnTo>
                      <a:pt x="1" y="568"/>
                    </a:lnTo>
                    <a:lnTo>
                      <a:pt x="1" y="569"/>
                    </a:lnTo>
                    <a:lnTo>
                      <a:pt x="1" y="573"/>
                    </a:lnTo>
                    <a:lnTo>
                      <a:pt x="4" y="574"/>
                    </a:lnTo>
                    <a:lnTo>
                      <a:pt x="6" y="578"/>
                    </a:lnTo>
                    <a:lnTo>
                      <a:pt x="9" y="580"/>
                    </a:lnTo>
                    <a:lnTo>
                      <a:pt x="13" y="584"/>
                    </a:lnTo>
                    <a:lnTo>
                      <a:pt x="16" y="588"/>
                    </a:lnTo>
                    <a:lnTo>
                      <a:pt x="21" y="593"/>
                    </a:lnTo>
                    <a:lnTo>
                      <a:pt x="26" y="595"/>
                    </a:lnTo>
                    <a:lnTo>
                      <a:pt x="33" y="599"/>
                    </a:lnTo>
                    <a:lnTo>
                      <a:pt x="39" y="604"/>
                    </a:lnTo>
                    <a:lnTo>
                      <a:pt x="45" y="609"/>
                    </a:lnTo>
                    <a:lnTo>
                      <a:pt x="53" y="612"/>
                    </a:lnTo>
                    <a:lnTo>
                      <a:pt x="62" y="618"/>
                    </a:lnTo>
                    <a:lnTo>
                      <a:pt x="71" y="622"/>
                    </a:lnTo>
                    <a:lnTo>
                      <a:pt x="79" y="628"/>
                    </a:lnTo>
                    <a:lnTo>
                      <a:pt x="87" y="632"/>
                    </a:lnTo>
                    <a:lnTo>
                      <a:pt x="97" y="638"/>
                    </a:lnTo>
                    <a:lnTo>
                      <a:pt x="107" y="642"/>
                    </a:lnTo>
                    <a:lnTo>
                      <a:pt x="117" y="648"/>
                    </a:lnTo>
                    <a:lnTo>
                      <a:pt x="126" y="653"/>
                    </a:lnTo>
                    <a:lnTo>
                      <a:pt x="137" y="658"/>
                    </a:lnTo>
                    <a:lnTo>
                      <a:pt x="149" y="666"/>
                    </a:lnTo>
                    <a:lnTo>
                      <a:pt x="160" y="671"/>
                    </a:lnTo>
                    <a:lnTo>
                      <a:pt x="171" y="676"/>
                    </a:lnTo>
                    <a:lnTo>
                      <a:pt x="183" y="681"/>
                    </a:lnTo>
                    <a:lnTo>
                      <a:pt x="194" y="687"/>
                    </a:lnTo>
                    <a:lnTo>
                      <a:pt x="205" y="694"/>
                    </a:lnTo>
                    <a:lnTo>
                      <a:pt x="218" y="700"/>
                    </a:lnTo>
                    <a:lnTo>
                      <a:pt x="229" y="705"/>
                    </a:lnTo>
                    <a:lnTo>
                      <a:pt x="242" y="710"/>
                    </a:lnTo>
                    <a:lnTo>
                      <a:pt x="254" y="715"/>
                    </a:lnTo>
                    <a:lnTo>
                      <a:pt x="267" y="721"/>
                    </a:lnTo>
                    <a:lnTo>
                      <a:pt x="278" y="726"/>
                    </a:lnTo>
                    <a:lnTo>
                      <a:pt x="290" y="732"/>
                    </a:lnTo>
                    <a:lnTo>
                      <a:pt x="302" y="738"/>
                    </a:lnTo>
                    <a:lnTo>
                      <a:pt x="314" y="743"/>
                    </a:lnTo>
                    <a:lnTo>
                      <a:pt x="326" y="749"/>
                    </a:lnTo>
                    <a:lnTo>
                      <a:pt x="337" y="753"/>
                    </a:lnTo>
                    <a:lnTo>
                      <a:pt x="349" y="759"/>
                    </a:lnTo>
                    <a:lnTo>
                      <a:pt x="360" y="763"/>
                    </a:lnTo>
                    <a:lnTo>
                      <a:pt x="373" y="769"/>
                    </a:lnTo>
                    <a:lnTo>
                      <a:pt x="383" y="773"/>
                    </a:lnTo>
                    <a:lnTo>
                      <a:pt x="394" y="778"/>
                    </a:lnTo>
                    <a:lnTo>
                      <a:pt x="405" y="781"/>
                    </a:lnTo>
                    <a:lnTo>
                      <a:pt x="416" y="785"/>
                    </a:lnTo>
                    <a:lnTo>
                      <a:pt x="424" y="790"/>
                    </a:lnTo>
                    <a:lnTo>
                      <a:pt x="434" y="795"/>
                    </a:lnTo>
                    <a:lnTo>
                      <a:pt x="444" y="798"/>
                    </a:lnTo>
                    <a:lnTo>
                      <a:pt x="453" y="802"/>
                    </a:lnTo>
                    <a:lnTo>
                      <a:pt x="462" y="805"/>
                    </a:lnTo>
                    <a:lnTo>
                      <a:pt x="471" y="808"/>
                    </a:lnTo>
                    <a:lnTo>
                      <a:pt x="478" y="812"/>
                    </a:lnTo>
                    <a:lnTo>
                      <a:pt x="486" y="814"/>
                    </a:lnTo>
                    <a:lnTo>
                      <a:pt x="494" y="817"/>
                    </a:lnTo>
                    <a:lnTo>
                      <a:pt x="500" y="819"/>
                    </a:lnTo>
                    <a:lnTo>
                      <a:pt x="505" y="820"/>
                    </a:lnTo>
                    <a:lnTo>
                      <a:pt x="511" y="823"/>
                    </a:lnTo>
                    <a:lnTo>
                      <a:pt x="516" y="824"/>
                    </a:lnTo>
                    <a:lnTo>
                      <a:pt x="521" y="825"/>
                    </a:lnTo>
                    <a:lnTo>
                      <a:pt x="525" y="825"/>
                    </a:lnTo>
                    <a:lnTo>
                      <a:pt x="528" y="827"/>
                    </a:lnTo>
                    <a:lnTo>
                      <a:pt x="531" y="828"/>
                    </a:lnTo>
                    <a:lnTo>
                      <a:pt x="534" y="828"/>
                    </a:lnTo>
                    <a:lnTo>
                      <a:pt x="535" y="827"/>
                    </a:lnTo>
                    <a:lnTo>
                      <a:pt x="538" y="827"/>
                    </a:lnTo>
                    <a:lnTo>
                      <a:pt x="540" y="825"/>
                    </a:lnTo>
                    <a:lnTo>
                      <a:pt x="545" y="824"/>
                    </a:lnTo>
                    <a:lnTo>
                      <a:pt x="549" y="823"/>
                    </a:lnTo>
                    <a:lnTo>
                      <a:pt x="555" y="820"/>
                    </a:lnTo>
                    <a:lnTo>
                      <a:pt x="562" y="818"/>
                    </a:lnTo>
                    <a:lnTo>
                      <a:pt x="568" y="815"/>
                    </a:lnTo>
                    <a:lnTo>
                      <a:pt x="574" y="813"/>
                    </a:lnTo>
                    <a:lnTo>
                      <a:pt x="582" y="810"/>
                    </a:lnTo>
                    <a:lnTo>
                      <a:pt x="591" y="807"/>
                    </a:lnTo>
                    <a:lnTo>
                      <a:pt x="599" y="804"/>
                    </a:lnTo>
                    <a:lnTo>
                      <a:pt x="607" y="799"/>
                    </a:lnTo>
                    <a:lnTo>
                      <a:pt x="617" y="795"/>
                    </a:lnTo>
                    <a:lnTo>
                      <a:pt x="627" y="792"/>
                    </a:lnTo>
                    <a:lnTo>
                      <a:pt x="638" y="789"/>
                    </a:lnTo>
                    <a:lnTo>
                      <a:pt x="648" y="783"/>
                    </a:lnTo>
                    <a:lnTo>
                      <a:pt x="659" y="779"/>
                    </a:lnTo>
                    <a:lnTo>
                      <a:pt x="670" y="774"/>
                    </a:lnTo>
                    <a:lnTo>
                      <a:pt x="682" y="769"/>
                    </a:lnTo>
                    <a:lnTo>
                      <a:pt x="694" y="764"/>
                    </a:lnTo>
                    <a:lnTo>
                      <a:pt x="705" y="759"/>
                    </a:lnTo>
                    <a:lnTo>
                      <a:pt x="718" y="754"/>
                    </a:lnTo>
                    <a:lnTo>
                      <a:pt x="730" y="749"/>
                    </a:lnTo>
                    <a:lnTo>
                      <a:pt x="743" y="743"/>
                    </a:lnTo>
                    <a:lnTo>
                      <a:pt x="755" y="736"/>
                    </a:lnTo>
                    <a:lnTo>
                      <a:pt x="768" y="731"/>
                    </a:lnTo>
                    <a:lnTo>
                      <a:pt x="781" y="725"/>
                    </a:lnTo>
                    <a:lnTo>
                      <a:pt x="793" y="720"/>
                    </a:lnTo>
                    <a:lnTo>
                      <a:pt x="808" y="714"/>
                    </a:lnTo>
                    <a:lnTo>
                      <a:pt x="821" y="707"/>
                    </a:lnTo>
                    <a:lnTo>
                      <a:pt x="834" y="701"/>
                    </a:lnTo>
                    <a:lnTo>
                      <a:pt x="847" y="696"/>
                    </a:lnTo>
                    <a:lnTo>
                      <a:pt x="860" y="690"/>
                    </a:lnTo>
                    <a:lnTo>
                      <a:pt x="873" y="683"/>
                    </a:lnTo>
                    <a:lnTo>
                      <a:pt x="885" y="677"/>
                    </a:lnTo>
                    <a:lnTo>
                      <a:pt x="898" y="671"/>
                    </a:lnTo>
                    <a:lnTo>
                      <a:pt x="912" y="666"/>
                    </a:lnTo>
                    <a:lnTo>
                      <a:pt x="923" y="658"/>
                    </a:lnTo>
                    <a:lnTo>
                      <a:pt x="936" y="653"/>
                    </a:lnTo>
                    <a:lnTo>
                      <a:pt x="947" y="647"/>
                    </a:lnTo>
                    <a:lnTo>
                      <a:pt x="958" y="641"/>
                    </a:lnTo>
                    <a:lnTo>
                      <a:pt x="970" y="634"/>
                    </a:lnTo>
                    <a:lnTo>
                      <a:pt x="981" y="629"/>
                    </a:lnTo>
                    <a:lnTo>
                      <a:pt x="992" y="623"/>
                    </a:lnTo>
                    <a:lnTo>
                      <a:pt x="1002" y="618"/>
                    </a:lnTo>
                    <a:lnTo>
                      <a:pt x="1012" y="612"/>
                    </a:lnTo>
                    <a:lnTo>
                      <a:pt x="1022" y="608"/>
                    </a:lnTo>
                    <a:lnTo>
                      <a:pt x="1031" y="602"/>
                    </a:lnTo>
                    <a:lnTo>
                      <a:pt x="1040" y="597"/>
                    </a:lnTo>
                    <a:lnTo>
                      <a:pt x="1049" y="592"/>
                    </a:lnTo>
                    <a:lnTo>
                      <a:pt x="1056" y="587"/>
                    </a:lnTo>
                    <a:lnTo>
                      <a:pt x="1064" y="583"/>
                    </a:lnTo>
                    <a:lnTo>
                      <a:pt x="1071" y="578"/>
                    </a:lnTo>
                    <a:lnTo>
                      <a:pt x="1078" y="573"/>
                    </a:lnTo>
                    <a:lnTo>
                      <a:pt x="1084" y="569"/>
                    </a:lnTo>
                    <a:lnTo>
                      <a:pt x="1089" y="565"/>
                    </a:lnTo>
                    <a:lnTo>
                      <a:pt x="1093" y="562"/>
                    </a:lnTo>
                    <a:lnTo>
                      <a:pt x="1097" y="559"/>
                    </a:lnTo>
                    <a:lnTo>
                      <a:pt x="1100" y="555"/>
                    </a:lnTo>
                    <a:lnTo>
                      <a:pt x="1102" y="551"/>
                    </a:lnTo>
                    <a:lnTo>
                      <a:pt x="1104" y="549"/>
                    </a:lnTo>
                    <a:lnTo>
                      <a:pt x="1107" y="546"/>
                    </a:lnTo>
                    <a:lnTo>
                      <a:pt x="1108" y="544"/>
                    </a:lnTo>
                    <a:lnTo>
                      <a:pt x="1107" y="543"/>
                    </a:lnTo>
                    <a:lnTo>
                      <a:pt x="1107" y="540"/>
                    </a:lnTo>
                    <a:lnTo>
                      <a:pt x="1105" y="539"/>
                    </a:lnTo>
                    <a:lnTo>
                      <a:pt x="1105" y="536"/>
                    </a:lnTo>
                    <a:lnTo>
                      <a:pt x="1104" y="534"/>
                    </a:lnTo>
                    <a:lnTo>
                      <a:pt x="1104" y="531"/>
                    </a:lnTo>
                    <a:lnTo>
                      <a:pt x="1103" y="529"/>
                    </a:lnTo>
                    <a:lnTo>
                      <a:pt x="1102" y="528"/>
                    </a:lnTo>
                    <a:lnTo>
                      <a:pt x="1102" y="525"/>
                    </a:lnTo>
                    <a:lnTo>
                      <a:pt x="1100" y="524"/>
                    </a:lnTo>
                    <a:lnTo>
                      <a:pt x="1100" y="520"/>
                    </a:lnTo>
                    <a:lnTo>
                      <a:pt x="1099" y="519"/>
                    </a:lnTo>
                    <a:lnTo>
                      <a:pt x="1099" y="516"/>
                    </a:lnTo>
                    <a:lnTo>
                      <a:pt x="1097" y="514"/>
                    </a:lnTo>
                    <a:lnTo>
                      <a:pt x="1097" y="511"/>
                    </a:lnTo>
                    <a:lnTo>
                      <a:pt x="1095" y="509"/>
                    </a:lnTo>
                    <a:lnTo>
                      <a:pt x="1093" y="506"/>
                    </a:lnTo>
                    <a:lnTo>
                      <a:pt x="1092" y="504"/>
                    </a:lnTo>
                    <a:lnTo>
                      <a:pt x="1090" y="501"/>
                    </a:lnTo>
                    <a:lnTo>
                      <a:pt x="1089" y="499"/>
                    </a:lnTo>
                    <a:lnTo>
                      <a:pt x="1088" y="496"/>
                    </a:lnTo>
                    <a:lnTo>
                      <a:pt x="1087" y="494"/>
                    </a:lnTo>
                    <a:lnTo>
                      <a:pt x="1085" y="491"/>
                    </a:lnTo>
                    <a:lnTo>
                      <a:pt x="1084" y="490"/>
                    </a:lnTo>
                    <a:lnTo>
                      <a:pt x="1083" y="486"/>
                    </a:lnTo>
                    <a:lnTo>
                      <a:pt x="1080" y="484"/>
                    </a:lnTo>
                    <a:lnTo>
                      <a:pt x="1079" y="481"/>
                    </a:lnTo>
                    <a:lnTo>
                      <a:pt x="1078" y="479"/>
                    </a:lnTo>
                    <a:lnTo>
                      <a:pt x="1077" y="475"/>
                    </a:lnTo>
                    <a:lnTo>
                      <a:pt x="1074" y="472"/>
                    </a:lnTo>
                    <a:lnTo>
                      <a:pt x="1073" y="470"/>
                    </a:lnTo>
                    <a:lnTo>
                      <a:pt x="1071" y="467"/>
                    </a:lnTo>
                    <a:lnTo>
                      <a:pt x="1069" y="464"/>
                    </a:lnTo>
                    <a:lnTo>
                      <a:pt x="1068" y="461"/>
                    </a:lnTo>
                    <a:lnTo>
                      <a:pt x="1065" y="457"/>
                    </a:lnTo>
                    <a:lnTo>
                      <a:pt x="1064" y="455"/>
                    </a:lnTo>
                    <a:lnTo>
                      <a:pt x="1063" y="451"/>
                    </a:lnTo>
                    <a:lnTo>
                      <a:pt x="1060" y="447"/>
                    </a:lnTo>
                    <a:lnTo>
                      <a:pt x="1059" y="445"/>
                    </a:lnTo>
                    <a:lnTo>
                      <a:pt x="1056" y="442"/>
                    </a:lnTo>
                    <a:lnTo>
                      <a:pt x="1055" y="437"/>
                    </a:lnTo>
                    <a:lnTo>
                      <a:pt x="1053" y="435"/>
                    </a:lnTo>
                    <a:lnTo>
                      <a:pt x="1051" y="431"/>
                    </a:lnTo>
                    <a:lnTo>
                      <a:pt x="1050" y="427"/>
                    </a:lnTo>
                    <a:lnTo>
                      <a:pt x="1049" y="423"/>
                    </a:lnTo>
                    <a:lnTo>
                      <a:pt x="1046" y="420"/>
                    </a:lnTo>
                    <a:lnTo>
                      <a:pt x="1045" y="416"/>
                    </a:lnTo>
                    <a:lnTo>
                      <a:pt x="1044" y="412"/>
                    </a:lnTo>
                    <a:lnTo>
                      <a:pt x="1043" y="408"/>
                    </a:lnTo>
                    <a:lnTo>
                      <a:pt x="1040" y="403"/>
                    </a:lnTo>
                    <a:lnTo>
                      <a:pt x="1039" y="399"/>
                    </a:lnTo>
                    <a:lnTo>
                      <a:pt x="1037" y="394"/>
                    </a:lnTo>
                    <a:lnTo>
                      <a:pt x="1035" y="391"/>
                    </a:lnTo>
                    <a:lnTo>
                      <a:pt x="1034" y="387"/>
                    </a:lnTo>
                    <a:lnTo>
                      <a:pt x="1032" y="382"/>
                    </a:lnTo>
                    <a:lnTo>
                      <a:pt x="1031" y="378"/>
                    </a:lnTo>
                    <a:lnTo>
                      <a:pt x="1030" y="373"/>
                    </a:lnTo>
                    <a:lnTo>
                      <a:pt x="1029" y="368"/>
                    </a:lnTo>
                    <a:lnTo>
                      <a:pt x="1027" y="364"/>
                    </a:lnTo>
                    <a:lnTo>
                      <a:pt x="1026" y="358"/>
                    </a:lnTo>
                    <a:lnTo>
                      <a:pt x="1025" y="354"/>
                    </a:lnTo>
                    <a:lnTo>
                      <a:pt x="1024" y="348"/>
                    </a:lnTo>
                    <a:lnTo>
                      <a:pt x="1022" y="344"/>
                    </a:lnTo>
                    <a:lnTo>
                      <a:pt x="1022" y="338"/>
                    </a:lnTo>
                    <a:lnTo>
                      <a:pt x="1020" y="333"/>
                    </a:lnTo>
                    <a:lnTo>
                      <a:pt x="1020" y="328"/>
                    </a:lnTo>
                    <a:lnTo>
                      <a:pt x="1019" y="323"/>
                    </a:lnTo>
                    <a:lnTo>
                      <a:pt x="1019" y="316"/>
                    </a:lnTo>
                    <a:lnTo>
                      <a:pt x="1016" y="309"/>
                    </a:lnTo>
                    <a:lnTo>
                      <a:pt x="1016" y="304"/>
                    </a:lnTo>
                    <a:lnTo>
                      <a:pt x="1016" y="298"/>
                    </a:lnTo>
                    <a:lnTo>
                      <a:pt x="1016" y="291"/>
                    </a:lnTo>
                    <a:lnTo>
                      <a:pt x="1015" y="286"/>
                    </a:lnTo>
                    <a:lnTo>
                      <a:pt x="1015" y="279"/>
                    </a:lnTo>
                    <a:lnTo>
                      <a:pt x="1015" y="272"/>
                    </a:lnTo>
                    <a:lnTo>
                      <a:pt x="1015" y="266"/>
                    </a:lnTo>
                    <a:lnTo>
                      <a:pt x="1015" y="260"/>
                    </a:lnTo>
                    <a:lnTo>
                      <a:pt x="1015" y="252"/>
                    </a:lnTo>
                    <a:lnTo>
                      <a:pt x="1015" y="246"/>
                    </a:lnTo>
                    <a:lnTo>
                      <a:pt x="1016" y="240"/>
                    </a:lnTo>
                    <a:lnTo>
                      <a:pt x="1016" y="232"/>
                    </a:lnTo>
                    <a:lnTo>
                      <a:pt x="1016" y="226"/>
                    </a:lnTo>
                    <a:lnTo>
                      <a:pt x="1016" y="218"/>
                    </a:lnTo>
                    <a:lnTo>
                      <a:pt x="1016" y="212"/>
                    </a:lnTo>
                    <a:lnTo>
                      <a:pt x="1016" y="205"/>
                    </a:lnTo>
                    <a:lnTo>
                      <a:pt x="1017" y="198"/>
                    </a:lnTo>
                    <a:lnTo>
                      <a:pt x="1017" y="192"/>
                    </a:lnTo>
                    <a:lnTo>
                      <a:pt x="1019" y="184"/>
                    </a:lnTo>
                    <a:lnTo>
                      <a:pt x="1019" y="177"/>
                    </a:lnTo>
                    <a:lnTo>
                      <a:pt x="1020" y="171"/>
                    </a:lnTo>
                    <a:lnTo>
                      <a:pt x="1020" y="164"/>
                    </a:lnTo>
                    <a:lnTo>
                      <a:pt x="1020" y="158"/>
                    </a:lnTo>
                    <a:lnTo>
                      <a:pt x="1021" y="151"/>
                    </a:lnTo>
                    <a:lnTo>
                      <a:pt x="1022" y="144"/>
                    </a:lnTo>
                    <a:lnTo>
                      <a:pt x="1022" y="138"/>
                    </a:lnTo>
                    <a:lnTo>
                      <a:pt x="1024" y="132"/>
                    </a:lnTo>
                    <a:lnTo>
                      <a:pt x="1025" y="125"/>
                    </a:lnTo>
                    <a:lnTo>
                      <a:pt x="1025" y="118"/>
                    </a:lnTo>
                    <a:lnTo>
                      <a:pt x="1026" y="112"/>
                    </a:lnTo>
                    <a:lnTo>
                      <a:pt x="1027" y="105"/>
                    </a:lnTo>
                    <a:lnTo>
                      <a:pt x="1027" y="100"/>
                    </a:lnTo>
                    <a:lnTo>
                      <a:pt x="1029" y="93"/>
                    </a:lnTo>
                    <a:lnTo>
                      <a:pt x="1029" y="88"/>
                    </a:lnTo>
                    <a:lnTo>
                      <a:pt x="1030" y="83"/>
                    </a:lnTo>
                    <a:lnTo>
                      <a:pt x="1030" y="76"/>
                    </a:lnTo>
                    <a:lnTo>
                      <a:pt x="1030" y="70"/>
                    </a:lnTo>
                    <a:lnTo>
                      <a:pt x="1031" y="66"/>
                    </a:lnTo>
                    <a:lnTo>
                      <a:pt x="1032" y="60"/>
                    </a:lnTo>
                    <a:lnTo>
                      <a:pt x="1032" y="56"/>
                    </a:lnTo>
                    <a:lnTo>
                      <a:pt x="1032" y="50"/>
                    </a:lnTo>
                    <a:lnTo>
                      <a:pt x="1034" y="46"/>
                    </a:lnTo>
                    <a:lnTo>
                      <a:pt x="1035" y="42"/>
                    </a:lnTo>
                    <a:lnTo>
                      <a:pt x="1035" y="37"/>
                    </a:lnTo>
                    <a:lnTo>
                      <a:pt x="1035" y="32"/>
                    </a:lnTo>
                    <a:lnTo>
                      <a:pt x="1035" y="30"/>
                    </a:lnTo>
                    <a:lnTo>
                      <a:pt x="1035" y="25"/>
                    </a:lnTo>
                    <a:lnTo>
                      <a:pt x="1035" y="22"/>
                    </a:lnTo>
                    <a:lnTo>
                      <a:pt x="1037" y="20"/>
                    </a:lnTo>
                    <a:lnTo>
                      <a:pt x="1037" y="15"/>
                    </a:lnTo>
                    <a:lnTo>
                      <a:pt x="1037" y="12"/>
                    </a:lnTo>
                    <a:lnTo>
                      <a:pt x="1037" y="10"/>
                    </a:lnTo>
                    <a:lnTo>
                      <a:pt x="1037" y="9"/>
                    </a:lnTo>
                    <a:lnTo>
                      <a:pt x="1037" y="5"/>
                    </a:lnTo>
                    <a:lnTo>
                      <a:pt x="1037" y="2"/>
                    </a:lnTo>
                    <a:lnTo>
                      <a:pt x="1037" y="1"/>
                    </a:lnTo>
                    <a:lnTo>
                      <a:pt x="1034" y="0"/>
                    </a:lnTo>
                    <a:lnTo>
                      <a:pt x="1031" y="0"/>
                    </a:lnTo>
                    <a:lnTo>
                      <a:pt x="1029" y="1"/>
                    </a:lnTo>
                    <a:lnTo>
                      <a:pt x="1027" y="2"/>
                    </a:lnTo>
                    <a:lnTo>
                      <a:pt x="1024" y="2"/>
                    </a:lnTo>
                    <a:lnTo>
                      <a:pt x="1021" y="5"/>
                    </a:lnTo>
                    <a:lnTo>
                      <a:pt x="1017" y="7"/>
                    </a:lnTo>
                    <a:lnTo>
                      <a:pt x="1015" y="10"/>
                    </a:lnTo>
                    <a:lnTo>
                      <a:pt x="1011" y="12"/>
                    </a:lnTo>
                    <a:lnTo>
                      <a:pt x="1009" y="15"/>
                    </a:lnTo>
                    <a:lnTo>
                      <a:pt x="1005" y="19"/>
                    </a:lnTo>
                    <a:lnTo>
                      <a:pt x="1001" y="21"/>
                    </a:lnTo>
                    <a:lnTo>
                      <a:pt x="998" y="25"/>
                    </a:lnTo>
                    <a:lnTo>
                      <a:pt x="995" y="27"/>
                    </a:lnTo>
                    <a:lnTo>
                      <a:pt x="991" y="31"/>
                    </a:lnTo>
                    <a:lnTo>
                      <a:pt x="987" y="34"/>
                    </a:lnTo>
                    <a:lnTo>
                      <a:pt x="983" y="37"/>
                    </a:lnTo>
                    <a:lnTo>
                      <a:pt x="981" y="40"/>
                    </a:lnTo>
                    <a:lnTo>
                      <a:pt x="977" y="44"/>
                    </a:lnTo>
                    <a:lnTo>
                      <a:pt x="975" y="46"/>
                    </a:lnTo>
                    <a:lnTo>
                      <a:pt x="972" y="49"/>
                    </a:lnTo>
                    <a:lnTo>
                      <a:pt x="970" y="53"/>
                    </a:lnTo>
                    <a:lnTo>
                      <a:pt x="968" y="54"/>
                    </a:lnTo>
                    <a:lnTo>
                      <a:pt x="964" y="56"/>
                    </a:lnTo>
                    <a:lnTo>
                      <a:pt x="963" y="59"/>
                    </a:lnTo>
                    <a:lnTo>
                      <a:pt x="962" y="60"/>
                    </a:lnTo>
                    <a:lnTo>
                      <a:pt x="959" y="61"/>
                    </a:lnTo>
                    <a:lnTo>
                      <a:pt x="959" y="64"/>
                    </a:lnTo>
                    <a:lnTo>
                      <a:pt x="958" y="64"/>
                    </a:lnTo>
                    <a:lnTo>
                      <a:pt x="958" y="66"/>
                    </a:lnTo>
                    <a:lnTo>
                      <a:pt x="958" y="68"/>
                    </a:lnTo>
                    <a:lnTo>
                      <a:pt x="958" y="69"/>
                    </a:lnTo>
                    <a:lnTo>
                      <a:pt x="958" y="71"/>
                    </a:lnTo>
                    <a:lnTo>
                      <a:pt x="958" y="74"/>
                    </a:lnTo>
                    <a:lnTo>
                      <a:pt x="957" y="76"/>
                    </a:lnTo>
                    <a:lnTo>
                      <a:pt x="957" y="79"/>
                    </a:lnTo>
                    <a:lnTo>
                      <a:pt x="957" y="83"/>
                    </a:lnTo>
                    <a:lnTo>
                      <a:pt x="957" y="86"/>
                    </a:lnTo>
                    <a:lnTo>
                      <a:pt x="957" y="90"/>
                    </a:lnTo>
                    <a:lnTo>
                      <a:pt x="957" y="94"/>
                    </a:lnTo>
                    <a:lnTo>
                      <a:pt x="956" y="99"/>
                    </a:lnTo>
                    <a:lnTo>
                      <a:pt x="956" y="103"/>
                    </a:lnTo>
                    <a:lnTo>
                      <a:pt x="956" y="108"/>
                    </a:lnTo>
                    <a:lnTo>
                      <a:pt x="956" y="113"/>
                    </a:lnTo>
                    <a:lnTo>
                      <a:pt x="954" y="117"/>
                    </a:lnTo>
                    <a:lnTo>
                      <a:pt x="954" y="123"/>
                    </a:lnTo>
                    <a:lnTo>
                      <a:pt x="954" y="129"/>
                    </a:lnTo>
                    <a:lnTo>
                      <a:pt x="953" y="134"/>
                    </a:lnTo>
                    <a:lnTo>
                      <a:pt x="953" y="139"/>
                    </a:lnTo>
                    <a:lnTo>
                      <a:pt x="953" y="147"/>
                    </a:lnTo>
                    <a:lnTo>
                      <a:pt x="953" y="152"/>
                    </a:lnTo>
                    <a:lnTo>
                      <a:pt x="953" y="158"/>
                    </a:lnTo>
                    <a:lnTo>
                      <a:pt x="953" y="164"/>
                    </a:lnTo>
                    <a:lnTo>
                      <a:pt x="953" y="171"/>
                    </a:lnTo>
                    <a:lnTo>
                      <a:pt x="953" y="177"/>
                    </a:lnTo>
                    <a:lnTo>
                      <a:pt x="953" y="183"/>
                    </a:lnTo>
                    <a:lnTo>
                      <a:pt x="953" y="191"/>
                    </a:lnTo>
                    <a:lnTo>
                      <a:pt x="953" y="198"/>
                    </a:lnTo>
                    <a:lnTo>
                      <a:pt x="952" y="205"/>
                    </a:lnTo>
                    <a:lnTo>
                      <a:pt x="952" y="212"/>
                    </a:lnTo>
                    <a:lnTo>
                      <a:pt x="952" y="218"/>
                    </a:lnTo>
                    <a:lnTo>
                      <a:pt x="952" y="226"/>
                    </a:lnTo>
                    <a:lnTo>
                      <a:pt x="952" y="232"/>
                    </a:lnTo>
                    <a:lnTo>
                      <a:pt x="952" y="240"/>
                    </a:lnTo>
                    <a:lnTo>
                      <a:pt x="952" y="247"/>
                    </a:lnTo>
                    <a:lnTo>
                      <a:pt x="952" y="255"/>
                    </a:lnTo>
                    <a:lnTo>
                      <a:pt x="952" y="261"/>
                    </a:lnTo>
                    <a:lnTo>
                      <a:pt x="952" y="269"/>
                    </a:lnTo>
                    <a:lnTo>
                      <a:pt x="953" y="276"/>
                    </a:lnTo>
                    <a:lnTo>
                      <a:pt x="953" y="284"/>
                    </a:lnTo>
                    <a:lnTo>
                      <a:pt x="953" y="290"/>
                    </a:lnTo>
                    <a:lnTo>
                      <a:pt x="953" y="298"/>
                    </a:lnTo>
                    <a:lnTo>
                      <a:pt x="953" y="304"/>
                    </a:lnTo>
                    <a:lnTo>
                      <a:pt x="954" y="311"/>
                    </a:lnTo>
                    <a:lnTo>
                      <a:pt x="956" y="318"/>
                    </a:lnTo>
                    <a:lnTo>
                      <a:pt x="956" y="325"/>
                    </a:lnTo>
                    <a:lnTo>
                      <a:pt x="957" y="332"/>
                    </a:lnTo>
                    <a:lnTo>
                      <a:pt x="957" y="338"/>
                    </a:lnTo>
                    <a:lnTo>
                      <a:pt x="958" y="344"/>
                    </a:lnTo>
                    <a:lnTo>
                      <a:pt x="958" y="350"/>
                    </a:lnTo>
                    <a:lnTo>
                      <a:pt x="961" y="357"/>
                    </a:lnTo>
                    <a:lnTo>
                      <a:pt x="961" y="363"/>
                    </a:lnTo>
                    <a:lnTo>
                      <a:pt x="962" y="368"/>
                    </a:lnTo>
                    <a:lnTo>
                      <a:pt x="963" y="376"/>
                    </a:lnTo>
                    <a:lnTo>
                      <a:pt x="963" y="381"/>
                    </a:lnTo>
                    <a:lnTo>
                      <a:pt x="966" y="386"/>
                    </a:lnTo>
                    <a:lnTo>
                      <a:pt x="966" y="392"/>
                    </a:lnTo>
                    <a:lnTo>
                      <a:pt x="968" y="397"/>
                    </a:lnTo>
                    <a:lnTo>
                      <a:pt x="970" y="402"/>
                    </a:lnTo>
                    <a:lnTo>
                      <a:pt x="971" y="407"/>
                    </a:lnTo>
                    <a:lnTo>
                      <a:pt x="972" y="411"/>
                    </a:lnTo>
                    <a:lnTo>
                      <a:pt x="973" y="416"/>
                    </a:lnTo>
                    <a:lnTo>
                      <a:pt x="975" y="420"/>
                    </a:lnTo>
                    <a:lnTo>
                      <a:pt x="976" y="423"/>
                    </a:lnTo>
                    <a:lnTo>
                      <a:pt x="977" y="427"/>
                    </a:lnTo>
                    <a:lnTo>
                      <a:pt x="980" y="432"/>
                    </a:lnTo>
                    <a:lnTo>
                      <a:pt x="981" y="436"/>
                    </a:lnTo>
                    <a:lnTo>
                      <a:pt x="982" y="440"/>
                    </a:lnTo>
                    <a:lnTo>
                      <a:pt x="983" y="443"/>
                    </a:lnTo>
                    <a:lnTo>
                      <a:pt x="985" y="446"/>
                    </a:lnTo>
                    <a:lnTo>
                      <a:pt x="986" y="450"/>
                    </a:lnTo>
                    <a:lnTo>
                      <a:pt x="987" y="453"/>
                    </a:lnTo>
                    <a:lnTo>
                      <a:pt x="988" y="456"/>
                    </a:lnTo>
                    <a:lnTo>
                      <a:pt x="991" y="460"/>
                    </a:lnTo>
                    <a:lnTo>
                      <a:pt x="991" y="464"/>
                    </a:lnTo>
                    <a:lnTo>
                      <a:pt x="992" y="466"/>
                    </a:lnTo>
                    <a:lnTo>
                      <a:pt x="993" y="470"/>
                    </a:lnTo>
                    <a:lnTo>
                      <a:pt x="993" y="472"/>
                    </a:lnTo>
                    <a:lnTo>
                      <a:pt x="996" y="475"/>
                    </a:lnTo>
                    <a:lnTo>
                      <a:pt x="996" y="479"/>
                    </a:lnTo>
                    <a:lnTo>
                      <a:pt x="997" y="480"/>
                    </a:lnTo>
                    <a:lnTo>
                      <a:pt x="998" y="482"/>
                    </a:lnTo>
                    <a:lnTo>
                      <a:pt x="1000" y="485"/>
                    </a:lnTo>
                    <a:lnTo>
                      <a:pt x="1001" y="487"/>
                    </a:lnTo>
                    <a:lnTo>
                      <a:pt x="1002" y="490"/>
                    </a:lnTo>
                    <a:lnTo>
                      <a:pt x="1003" y="492"/>
                    </a:lnTo>
                    <a:lnTo>
                      <a:pt x="1005" y="495"/>
                    </a:lnTo>
                    <a:lnTo>
                      <a:pt x="1005" y="496"/>
                    </a:lnTo>
                    <a:lnTo>
                      <a:pt x="1006" y="500"/>
                    </a:lnTo>
                    <a:lnTo>
                      <a:pt x="1009" y="505"/>
                    </a:lnTo>
                    <a:lnTo>
                      <a:pt x="1010" y="508"/>
                    </a:lnTo>
                    <a:lnTo>
                      <a:pt x="1012" y="510"/>
                    </a:lnTo>
                    <a:lnTo>
                      <a:pt x="1012" y="514"/>
                    </a:lnTo>
                    <a:lnTo>
                      <a:pt x="1015" y="516"/>
                    </a:lnTo>
                    <a:lnTo>
                      <a:pt x="1016" y="518"/>
                    </a:lnTo>
                    <a:lnTo>
                      <a:pt x="1016" y="519"/>
                    </a:lnTo>
                    <a:lnTo>
                      <a:pt x="1017" y="521"/>
                    </a:lnTo>
                    <a:lnTo>
                      <a:pt x="1020" y="524"/>
                    </a:lnTo>
                    <a:lnTo>
                      <a:pt x="1020" y="525"/>
                    </a:lnTo>
                    <a:lnTo>
                      <a:pt x="1022" y="526"/>
                    </a:lnTo>
                    <a:lnTo>
                      <a:pt x="1022" y="529"/>
                    </a:lnTo>
                    <a:lnTo>
                      <a:pt x="534" y="732"/>
                    </a:lnTo>
                    <a:lnTo>
                      <a:pt x="83" y="549"/>
                    </a:lnTo>
                    <a:lnTo>
                      <a:pt x="84" y="548"/>
                    </a:lnTo>
                    <a:lnTo>
                      <a:pt x="84" y="546"/>
                    </a:lnTo>
                    <a:lnTo>
                      <a:pt x="87" y="544"/>
                    </a:lnTo>
                    <a:lnTo>
                      <a:pt x="88" y="541"/>
                    </a:lnTo>
                    <a:lnTo>
                      <a:pt x="91" y="539"/>
                    </a:lnTo>
                    <a:lnTo>
                      <a:pt x="93" y="535"/>
                    </a:lnTo>
                    <a:lnTo>
                      <a:pt x="97" y="531"/>
                    </a:lnTo>
                    <a:lnTo>
                      <a:pt x="97" y="529"/>
                    </a:lnTo>
                    <a:lnTo>
                      <a:pt x="99" y="526"/>
                    </a:lnTo>
                    <a:lnTo>
                      <a:pt x="99" y="524"/>
                    </a:lnTo>
                    <a:lnTo>
                      <a:pt x="102" y="521"/>
                    </a:lnTo>
                    <a:lnTo>
                      <a:pt x="105" y="519"/>
                    </a:lnTo>
                    <a:lnTo>
                      <a:pt x="107" y="516"/>
                    </a:lnTo>
                    <a:lnTo>
                      <a:pt x="108" y="514"/>
                    </a:lnTo>
                    <a:lnTo>
                      <a:pt x="110" y="510"/>
                    </a:lnTo>
                    <a:lnTo>
                      <a:pt x="112" y="508"/>
                    </a:lnTo>
                    <a:lnTo>
                      <a:pt x="113" y="505"/>
                    </a:lnTo>
                    <a:lnTo>
                      <a:pt x="116" y="501"/>
                    </a:lnTo>
                    <a:lnTo>
                      <a:pt x="118" y="497"/>
                    </a:lnTo>
                    <a:lnTo>
                      <a:pt x="120" y="495"/>
                    </a:lnTo>
                    <a:lnTo>
                      <a:pt x="122" y="491"/>
                    </a:lnTo>
                    <a:lnTo>
                      <a:pt x="125" y="487"/>
                    </a:lnTo>
                    <a:lnTo>
                      <a:pt x="126" y="485"/>
                    </a:lnTo>
                    <a:lnTo>
                      <a:pt x="128" y="480"/>
                    </a:lnTo>
                    <a:lnTo>
                      <a:pt x="130" y="477"/>
                    </a:lnTo>
                    <a:lnTo>
                      <a:pt x="132" y="472"/>
                    </a:lnTo>
                    <a:lnTo>
                      <a:pt x="135" y="470"/>
                    </a:lnTo>
                    <a:lnTo>
                      <a:pt x="136" y="465"/>
                    </a:lnTo>
                    <a:lnTo>
                      <a:pt x="139" y="461"/>
                    </a:lnTo>
                    <a:lnTo>
                      <a:pt x="140" y="456"/>
                    </a:lnTo>
                    <a:lnTo>
                      <a:pt x="144" y="452"/>
                    </a:lnTo>
                    <a:lnTo>
                      <a:pt x="145" y="448"/>
                    </a:lnTo>
                    <a:lnTo>
                      <a:pt x="146" y="443"/>
                    </a:lnTo>
                    <a:lnTo>
                      <a:pt x="149" y="440"/>
                    </a:lnTo>
                    <a:lnTo>
                      <a:pt x="151" y="436"/>
                    </a:lnTo>
                    <a:lnTo>
                      <a:pt x="152" y="431"/>
                    </a:lnTo>
                    <a:lnTo>
                      <a:pt x="154" y="426"/>
                    </a:lnTo>
                    <a:lnTo>
                      <a:pt x="156" y="422"/>
                    </a:lnTo>
                    <a:lnTo>
                      <a:pt x="159" y="417"/>
                    </a:lnTo>
                    <a:lnTo>
                      <a:pt x="159" y="412"/>
                    </a:lnTo>
                    <a:lnTo>
                      <a:pt x="161" y="408"/>
                    </a:lnTo>
                    <a:lnTo>
                      <a:pt x="162" y="403"/>
                    </a:lnTo>
                    <a:lnTo>
                      <a:pt x="165" y="399"/>
                    </a:lnTo>
                    <a:lnTo>
                      <a:pt x="166" y="393"/>
                    </a:lnTo>
                    <a:lnTo>
                      <a:pt x="166" y="389"/>
                    </a:lnTo>
                    <a:lnTo>
                      <a:pt x="169" y="383"/>
                    </a:lnTo>
                    <a:lnTo>
                      <a:pt x="170" y="379"/>
                    </a:lnTo>
                    <a:lnTo>
                      <a:pt x="170" y="374"/>
                    </a:lnTo>
                    <a:lnTo>
                      <a:pt x="172" y="368"/>
                    </a:lnTo>
                    <a:lnTo>
                      <a:pt x="174" y="364"/>
                    </a:lnTo>
                    <a:lnTo>
                      <a:pt x="174" y="359"/>
                    </a:lnTo>
                    <a:lnTo>
                      <a:pt x="175" y="354"/>
                    </a:lnTo>
                    <a:lnTo>
                      <a:pt x="175" y="349"/>
                    </a:lnTo>
                    <a:lnTo>
                      <a:pt x="176" y="344"/>
                    </a:lnTo>
                    <a:lnTo>
                      <a:pt x="176" y="340"/>
                    </a:lnTo>
                    <a:lnTo>
                      <a:pt x="176" y="335"/>
                    </a:lnTo>
                    <a:lnTo>
                      <a:pt x="176" y="330"/>
                    </a:lnTo>
                    <a:lnTo>
                      <a:pt x="176" y="324"/>
                    </a:lnTo>
                    <a:lnTo>
                      <a:pt x="178" y="320"/>
                    </a:lnTo>
                    <a:lnTo>
                      <a:pt x="176" y="314"/>
                    </a:lnTo>
                    <a:lnTo>
                      <a:pt x="176" y="309"/>
                    </a:lnTo>
                    <a:lnTo>
                      <a:pt x="176" y="303"/>
                    </a:lnTo>
                    <a:lnTo>
                      <a:pt x="176" y="299"/>
                    </a:lnTo>
                    <a:lnTo>
                      <a:pt x="176" y="294"/>
                    </a:lnTo>
                    <a:lnTo>
                      <a:pt x="176" y="288"/>
                    </a:lnTo>
                    <a:lnTo>
                      <a:pt x="176" y="283"/>
                    </a:lnTo>
                    <a:lnTo>
                      <a:pt x="176" y="277"/>
                    </a:lnTo>
                    <a:lnTo>
                      <a:pt x="175" y="271"/>
                    </a:lnTo>
                    <a:lnTo>
                      <a:pt x="175" y="266"/>
                    </a:lnTo>
                    <a:lnTo>
                      <a:pt x="175" y="261"/>
                    </a:lnTo>
                    <a:lnTo>
                      <a:pt x="174" y="255"/>
                    </a:lnTo>
                    <a:lnTo>
                      <a:pt x="174" y="250"/>
                    </a:lnTo>
                    <a:lnTo>
                      <a:pt x="174" y="245"/>
                    </a:lnTo>
                    <a:lnTo>
                      <a:pt x="172" y="239"/>
                    </a:lnTo>
                    <a:lnTo>
                      <a:pt x="171" y="234"/>
                    </a:lnTo>
                    <a:lnTo>
                      <a:pt x="170" y="228"/>
                    </a:lnTo>
                    <a:lnTo>
                      <a:pt x="170" y="222"/>
                    </a:lnTo>
                    <a:lnTo>
                      <a:pt x="169" y="217"/>
                    </a:lnTo>
                    <a:lnTo>
                      <a:pt x="169" y="212"/>
                    </a:lnTo>
                    <a:lnTo>
                      <a:pt x="166" y="206"/>
                    </a:lnTo>
                    <a:lnTo>
                      <a:pt x="166" y="201"/>
                    </a:lnTo>
                    <a:lnTo>
                      <a:pt x="165" y="196"/>
                    </a:lnTo>
                    <a:lnTo>
                      <a:pt x="165" y="191"/>
                    </a:lnTo>
                    <a:lnTo>
                      <a:pt x="164" y="186"/>
                    </a:lnTo>
                    <a:lnTo>
                      <a:pt x="162" y="181"/>
                    </a:lnTo>
                    <a:lnTo>
                      <a:pt x="162" y="174"/>
                    </a:lnTo>
                    <a:lnTo>
                      <a:pt x="161" y="171"/>
                    </a:lnTo>
                    <a:lnTo>
                      <a:pt x="160" y="166"/>
                    </a:lnTo>
                    <a:lnTo>
                      <a:pt x="159" y="161"/>
                    </a:lnTo>
                    <a:lnTo>
                      <a:pt x="157" y="156"/>
                    </a:lnTo>
                    <a:lnTo>
                      <a:pt x="156" y="152"/>
                    </a:lnTo>
                    <a:lnTo>
                      <a:pt x="156" y="147"/>
                    </a:lnTo>
                    <a:lnTo>
                      <a:pt x="155" y="142"/>
                    </a:lnTo>
                    <a:lnTo>
                      <a:pt x="154" y="137"/>
                    </a:lnTo>
                    <a:lnTo>
                      <a:pt x="154" y="134"/>
                    </a:lnTo>
                    <a:lnTo>
                      <a:pt x="152" y="129"/>
                    </a:lnTo>
                    <a:lnTo>
                      <a:pt x="151" y="124"/>
                    </a:lnTo>
                    <a:lnTo>
                      <a:pt x="151" y="119"/>
                    </a:lnTo>
                    <a:lnTo>
                      <a:pt x="149" y="117"/>
                    </a:lnTo>
                    <a:lnTo>
                      <a:pt x="149" y="113"/>
                    </a:lnTo>
                    <a:lnTo>
                      <a:pt x="147" y="108"/>
                    </a:lnTo>
                    <a:lnTo>
                      <a:pt x="146" y="105"/>
                    </a:lnTo>
                    <a:lnTo>
                      <a:pt x="146" y="102"/>
                    </a:lnTo>
                    <a:lnTo>
                      <a:pt x="145" y="98"/>
                    </a:lnTo>
                    <a:lnTo>
                      <a:pt x="144" y="95"/>
                    </a:lnTo>
                    <a:lnTo>
                      <a:pt x="144" y="91"/>
                    </a:lnTo>
                    <a:lnTo>
                      <a:pt x="144" y="89"/>
                    </a:lnTo>
                    <a:lnTo>
                      <a:pt x="142" y="85"/>
                    </a:lnTo>
                    <a:lnTo>
                      <a:pt x="142" y="83"/>
                    </a:lnTo>
                    <a:lnTo>
                      <a:pt x="141" y="79"/>
                    </a:lnTo>
                    <a:lnTo>
                      <a:pt x="141" y="78"/>
                    </a:lnTo>
                    <a:lnTo>
                      <a:pt x="140" y="75"/>
                    </a:lnTo>
                    <a:lnTo>
                      <a:pt x="140" y="73"/>
                    </a:lnTo>
                    <a:lnTo>
                      <a:pt x="140" y="70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4"/>
                    </a:lnTo>
                    <a:lnTo>
                      <a:pt x="140" y="61"/>
                    </a:lnTo>
                    <a:lnTo>
                      <a:pt x="139" y="59"/>
                    </a:lnTo>
                    <a:lnTo>
                      <a:pt x="136" y="56"/>
                    </a:lnTo>
                    <a:lnTo>
                      <a:pt x="136" y="55"/>
                    </a:lnTo>
                    <a:lnTo>
                      <a:pt x="133" y="54"/>
                    </a:lnTo>
                    <a:lnTo>
                      <a:pt x="132" y="51"/>
                    </a:lnTo>
                    <a:lnTo>
                      <a:pt x="130" y="49"/>
                    </a:lnTo>
                    <a:lnTo>
                      <a:pt x="126" y="47"/>
                    </a:lnTo>
                    <a:lnTo>
                      <a:pt x="122" y="45"/>
                    </a:lnTo>
                    <a:lnTo>
                      <a:pt x="120" y="42"/>
                    </a:lnTo>
                    <a:lnTo>
                      <a:pt x="117" y="41"/>
                    </a:lnTo>
                    <a:lnTo>
                      <a:pt x="112" y="39"/>
                    </a:lnTo>
                    <a:lnTo>
                      <a:pt x="110" y="37"/>
                    </a:lnTo>
                    <a:lnTo>
                      <a:pt x="106" y="36"/>
                    </a:lnTo>
                    <a:lnTo>
                      <a:pt x="102" y="34"/>
                    </a:lnTo>
                    <a:lnTo>
                      <a:pt x="98" y="32"/>
                    </a:lnTo>
                    <a:lnTo>
                      <a:pt x="94" y="30"/>
                    </a:lnTo>
                    <a:lnTo>
                      <a:pt x="89" y="30"/>
                    </a:lnTo>
                    <a:lnTo>
                      <a:pt x="87" y="27"/>
                    </a:lnTo>
                    <a:lnTo>
                      <a:pt x="83" y="25"/>
                    </a:lnTo>
                    <a:lnTo>
                      <a:pt x="79" y="25"/>
                    </a:lnTo>
                    <a:lnTo>
                      <a:pt x="76" y="24"/>
                    </a:lnTo>
                    <a:lnTo>
                      <a:pt x="72" y="22"/>
                    </a:lnTo>
                    <a:lnTo>
                      <a:pt x="71" y="21"/>
                    </a:lnTo>
                    <a:lnTo>
                      <a:pt x="67" y="20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0" y="19"/>
                    </a:lnTo>
                    <a:lnTo>
                      <a:pt x="58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5" name="Freeform 248"/>
              <p:cNvSpPr>
                <a:spLocks noChangeAspect="1"/>
              </p:cNvSpPr>
              <p:nvPr/>
            </p:nvSpPr>
            <p:spPr bwMode="auto">
              <a:xfrm>
                <a:off x="2838" y="612"/>
                <a:ext cx="35" cy="129"/>
              </a:xfrm>
              <a:custGeom>
                <a:avLst/>
                <a:gdLst>
                  <a:gd name="T0" fmla="*/ 0 w 141"/>
                  <a:gd name="T1" fmla="*/ 0 h 519"/>
                  <a:gd name="T2" fmla="*/ 0 w 141"/>
                  <a:gd name="T3" fmla="*/ 0 h 519"/>
                  <a:gd name="T4" fmla="*/ 0 w 141"/>
                  <a:gd name="T5" fmla="*/ 0 h 519"/>
                  <a:gd name="T6" fmla="*/ 0 w 141"/>
                  <a:gd name="T7" fmla="*/ 0 h 519"/>
                  <a:gd name="T8" fmla="*/ 0 w 141"/>
                  <a:gd name="T9" fmla="*/ 0 h 519"/>
                  <a:gd name="T10" fmla="*/ 0 w 141"/>
                  <a:gd name="T11" fmla="*/ 0 h 519"/>
                  <a:gd name="T12" fmla="*/ 0 w 141"/>
                  <a:gd name="T13" fmla="*/ 0 h 519"/>
                  <a:gd name="T14" fmla="*/ 0 w 141"/>
                  <a:gd name="T15" fmla="*/ 0 h 519"/>
                  <a:gd name="T16" fmla="*/ 0 w 141"/>
                  <a:gd name="T17" fmla="*/ 0 h 519"/>
                  <a:gd name="T18" fmla="*/ 0 w 141"/>
                  <a:gd name="T19" fmla="*/ 0 h 519"/>
                  <a:gd name="T20" fmla="*/ 0 w 141"/>
                  <a:gd name="T21" fmla="*/ 0 h 519"/>
                  <a:gd name="T22" fmla="*/ 0 w 141"/>
                  <a:gd name="T23" fmla="*/ 0 h 519"/>
                  <a:gd name="T24" fmla="*/ 0 w 141"/>
                  <a:gd name="T25" fmla="*/ 0 h 519"/>
                  <a:gd name="T26" fmla="*/ 0 w 141"/>
                  <a:gd name="T27" fmla="*/ 0 h 519"/>
                  <a:gd name="T28" fmla="*/ 0 w 141"/>
                  <a:gd name="T29" fmla="*/ 0 h 519"/>
                  <a:gd name="T30" fmla="*/ 0 w 141"/>
                  <a:gd name="T31" fmla="*/ 0 h 519"/>
                  <a:gd name="T32" fmla="*/ 0 w 141"/>
                  <a:gd name="T33" fmla="*/ 0 h 519"/>
                  <a:gd name="T34" fmla="*/ 0 w 141"/>
                  <a:gd name="T35" fmla="*/ 0 h 519"/>
                  <a:gd name="T36" fmla="*/ 0 w 141"/>
                  <a:gd name="T37" fmla="*/ 0 h 519"/>
                  <a:gd name="T38" fmla="*/ 0 w 141"/>
                  <a:gd name="T39" fmla="*/ 0 h 519"/>
                  <a:gd name="T40" fmla="*/ 0 w 141"/>
                  <a:gd name="T41" fmla="*/ 0 h 519"/>
                  <a:gd name="T42" fmla="*/ 0 w 141"/>
                  <a:gd name="T43" fmla="*/ 0 h 519"/>
                  <a:gd name="T44" fmla="*/ 0 w 141"/>
                  <a:gd name="T45" fmla="*/ 0 h 519"/>
                  <a:gd name="T46" fmla="*/ 0 w 141"/>
                  <a:gd name="T47" fmla="*/ 0 h 519"/>
                  <a:gd name="T48" fmla="*/ 0 w 141"/>
                  <a:gd name="T49" fmla="*/ 0 h 519"/>
                  <a:gd name="T50" fmla="*/ 0 w 141"/>
                  <a:gd name="T51" fmla="*/ 0 h 519"/>
                  <a:gd name="T52" fmla="*/ 0 w 141"/>
                  <a:gd name="T53" fmla="*/ 0 h 519"/>
                  <a:gd name="T54" fmla="*/ 0 w 141"/>
                  <a:gd name="T55" fmla="*/ 0 h 519"/>
                  <a:gd name="T56" fmla="*/ 0 w 141"/>
                  <a:gd name="T57" fmla="*/ 0 h 519"/>
                  <a:gd name="T58" fmla="*/ 0 w 141"/>
                  <a:gd name="T59" fmla="*/ 0 h 519"/>
                  <a:gd name="T60" fmla="*/ 0 w 141"/>
                  <a:gd name="T61" fmla="*/ 0 h 519"/>
                  <a:gd name="T62" fmla="*/ 0 w 141"/>
                  <a:gd name="T63" fmla="*/ 0 h 519"/>
                  <a:gd name="T64" fmla="*/ 0 w 141"/>
                  <a:gd name="T65" fmla="*/ 0 h 519"/>
                  <a:gd name="T66" fmla="*/ 0 w 141"/>
                  <a:gd name="T67" fmla="*/ 0 h 519"/>
                  <a:gd name="T68" fmla="*/ 0 w 141"/>
                  <a:gd name="T69" fmla="*/ 0 h 519"/>
                  <a:gd name="T70" fmla="*/ 0 w 141"/>
                  <a:gd name="T71" fmla="*/ 0 h 519"/>
                  <a:gd name="T72" fmla="*/ 0 w 141"/>
                  <a:gd name="T73" fmla="*/ 0 h 519"/>
                  <a:gd name="T74" fmla="*/ 0 w 141"/>
                  <a:gd name="T75" fmla="*/ 0 h 519"/>
                  <a:gd name="T76" fmla="*/ 0 w 141"/>
                  <a:gd name="T77" fmla="*/ 0 h 519"/>
                  <a:gd name="T78" fmla="*/ 0 w 141"/>
                  <a:gd name="T79" fmla="*/ 0 h 519"/>
                  <a:gd name="T80" fmla="*/ 0 w 141"/>
                  <a:gd name="T81" fmla="*/ 0 h 519"/>
                  <a:gd name="T82" fmla="*/ 0 w 141"/>
                  <a:gd name="T83" fmla="*/ 0 h 519"/>
                  <a:gd name="T84" fmla="*/ 0 w 141"/>
                  <a:gd name="T85" fmla="*/ 0 h 519"/>
                  <a:gd name="T86" fmla="*/ 0 w 141"/>
                  <a:gd name="T87" fmla="*/ 0 h 519"/>
                  <a:gd name="T88" fmla="*/ 0 w 141"/>
                  <a:gd name="T89" fmla="*/ 0 h 519"/>
                  <a:gd name="T90" fmla="*/ 0 w 141"/>
                  <a:gd name="T91" fmla="*/ 0 h 519"/>
                  <a:gd name="T92" fmla="*/ 0 w 141"/>
                  <a:gd name="T93" fmla="*/ 0 h 519"/>
                  <a:gd name="T94" fmla="*/ 0 w 141"/>
                  <a:gd name="T95" fmla="*/ 0 h 519"/>
                  <a:gd name="T96" fmla="*/ 0 w 141"/>
                  <a:gd name="T97" fmla="*/ 0 h 519"/>
                  <a:gd name="T98" fmla="*/ 0 w 141"/>
                  <a:gd name="T99" fmla="*/ 0 h 519"/>
                  <a:gd name="T100" fmla="*/ 0 w 141"/>
                  <a:gd name="T101" fmla="*/ 0 h 519"/>
                  <a:gd name="T102" fmla="*/ 0 w 141"/>
                  <a:gd name="T103" fmla="*/ 0 h 519"/>
                  <a:gd name="T104" fmla="*/ 0 w 141"/>
                  <a:gd name="T105" fmla="*/ 0 h 519"/>
                  <a:gd name="T106" fmla="*/ 0 w 141"/>
                  <a:gd name="T107" fmla="*/ 0 h 519"/>
                  <a:gd name="T108" fmla="*/ 0 w 141"/>
                  <a:gd name="T109" fmla="*/ 0 h 519"/>
                  <a:gd name="T110" fmla="*/ 0 w 141"/>
                  <a:gd name="T111" fmla="*/ 0 h 519"/>
                  <a:gd name="T112" fmla="*/ 0 w 141"/>
                  <a:gd name="T113" fmla="*/ 0 h 519"/>
                  <a:gd name="T114" fmla="*/ 0 w 141"/>
                  <a:gd name="T115" fmla="*/ 0 h 519"/>
                  <a:gd name="T116" fmla="*/ 0 w 141"/>
                  <a:gd name="T117" fmla="*/ 0 h 519"/>
                  <a:gd name="T118" fmla="*/ 0 w 141"/>
                  <a:gd name="T119" fmla="*/ 0 h 519"/>
                  <a:gd name="T120" fmla="*/ 0 w 141"/>
                  <a:gd name="T121" fmla="*/ 0 h 5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1"/>
                  <a:gd name="T184" fmla="*/ 0 h 519"/>
                  <a:gd name="T185" fmla="*/ 141 w 141"/>
                  <a:gd name="T186" fmla="*/ 519 h 5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1" h="519">
                    <a:moveTo>
                      <a:pt x="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6" y="15"/>
                    </a:lnTo>
                    <a:lnTo>
                      <a:pt x="6" y="19"/>
                    </a:lnTo>
                    <a:lnTo>
                      <a:pt x="7" y="21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10" y="31"/>
                    </a:lnTo>
                    <a:lnTo>
                      <a:pt x="10" y="35"/>
                    </a:lnTo>
                    <a:lnTo>
                      <a:pt x="11" y="39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3" y="50"/>
                    </a:lnTo>
                    <a:lnTo>
                      <a:pt x="13" y="54"/>
                    </a:lnTo>
                    <a:lnTo>
                      <a:pt x="15" y="59"/>
                    </a:lnTo>
                    <a:lnTo>
                      <a:pt x="16" y="63"/>
                    </a:lnTo>
                    <a:lnTo>
                      <a:pt x="16" y="68"/>
                    </a:lnTo>
                    <a:lnTo>
                      <a:pt x="16" y="72"/>
                    </a:lnTo>
                    <a:lnTo>
                      <a:pt x="17" y="77"/>
                    </a:lnTo>
                    <a:lnTo>
                      <a:pt x="18" y="81"/>
                    </a:lnTo>
                    <a:lnTo>
                      <a:pt x="18" y="87"/>
                    </a:lnTo>
                    <a:lnTo>
                      <a:pt x="18" y="89"/>
                    </a:lnTo>
                    <a:lnTo>
                      <a:pt x="20" y="96"/>
                    </a:lnTo>
                    <a:lnTo>
                      <a:pt x="20" y="99"/>
                    </a:lnTo>
                    <a:lnTo>
                      <a:pt x="21" y="104"/>
                    </a:lnTo>
                    <a:lnTo>
                      <a:pt x="21" y="109"/>
                    </a:lnTo>
                    <a:lnTo>
                      <a:pt x="21" y="114"/>
                    </a:lnTo>
                    <a:lnTo>
                      <a:pt x="21" y="119"/>
                    </a:lnTo>
                    <a:lnTo>
                      <a:pt x="22" y="125"/>
                    </a:lnTo>
                    <a:lnTo>
                      <a:pt x="22" y="130"/>
                    </a:lnTo>
                    <a:lnTo>
                      <a:pt x="23" y="135"/>
                    </a:lnTo>
                    <a:lnTo>
                      <a:pt x="23" y="140"/>
                    </a:lnTo>
                    <a:lnTo>
                      <a:pt x="23" y="145"/>
                    </a:lnTo>
                    <a:lnTo>
                      <a:pt x="25" y="148"/>
                    </a:lnTo>
                    <a:lnTo>
                      <a:pt x="25" y="155"/>
                    </a:lnTo>
                    <a:lnTo>
                      <a:pt x="26" y="158"/>
                    </a:lnTo>
                    <a:lnTo>
                      <a:pt x="26" y="165"/>
                    </a:lnTo>
                    <a:lnTo>
                      <a:pt x="26" y="170"/>
                    </a:lnTo>
                    <a:lnTo>
                      <a:pt x="26" y="175"/>
                    </a:lnTo>
                    <a:lnTo>
                      <a:pt x="26" y="180"/>
                    </a:lnTo>
                    <a:lnTo>
                      <a:pt x="27" y="185"/>
                    </a:lnTo>
                    <a:lnTo>
                      <a:pt x="27" y="190"/>
                    </a:lnTo>
                    <a:lnTo>
                      <a:pt x="27" y="195"/>
                    </a:lnTo>
                    <a:lnTo>
                      <a:pt x="27" y="200"/>
                    </a:lnTo>
                    <a:lnTo>
                      <a:pt x="29" y="205"/>
                    </a:lnTo>
                    <a:lnTo>
                      <a:pt x="29" y="210"/>
                    </a:lnTo>
                    <a:lnTo>
                      <a:pt x="29" y="214"/>
                    </a:lnTo>
                    <a:lnTo>
                      <a:pt x="29" y="219"/>
                    </a:lnTo>
                    <a:lnTo>
                      <a:pt x="29" y="224"/>
                    </a:lnTo>
                    <a:lnTo>
                      <a:pt x="29" y="229"/>
                    </a:lnTo>
                    <a:lnTo>
                      <a:pt x="30" y="233"/>
                    </a:lnTo>
                    <a:lnTo>
                      <a:pt x="30" y="236"/>
                    </a:lnTo>
                    <a:lnTo>
                      <a:pt x="31" y="241"/>
                    </a:lnTo>
                    <a:lnTo>
                      <a:pt x="31" y="246"/>
                    </a:lnTo>
                    <a:lnTo>
                      <a:pt x="31" y="250"/>
                    </a:lnTo>
                    <a:lnTo>
                      <a:pt x="32" y="254"/>
                    </a:lnTo>
                    <a:lnTo>
                      <a:pt x="32" y="259"/>
                    </a:lnTo>
                    <a:lnTo>
                      <a:pt x="32" y="262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4" y="275"/>
                    </a:lnTo>
                    <a:lnTo>
                      <a:pt x="34" y="278"/>
                    </a:lnTo>
                    <a:lnTo>
                      <a:pt x="34" y="282"/>
                    </a:lnTo>
                    <a:lnTo>
                      <a:pt x="34" y="285"/>
                    </a:lnTo>
                    <a:lnTo>
                      <a:pt x="34" y="290"/>
                    </a:lnTo>
                    <a:lnTo>
                      <a:pt x="34" y="293"/>
                    </a:lnTo>
                    <a:lnTo>
                      <a:pt x="34" y="298"/>
                    </a:lnTo>
                    <a:lnTo>
                      <a:pt x="34" y="303"/>
                    </a:lnTo>
                    <a:lnTo>
                      <a:pt x="34" y="307"/>
                    </a:lnTo>
                    <a:lnTo>
                      <a:pt x="32" y="312"/>
                    </a:lnTo>
                    <a:lnTo>
                      <a:pt x="32" y="316"/>
                    </a:lnTo>
                    <a:lnTo>
                      <a:pt x="32" y="321"/>
                    </a:lnTo>
                    <a:lnTo>
                      <a:pt x="32" y="326"/>
                    </a:lnTo>
                    <a:lnTo>
                      <a:pt x="32" y="329"/>
                    </a:lnTo>
                    <a:lnTo>
                      <a:pt x="32" y="336"/>
                    </a:lnTo>
                    <a:lnTo>
                      <a:pt x="31" y="339"/>
                    </a:lnTo>
                    <a:lnTo>
                      <a:pt x="31" y="346"/>
                    </a:lnTo>
                    <a:lnTo>
                      <a:pt x="30" y="349"/>
                    </a:lnTo>
                    <a:lnTo>
                      <a:pt x="29" y="355"/>
                    </a:lnTo>
                    <a:lnTo>
                      <a:pt x="29" y="360"/>
                    </a:lnTo>
                    <a:lnTo>
                      <a:pt x="29" y="365"/>
                    </a:lnTo>
                    <a:lnTo>
                      <a:pt x="27" y="370"/>
                    </a:lnTo>
                    <a:lnTo>
                      <a:pt x="27" y="375"/>
                    </a:lnTo>
                    <a:lnTo>
                      <a:pt x="26" y="381"/>
                    </a:lnTo>
                    <a:lnTo>
                      <a:pt x="26" y="386"/>
                    </a:lnTo>
                    <a:lnTo>
                      <a:pt x="26" y="390"/>
                    </a:lnTo>
                    <a:lnTo>
                      <a:pt x="25" y="396"/>
                    </a:lnTo>
                    <a:lnTo>
                      <a:pt x="23" y="400"/>
                    </a:lnTo>
                    <a:lnTo>
                      <a:pt x="23" y="406"/>
                    </a:lnTo>
                    <a:lnTo>
                      <a:pt x="22" y="410"/>
                    </a:lnTo>
                    <a:lnTo>
                      <a:pt x="21" y="416"/>
                    </a:lnTo>
                    <a:lnTo>
                      <a:pt x="21" y="420"/>
                    </a:lnTo>
                    <a:lnTo>
                      <a:pt x="21" y="425"/>
                    </a:lnTo>
                    <a:lnTo>
                      <a:pt x="20" y="430"/>
                    </a:lnTo>
                    <a:lnTo>
                      <a:pt x="18" y="435"/>
                    </a:lnTo>
                    <a:lnTo>
                      <a:pt x="18" y="440"/>
                    </a:lnTo>
                    <a:lnTo>
                      <a:pt x="17" y="444"/>
                    </a:lnTo>
                    <a:lnTo>
                      <a:pt x="16" y="448"/>
                    </a:lnTo>
                    <a:lnTo>
                      <a:pt x="16" y="454"/>
                    </a:lnTo>
                    <a:lnTo>
                      <a:pt x="15" y="458"/>
                    </a:lnTo>
                    <a:lnTo>
                      <a:pt x="15" y="461"/>
                    </a:lnTo>
                    <a:lnTo>
                      <a:pt x="13" y="466"/>
                    </a:lnTo>
                    <a:lnTo>
                      <a:pt x="13" y="469"/>
                    </a:lnTo>
                    <a:lnTo>
                      <a:pt x="11" y="474"/>
                    </a:lnTo>
                    <a:lnTo>
                      <a:pt x="11" y="476"/>
                    </a:lnTo>
                    <a:lnTo>
                      <a:pt x="11" y="480"/>
                    </a:lnTo>
                    <a:lnTo>
                      <a:pt x="10" y="484"/>
                    </a:lnTo>
                    <a:lnTo>
                      <a:pt x="10" y="488"/>
                    </a:lnTo>
                    <a:lnTo>
                      <a:pt x="8" y="492"/>
                    </a:lnTo>
                    <a:lnTo>
                      <a:pt x="8" y="494"/>
                    </a:lnTo>
                    <a:lnTo>
                      <a:pt x="7" y="497"/>
                    </a:lnTo>
                    <a:lnTo>
                      <a:pt x="7" y="499"/>
                    </a:lnTo>
                    <a:lnTo>
                      <a:pt x="6" y="503"/>
                    </a:lnTo>
                    <a:lnTo>
                      <a:pt x="6" y="504"/>
                    </a:lnTo>
                    <a:lnTo>
                      <a:pt x="6" y="507"/>
                    </a:lnTo>
                    <a:lnTo>
                      <a:pt x="6" y="509"/>
                    </a:lnTo>
                    <a:lnTo>
                      <a:pt x="6" y="512"/>
                    </a:lnTo>
                    <a:lnTo>
                      <a:pt x="5" y="514"/>
                    </a:lnTo>
                    <a:lnTo>
                      <a:pt x="3" y="515"/>
                    </a:lnTo>
                    <a:lnTo>
                      <a:pt x="3" y="518"/>
                    </a:lnTo>
                    <a:lnTo>
                      <a:pt x="3" y="519"/>
                    </a:lnTo>
                    <a:lnTo>
                      <a:pt x="141" y="515"/>
                    </a:lnTo>
                    <a:lnTo>
                      <a:pt x="141" y="514"/>
                    </a:lnTo>
                    <a:lnTo>
                      <a:pt x="139" y="513"/>
                    </a:lnTo>
                    <a:lnTo>
                      <a:pt x="139" y="509"/>
                    </a:lnTo>
                    <a:lnTo>
                      <a:pt x="139" y="507"/>
                    </a:lnTo>
                    <a:lnTo>
                      <a:pt x="137" y="503"/>
                    </a:lnTo>
                    <a:lnTo>
                      <a:pt x="137" y="499"/>
                    </a:lnTo>
                    <a:lnTo>
                      <a:pt x="137" y="498"/>
                    </a:lnTo>
                    <a:lnTo>
                      <a:pt x="136" y="497"/>
                    </a:lnTo>
                    <a:lnTo>
                      <a:pt x="134" y="493"/>
                    </a:lnTo>
                    <a:lnTo>
                      <a:pt x="134" y="492"/>
                    </a:lnTo>
                    <a:lnTo>
                      <a:pt x="134" y="489"/>
                    </a:lnTo>
                    <a:lnTo>
                      <a:pt x="134" y="486"/>
                    </a:lnTo>
                    <a:lnTo>
                      <a:pt x="133" y="483"/>
                    </a:lnTo>
                    <a:lnTo>
                      <a:pt x="133" y="480"/>
                    </a:lnTo>
                    <a:lnTo>
                      <a:pt x="132" y="478"/>
                    </a:lnTo>
                    <a:lnTo>
                      <a:pt x="132" y="475"/>
                    </a:lnTo>
                    <a:lnTo>
                      <a:pt x="132" y="471"/>
                    </a:lnTo>
                    <a:lnTo>
                      <a:pt x="131" y="469"/>
                    </a:lnTo>
                    <a:lnTo>
                      <a:pt x="131" y="465"/>
                    </a:lnTo>
                    <a:lnTo>
                      <a:pt x="129" y="461"/>
                    </a:lnTo>
                    <a:lnTo>
                      <a:pt x="129" y="459"/>
                    </a:lnTo>
                    <a:lnTo>
                      <a:pt x="129" y="455"/>
                    </a:lnTo>
                    <a:lnTo>
                      <a:pt x="128" y="451"/>
                    </a:lnTo>
                    <a:lnTo>
                      <a:pt x="128" y="448"/>
                    </a:lnTo>
                    <a:lnTo>
                      <a:pt x="127" y="442"/>
                    </a:lnTo>
                    <a:lnTo>
                      <a:pt x="125" y="440"/>
                    </a:lnTo>
                    <a:lnTo>
                      <a:pt x="124" y="435"/>
                    </a:lnTo>
                    <a:lnTo>
                      <a:pt x="124" y="431"/>
                    </a:lnTo>
                    <a:lnTo>
                      <a:pt x="124" y="427"/>
                    </a:lnTo>
                    <a:lnTo>
                      <a:pt x="124" y="422"/>
                    </a:lnTo>
                    <a:lnTo>
                      <a:pt x="122" y="420"/>
                    </a:lnTo>
                    <a:lnTo>
                      <a:pt x="122" y="415"/>
                    </a:lnTo>
                    <a:lnTo>
                      <a:pt x="122" y="410"/>
                    </a:lnTo>
                    <a:lnTo>
                      <a:pt x="120" y="406"/>
                    </a:lnTo>
                    <a:lnTo>
                      <a:pt x="120" y="401"/>
                    </a:lnTo>
                    <a:lnTo>
                      <a:pt x="119" y="396"/>
                    </a:lnTo>
                    <a:lnTo>
                      <a:pt x="119" y="392"/>
                    </a:lnTo>
                    <a:lnTo>
                      <a:pt x="119" y="387"/>
                    </a:lnTo>
                    <a:lnTo>
                      <a:pt x="118" y="382"/>
                    </a:lnTo>
                    <a:lnTo>
                      <a:pt x="118" y="377"/>
                    </a:lnTo>
                    <a:lnTo>
                      <a:pt x="117" y="372"/>
                    </a:lnTo>
                    <a:lnTo>
                      <a:pt x="117" y="367"/>
                    </a:lnTo>
                    <a:lnTo>
                      <a:pt x="115" y="362"/>
                    </a:lnTo>
                    <a:lnTo>
                      <a:pt x="114" y="356"/>
                    </a:lnTo>
                    <a:lnTo>
                      <a:pt x="114" y="351"/>
                    </a:lnTo>
                    <a:lnTo>
                      <a:pt x="114" y="347"/>
                    </a:lnTo>
                    <a:lnTo>
                      <a:pt x="113" y="341"/>
                    </a:lnTo>
                    <a:lnTo>
                      <a:pt x="113" y="336"/>
                    </a:lnTo>
                    <a:lnTo>
                      <a:pt x="112" y="329"/>
                    </a:lnTo>
                    <a:lnTo>
                      <a:pt x="112" y="324"/>
                    </a:lnTo>
                    <a:lnTo>
                      <a:pt x="112" y="319"/>
                    </a:lnTo>
                    <a:lnTo>
                      <a:pt x="112" y="313"/>
                    </a:lnTo>
                    <a:lnTo>
                      <a:pt x="110" y="307"/>
                    </a:lnTo>
                    <a:lnTo>
                      <a:pt x="110" y="302"/>
                    </a:lnTo>
                    <a:lnTo>
                      <a:pt x="109" y="295"/>
                    </a:lnTo>
                    <a:lnTo>
                      <a:pt x="109" y="290"/>
                    </a:lnTo>
                    <a:lnTo>
                      <a:pt x="109" y="283"/>
                    </a:lnTo>
                    <a:lnTo>
                      <a:pt x="109" y="278"/>
                    </a:lnTo>
                    <a:lnTo>
                      <a:pt x="109" y="272"/>
                    </a:lnTo>
                    <a:lnTo>
                      <a:pt x="109" y="267"/>
                    </a:lnTo>
                    <a:lnTo>
                      <a:pt x="109" y="260"/>
                    </a:lnTo>
                    <a:lnTo>
                      <a:pt x="109" y="253"/>
                    </a:lnTo>
                    <a:lnTo>
                      <a:pt x="109" y="246"/>
                    </a:lnTo>
                    <a:lnTo>
                      <a:pt x="109" y="240"/>
                    </a:lnTo>
                    <a:lnTo>
                      <a:pt x="109" y="234"/>
                    </a:lnTo>
                    <a:lnTo>
                      <a:pt x="109" y="229"/>
                    </a:lnTo>
                    <a:lnTo>
                      <a:pt x="109" y="223"/>
                    </a:lnTo>
                    <a:lnTo>
                      <a:pt x="109" y="216"/>
                    </a:lnTo>
                    <a:lnTo>
                      <a:pt x="109" y="210"/>
                    </a:lnTo>
                    <a:lnTo>
                      <a:pt x="110" y="204"/>
                    </a:lnTo>
                    <a:lnTo>
                      <a:pt x="110" y="197"/>
                    </a:lnTo>
                    <a:lnTo>
                      <a:pt x="110" y="191"/>
                    </a:lnTo>
                    <a:lnTo>
                      <a:pt x="110" y="185"/>
                    </a:lnTo>
                    <a:lnTo>
                      <a:pt x="112" y="179"/>
                    </a:lnTo>
                    <a:lnTo>
                      <a:pt x="112" y="172"/>
                    </a:lnTo>
                    <a:lnTo>
                      <a:pt x="112" y="166"/>
                    </a:lnTo>
                    <a:lnTo>
                      <a:pt x="113" y="160"/>
                    </a:lnTo>
                    <a:lnTo>
                      <a:pt x="114" y="155"/>
                    </a:lnTo>
                    <a:lnTo>
                      <a:pt x="114" y="148"/>
                    </a:lnTo>
                    <a:lnTo>
                      <a:pt x="114" y="142"/>
                    </a:lnTo>
                    <a:lnTo>
                      <a:pt x="114" y="136"/>
                    </a:lnTo>
                    <a:lnTo>
                      <a:pt x="115" y="131"/>
                    </a:lnTo>
                    <a:lnTo>
                      <a:pt x="117" y="125"/>
                    </a:lnTo>
                    <a:lnTo>
                      <a:pt x="118" y="119"/>
                    </a:lnTo>
                    <a:lnTo>
                      <a:pt x="118" y="113"/>
                    </a:lnTo>
                    <a:lnTo>
                      <a:pt x="119" y="108"/>
                    </a:lnTo>
                    <a:lnTo>
                      <a:pt x="119" y="102"/>
                    </a:lnTo>
                    <a:lnTo>
                      <a:pt x="120" y="97"/>
                    </a:lnTo>
                    <a:lnTo>
                      <a:pt x="120" y="92"/>
                    </a:lnTo>
                    <a:lnTo>
                      <a:pt x="122" y="87"/>
                    </a:lnTo>
                    <a:lnTo>
                      <a:pt x="122" y="82"/>
                    </a:lnTo>
                    <a:lnTo>
                      <a:pt x="122" y="77"/>
                    </a:lnTo>
                    <a:lnTo>
                      <a:pt x="123" y="72"/>
                    </a:lnTo>
                    <a:lnTo>
                      <a:pt x="124" y="68"/>
                    </a:lnTo>
                    <a:lnTo>
                      <a:pt x="124" y="63"/>
                    </a:lnTo>
                    <a:lnTo>
                      <a:pt x="124" y="59"/>
                    </a:lnTo>
                    <a:lnTo>
                      <a:pt x="125" y="54"/>
                    </a:lnTo>
                    <a:lnTo>
                      <a:pt x="127" y="50"/>
                    </a:lnTo>
                    <a:lnTo>
                      <a:pt x="127" y="45"/>
                    </a:lnTo>
                    <a:lnTo>
                      <a:pt x="128" y="43"/>
                    </a:lnTo>
                    <a:lnTo>
                      <a:pt x="129" y="40"/>
                    </a:lnTo>
                    <a:lnTo>
                      <a:pt x="129" y="37"/>
                    </a:lnTo>
                    <a:lnTo>
                      <a:pt x="129" y="33"/>
                    </a:lnTo>
                    <a:lnTo>
                      <a:pt x="131" y="30"/>
                    </a:lnTo>
                    <a:lnTo>
                      <a:pt x="131" y="26"/>
                    </a:lnTo>
                    <a:lnTo>
                      <a:pt x="132" y="23"/>
                    </a:lnTo>
                    <a:lnTo>
                      <a:pt x="132" y="20"/>
                    </a:lnTo>
                    <a:lnTo>
                      <a:pt x="132" y="19"/>
                    </a:lnTo>
                    <a:lnTo>
                      <a:pt x="132" y="16"/>
                    </a:lnTo>
                    <a:lnTo>
                      <a:pt x="133" y="15"/>
                    </a:lnTo>
                    <a:lnTo>
                      <a:pt x="133" y="11"/>
                    </a:lnTo>
                    <a:lnTo>
                      <a:pt x="134" y="9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6" name="Freeform 249"/>
              <p:cNvSpPr>
                <a:spLocks noChangeAspect="1"/>
              </p:cNvSpPr>
              <p:nvPr/>
            </p:nvSpPr>
            <p:spPr bwMode="auto">
              <a:xfrm>
                <a:off x="2769" y="600"/>
                <a:ext cx="62" cy="105"/>
              </a:xfrm>
              <a:custGeom>
                <a:avLst/>
                <a:gdLst>
                  <a:gd name="T0" fmla="*/ 0 w 248"/>
                  <a:gd name="T1" fmla="*/ 0 h 420"/>
                  <a:gd name="T2" fmla="*/ 0 w 248"/>
                  <a:gd name="T3" fmla="*/ 0 h 420"/>
                  <a:gd name="T4" fmla="*/ 0 w 248"/>
                  <a:gd name="T5" fmla="*/ 0 h 420"/>
                  <a:gd name="T6" fmla="*/ 0 w 248"/>
                  <a:gd name="T7" fmla="*/ 0 h 420"/>
                  <a:gd name="T8" fmla="*/ 0 w 248"/>
                  <a:gd name="T9" fmla="*/ 0 h 420"/>
                  <a:gd name="T10" fmla="*/ 0 w 248"/>
                  <a:gd name="T11" fmla="*/ 0 h 420"/>
                  <a:gd name="T12" fmla="*/ 0 w 248"/>
                  <a:gd name="T13" fmla="*/ 0 h 420"/>
                  <a:gd name="T14" fmla="*/ 0 w 248"/>
                  <a:gd name="T15" fmla="*/ 0 h 420"/>
                  <a:gd name="T16" fmla="*/ 0 w 248"/>
                  <a:gd name="T17" fmla="*/ 0 h 420"/>
                  <a:gd name="T18" fmla="*/ 0 w 248"/>
                  <a:gd name="T19" fmla="*/ 0 h 420"/>
                  <a:gd name="T20" fmla="*/ 0 w 248"/>
                  <a:gd name="T21" fmla="*/ 0 h 420"/>
                  <a:gd name="T22" fmla="*/ 0 w 248"/>
                  <a:gd name="T23" fmla="*/ 0 h 420"/>
                  <a:gd name="T24" fmla="*/ 0 w 248"/>
                  <a:gd name="T25" fmla="*/ 0 h 420"/>
                  <a:gd name="T26" fmla="*/ 0 w 248"/>
                  <a:gd name="T27" fmla="*/ 0 h 420"/>
                  <a:gd name="T28" fmla="*/ 0 w 248"/>
                  <a:gd name="T29" fmla="*/ 0 h 420"/>
                  <a:gd name="T30" fmla="*/ 0 w 248"/>
                  <a:gd name="T31" fmla="*/ 0 h 420"/>
                  <a:gd name="T32" fmla="*/ 0 w 248"/>
                  <a:gd name="T33" fmla="*/ 0 h 420"/>
                  <a:gd name="T34" fmla="*/ 0 w 248"/>
                  <a:gd name="T35" fmla="*/ 0 h 420"/>
                  <a:gd name="T36" fmla="*/ 0 w 248"/>
                  <a:gd name="T37" fmla="*/ 0 h 420"/>
                  <a:gd name="T38" fmla="*/ 0 w 248"/>
                  <a:gd name="T39" fmla="*/ 0 h 420"/>
                  <a:gd name="T40" fmla="*/ 0 w 248"/>
                  <a:gd name="T41" fmla="*/ 0 h 420"/>
                  <a:gd name="T42" fmla="*/ 0 w 248"/>
                  <a:gd name="T43" fmla="*/ 0 h 420"/>
                  <a:gd name="T44" fmla="*/ 0 w 248"/>
                  <a:gd name="T45" fmla="*/ 0 h 420"/>
                  <a:gd name="T46" fmla="*/ 0 w 248"/>
                  <a:gd name="T47" fmla="*/ 0 h 420"/>
                  <a:gd name="T48" fmla="*/ 0 w 248"/>
                  <a:gd name="T49" fmla="*/ 0 h 420"/>
                  <a:gd name="T50" fmla="*/ 0 w 248"/>
                  <a:gd name="T51" fmla="*/ 0 h 420"/>
                  <a:gd name="T52" fmla="*/ 0 w 248"/>
                  <a:gd name="T53" fmla="*/ 0 h 420"/>
                  <a:gd name="T54" fmla="*/ 0 w 248"/>
                  <a:gd name="T55" fmla="*/ 0 h 420"/>
                  <a:gd name="T56" fmla="*/ 0 w 248"/>
                  <a:gd name="T57" fmla="*/ 0 h 420"/>
                  <a:gd name="T58" fmla="*/ 0 w 248"/>
                  <a:gd name="T59" fmla="*/ 0 h 420"/>
                  <a:gd name="T60" fmla="*/ 0 w 248"/>
                  <a:gd name="T61" fmla="*/ 0 h 420"/>
                  <a:gd name="T62" fmla="*/ 0 w 248"/>
                  <a:gd name="T63" fmla="*/ 0 h 420"/>
                  <a:gd name="T64" fmla="*/ 0 w 248"/>
                  <a:gd name="T65" fmla="*/ 0 h 420"/>
                  <a:gd name="T66" fmla="*/ 0 w 248"/>
                  <a:gd name="T67" fmla="*/ 0 h 420"/>
                  <a:gd name="T68" fmla="*/ 0 w 248"/>
                  <a:gd name="T69" fmla="*/ 0 h 420"/>
                  <a:gd name="T70" fmla="*/ 0 w 248"/>
                  <a:gd name="T71" fmla="*/ 0 h 420"/>
                  <a:gd name="T72" fmla="*/ 0 w 248"/>
                  <a:gd name="T73" fmla="*/ 0 h 420"/>
                  <a:gd name="T74" fmla="*/ 0 w 248"/>
                  <a:gd name="T75" fmla="*/ 0 h 420"/>
                  <a:gd name="T76" fmla="*/ 0 w 248"/>
                  <a:gd name="T77" fmla="*/ 0 h 420"/>
                  <a:gd name="T78" fmla="*/ 0 w 248"/>
                  <a:gd name="T79" fmla="*/ 0 h 420"/>
                  <a:gd name="T80" fmla="*/ 0 w 248"/>
                  <a:gd name="T81" fmla="*/ 0 h 420"/>
                  <a:gd name="T82" fmla="*/ 0 w 248"/>
                  <a:gd name="T83" fmla="*/ 0 h 420"/>
                  <a:gd name="T84" fmla="*/ 0 w 248"/>
                  <a:gd name="T85" fmla="*/ 0 h 420"/>
                  <a:gd name="T86" fmla="*/ 0 w 248"/>
                  <a:gd name="T87" fmla="*/ 0 h 420"/>
                  <a:gd name="T88" fmla="*/ 0 w 248"/>
                  <a:gd name="T89" fmla="*/ 0 h 420"/>
                  <a:gd name="T90" fmla="*/ 0 w 248"/>
                  <a:gd name="T91" fmla="*/ 0 h 420"/>
                  <a:gd name="T92" fmla="*/ 0 w 248"/>
                  <a:gd name="T93" fmla="*/ 0 h 420"/>
                  <a:gd name="T94" fmla="*/ 0 w 248"/>
                  <a:gd name="T95" fmla="*/ 0 h 420"/>
                  <a:gd name="T96" fmla="*/ 0 w 248"/>
                  <a:gd name="T97" fmla="*/ 0 h 420"/>
                  <a:gd name="T98" fmla="*/ 0 w 248"/>
                  <a:gd name="T99" fmla="*/ 0 h 420"/>
                  <a:gd name="T100" fmla="*/ 0 w 248"/>
                  <a:gd name="T101" fmla="*/ 0 h 420"/>
                  <a:gd name="T102" fmla="*/ 0 w 248"/>
                  <a:gd name="T103" fmla="*/ 0 h 420"/>
                  <a:gd name="T104" fmla="*/ 0 w 248"/>
                  <a:gd name="T105" fmla="*/ 0 h 420"/>
                  <a:gd name="T106" fmla="*/ 0 w 248"/>
                  <a:gd name="T107" fmla="*/ 0 h 420"/>
                  <a:gd name="T108" fmla="*/ 0 w 248"/>
                  <a:gd name="T109" fmla="*/ 0 h 420"/>
                  <a:gd name="T110" fmla="*/ 0 w 248"/>
                  <a:gd name="T111" fmla="*/ 0 h 420"/>
                  <a:gd name="T112" fmla="*/ 0 w 248"/>
                  <a:gd name="T113" fmla="*/ 0 h 4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420"/>
                  <a:gd name="T173" fmla="*/ 248 w 248"/>
                  <a:gd name="T174" fmla="*/ 420 h 4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420">
                    <a:moveTo>
                      <a:pt x="26" y="0"/>
                    </a:moveTo>
                    <a:lnTo>
                      <a:pt x="27" y="4"/>
                    </a:lnTo>
                    <a:lnTo>
                      <a:pt x="27" y="7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0" y="21"/>
                    </a:lnTo>
                    <a:lnTo>
                      <a:pt x="30" y="25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2" y="35"/>
                    </a:lnTo>
                    <a:lnTo>
                      <a:pt x="32" y="38"/>
                    </a:lnTo>
                    <a:lnTo>
                      <a:pt x="32" y="41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5" y="50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7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7" y="68"/>
                    </a:lnTo>
                    <a:lnTo>
                      <a:pt x="39" y="71"/>
                    </a:lnTo>
                    <a:lnTo>
                      <a:pt x="40" y="74"/>
                    </a:lnTo>
                    <a:lnTo>
                      <a:pt x="40" y="76"/>
                    </a:lnTo>
                    <a:lnTo>
                      <a:pt x="40" y="78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0" y="85"/>
                    </a:lnTo>
                    <a:lnTo>
                      <a:pt x="41" y="88"/>
                    </a:lnTo>
                    <a:lnTo>
                      <a:pt x="41" y="90"/>
                    </a:lnTo>
                    <a:lnTo>
                      <a:pt x="42" y="93"/>
                    </a:lnTo>
                    <a:lnTo>
                      <a:pt x="42" y="95"/>
                    </a:lnTo>
                    <a:lnTo>
                      <a:pt x="42" y="97"/>
                    </a:lnTo>
                    <a:lnTo>
                      <a:pt x="42" y="99"/>
                    </a:lnTo>
                    <a:lnTo>
                      <a:pt x="42" y="100"/>
                    </a:lnTo>
                    <a:lnTo>
                      <a:pt x="42" y="103"/>
                    </a:lnTo>
                    <a:lnTo>
                      <a:pt x="42" y="105"/>
                    </a:lnTo>
                    <a:lnTo>
                      <a:pt x="42" y="108"/>
                    </a:lnTo>
                    <a:lnTo>
                      <a:pt x="42" y="110"/>
                    </a:lnTo>
                    <a:lnTo>
                      <a:pt x="42" y="112"/>
                    </a:lnTo>
                    <a:lnTo>
                      <a:pt x="42" y="113"/>
                    </a:lnTo>
                    <a:lnTo>
                      <a:pt x="42" y="115"/>
                    </a:lnTo>
                    <a:lnTo>
                      <a:pt x="44" y="119"/>
                    </a:lnTo>
                    <a:lnTo>
                      <a:pt x="44" y="120"/>
                    </a:lnTo>
                    <a:lnTo>
                      <a:pt x="44" y="123"/>
                    </a:lnTo>
                    <a:lnTo>
                      <a:pt x="44" y="124"/>
                    </a:lnTo>
                    <a:lnTo>
                      <a:pt x="44" y="127"/>
                    </a:lnTo>
                    <a:lnTo>
                      <a:pt x="44" y="129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4" y="139"/>
                    </a:lnTo>
                    <a:lnTo>
                      <a:pt x="44" y="141"/>
                    </a:lnTo>
                    <a:lnTo>
                      <a:pt x="44" y="143"/>
                    </a:lnTo>
                    <a:lnTo>
                      <a:pt x="44" y="144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7"/>
                    </a:lnTo>
                    <a:lnTo>
                      <a:pt x="42" y="159"/>
                    </a:lnTo>
                    <a:lnTo>
                      <a:pt x="42" y="162"/>
                    </a:lnTo>
                    <a:lnTo>
                      <a:pt x="42" y="164"/>
                    </a:lnTo>
                    <a:lnTo>
                      <a:pt x="42" y="167"/>
                    </a:lnTo>
                    <a:lnTo>
                      <a:pt x="41" y="170"/>
                    </a:lnTo>
                    <a:lnTo>
                      <a:pt x="40" y="172"/>
                    </a:lnTo>
                    <a:lnTo>
                      <a:pt x="40" y="176"/>
                    </a:lnTo>
                    <a:lnTo>
                      <a:pt x="40" y="178"/>
                    </a:lnTo>
                    <a:lnTo>
                      <a:pt x="40" y="181"/>
                    </a:lnTo>
                    <a:lnTo>
                      <a:pt x="39" y="185"/>
                    </a:lnTo>
                    <a:lnTo>
                      <a:pt x="37" y="187"/>
                    </a:lnTo>
                    <a:lnTo>
                      <a:pt x="37" y="190"/>
                    </a:lnTo>
                    <a:lnTo>
                      <a:pt x="35" y="192"/>
                    </a:lnTo>
                    <a:lnTo>
                      <a:pt x="35" y="196"/>
                    </a:lnTo>
                    <a:lnTo>
                      <a:pt x="35" y="198"/>
                    </a:lnTo>
                    <a:lnTo>
                      <a:pt x="34" y="202"/>
                    </a:lnTo>
                    <a:lnTo>
                      <a:pt x="32" y="205"/>
                    </a:lnTo>
                    <a:lnTo>
                      <a:pt x="32" y="208"/>
                    </a:lnTo>
                    <a:lnTo>
                      <a:pt x="32" y="211"/>
                    </a:lnTo>
                    <a:lnTo>
                      <a:pt x="30" y="215"/>
                    </a:lnTo>
                    <a:lnTo>
                      <a:pt x="30" y="217"/>
                    </a:lnTo>
                    <a:lnTo>
                      <a:pt x="29" y="221"/>
                    </a:lnTo>
                    <a:lnTo>
                      <a:pt x="27" y="225"/>
                    </a:lnTo>
                    <a:lnTo>
                      <a:pt x="27" y="227"/>
                    </a:lnTo>
                    <a:lnTo>
                      <a:pt x="26" y="230"/>
                    </a:lnTo>
                    <a:lnTo>
                      <a:pt x="23" y="232"/>
                    </a:lnTo>
                    <a:lnTo>
                      <a:pt x="23" y="236"/>
                    </a:lnTo>
                    <a:lnTo>
                      <a:pt x="22" y="239"/>
                    </a:lnTo>
                    <a:lnTo>
                      <a:pt x="21" y="242"/>
                    </a:lnTo>
                    <a:lnTo>
                      <a:pt x="20" y="245"/>
                    </a:lnTo>
                    <a:lnTo>
                      <a:pt x="20" y="249"/>
                    </a:lnTo>
                    <a:lnTo>
                      <a:pt x="18" y="251"/>
                    </a:lnTo>
                    <a:lnTo>
                      <a:pt x="17" y="255"/>
                    </a:lnTo>
                    <a:lnTo>
                      <a:pt x="17" y="257"/>
                    </a:lnTo>
                    <a:lnTo>
                      <a:pt x="16" y="261"/>
                    </a:lnTo>
                    <a:lnTo>
                      <a:pt x="15" y="264"/>
                    </a:lnTo>
                    <a:lnTo>
                      <a:pt x="13" y="266"/>
                    </a:lnTo>
                    <a:lnTo>
                      <a:pt x="12" y="269"/>
                    </a:lnTo>
                    <a:lnTo>
                      <a:pt x="11" y="271"/>
                    </a:lnTo>
                    <a:lnTo>
                      <a:pt x="10" y="274"/>
                    </a:lnTo>
                    <a:lnTo>
                      <a:pt x="8" y="278"/>
                    </a:lnTo>
                    <a:lnTo>
                      <a:pt x="8" y="279"/>
                    </a:lnTo>
                    <a:lnTo>
                      <a:pt x="7" y="281"/>
                    </a:lnTo>
                    <a:lnTo>
                      <a:pt x="7" y="284"/>
                    </a:lnTo>
                    <a:lnTo>
                      <a:pt x="6" y="286"/>
                    </a:lnTo>
                    <a:lnTo>
                      <a:pt x="5" y="289"/>
                    </a:lnTo>
                    <a:lnTo>
                      <a:pt x="5" y="291"/>
                    </a:lnTo>
                    <a:lnTo>
                      <a:pt x="5" y="294"/>
                    </a:lnTo>
                    <a:lnTo>
                      <a:pt x="3" y="295"/>
                    </a:lnTo>
                    <a:lnTo>
                      <a:pt x="2" y="296"/>
                    </a:lnTo>
                    <a:lnTo>
                      <a:pt x="2" y="300"/>
                    </a:lnTo>
                    <a:lnTo>
                      <a:pt x="1" y="304"/>
                    </a:lnTo>
                    <a:lnTo>
                      <a:pt x="0" y="307"/>
                    </a:lnTo>
                    <a:lnTo>
                      <a:pt x="0" y="309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0" y="315"/>
                    </a:lnTo>
                    <a:lnTo>
                      <a:pt x="1" y="317"/>
                    </a:lnTo>
                    <a:lnTo>
                      <a:pt x="2" y="318"/>
                    </a:lnTo>
                    <a:lnTo>
                      <a:pt x="5" y="318"/>
                    </a:lnTo>
                    <a:lnTo>
                      <a:pt x="7" y="319"/>
                    </a:lnTo>
                    <a:lnTo>
                      <a:pt x="8" y="320"/>
                    </a:lnTo>
                    <a:lnTo>
                      <a:pt x="10" y="320"/>
                    </a:lnTo>
                    <a:lnTo>
                      <a:pt x="12" y="323"/>
                    </a:lnTo>
                    <a:lnTo>
                      <a:pt x="15" y="323"/>
                    </a:lnTo>
                    <a:lnTo>
                      <a:pt x="17" y="324"/>
                    </a:lnTo>
                    <a:lnTo>
                      <a:pt x="20" y="325"/>
                    </a:lnTo>
                    <a:lnTo>
                      <a:pt x="22" y="327"/>
                    </a:lnTo>
                    <a:lnTo>
                      <a:pt x="26" y="328"/>
                    </a:lnTo>
                    <a:lnTo>
                      <a:pt x="30" y="330"/>
                    </a:lnTo>
                    <a:lnTo>
                      <a:pt x="32" y="332"/>
                    </a:lnTo>
                    <a:lnTo>
                      <a:pt x="37" y="334"/>
                    </a:lnTo>
                    <a:lnTo>
                      <a:pt x="40" y="337"/>
                    </a:lnTo>
                    <a:lnTo>
                      <a:pt x="44" y="338"/>
                    </a:lnTo>
                    <a:lnTo>
                      <a:pt x="49" y="340"/>
                    </a:lnTo>
                    <a:lnTo>
                      <a:pt x="52" y="342"/>
                    </a:lnTo>
                    <a:lnTo>
                      <a:pt x="56" y="345"/>
                    </a:lnTo>
                    <a:lnTo>
                      <a:pt x="61" y="347"/>
                    </a:lnTo>
                    <a:lnTo>
                      <a:pt x="66" y="348"/>
                    </a:lnTo>
                    <a:lnTo>
                      <a:pt x="70" y="350"/>
                    </a:lnTo>
                    <a:lnTo>
                      <a:pt x="75" y="354"/>
                    </a:lnTo>
                    <a:lnTo>
                      <a:pt x="79" y="356"/>
                    </a:lnTo>
                    <a:lnTo>
                      <a:pt x="84" y="358"/>
                    </a:lnTo>
                    <a:lnTo>
                      <a:pt x="89" y="361"/>
                    </a:lnTo>
                    <a:lnTo>
                      <a:pt x="94" y="363"/>
                    </a:lnTo>
                    <a:lnTo>
                      <a:pt x="99" y="366"/>
                    </a:lnTo>
                    <a:lnTo>
                      <a:pt x="104" y="368"/>
                    </a:lnTo>
                    <a:lnTo>
                      <a:pt x="109" y="371"/>
                    </a:lnTo>
                    <a:lnTo>
                      <a:pt x="114" y="374"/>
                    </a:lnTo>
                    <a:lnTo>
                      <a:pt x="119" y="376"/>
                    </a:lnTo>
                    <a:lnTo>
                      <a:pt x="123" y="378"/>
                    </a:lnTo>
                    <a:lnTo>
                      <a:pt x="128" y="381"/>
                    </a:lnTo>
                    <a:lnTo>
                      <a:pt x="133" y="383"/>
                    </a:lnTo>
                    <a:lnTo>
                      <a:pt x="137" y="386"/>
                    </a:lnTo>
                    <a:lnTo>
                      <a:pt x="143" y="387"/>
                    </a:lnTo>
                    <a:lnTo>
                      <a:pt x="147" y="391"/>
                    </a:lnTo>
                    <a:lnTo>
                      <a:pt x="152" y="393"/>
                    </a:lnTo>
                    <a:lnTo>
                      <a:pt x="156" y="394"/>
                    </a:lnTo>
                    <a:lnTo>
                      <a:pt x="161" y="397"/>
                    </a:lnTo>
                    <a:lnTo>
                      <a:pt x="165" y="398"/>
                    </a:lnTo>
                    <a:lnTo>
                      <a:pt x="170" y="401"/>
                    </a:lnTo>
                    <a:lnTo>
                      <a:pt x="172" y="403"/>
                    </a:lnTo>
                    <a:lnTo>
                      <a:pt x="177" y="405"/>
                    </a:lnTo>
                    <a:lnTo>
                      <a:pt x="181" y="407"/>
                    </a:lnTo>
                    <a:lnTo>
                      <a:pt x="185" y="408"/>
                    </a:lnTo>
                    <a:lnTo>
                      <a:pt x="188" y="410"/>
                    </a:lnTo>
                    <a:lnTo>
                      <a:pt x="192" y="411"/>
                    </a:lnTo>
                    <a:lnTo>
                      <a:pt x="195" y="412"/>
                    </a:lnTo>
                    <a:lnTo>
                      <a:pt x="197" y="415"/>
                    </a:lnTo>
                    <a:lnTo>
                      <a:pt x="200" y="415"/>
                    </a:lnTo>
                    <a:lnTo>
                      <a:pt x="202" y="416"/>
                    </a:lnTo>
                    <a:lnTo>
                      <a:pt x="205" y="417"/>
                    </a:lnTo>
                    <a:lnTo>
                      <a:pt x="207" y="418"/>
                    </a:lnTo>
                    <a:lnTo>
                      <a:pt x="211" y="418"/>
                    </a:lnTo>
                    <a:lnTo>
                      <a:pt x="214" y="420"/>
                    </a:lnTo>
                    <a:lnTo>
                      <a:pt x="215" y="418"/>
                    </a:lnTo>
                    <a:lnTo>
                      <a:pt x="216" y="418"/>
                    </a:lnTo>
                    <a:lnTo>
                      <a:pt x="216" y="417"/>
                    </a:lnTo>
                    <a:lnTo>
                      <a:pt x="216" y="415"/>
                    </a:lnTo>
                    <a:lnTo>
                      <a:pt x="217" y="413"/>
                    </a:lnTo>
                    <a:lnTo>
                      <a:pt x="217" y="411"/>
                    </a:lnTo>
                    <a:lnTo>
                      <a:pt x="217" y="408"/>
                    </a:lnTo>
                    <a:lnTo>
                      <a:pt x="219" y="407"/>
                    </a:lnTo>
                    <a:lnTo>
                      <a:pt x="220" y="403"/>
                    </a:lnTo>
                    <a:lnTo>
                      <a:pt x="221" y="401"/>
                    </a:lnTo>
                    <a:lnTo>
                      <a:pt x="222" y="397"/>
                    </a:lnTo>
                    <a:lnTo>
                      <a:pt x="224" y="394"/>
                    </a:lnTo>
                    <a:lnTo>
                      <a:pt x="224" y="392"/>
                    </a:lnTo>
                    <a:lnTo>
                      <a:pt x="226" y="387"/>
                    </a:lnTo>
                    <a:lnTo>
                      <a:pt x="226" y="384"/>
                    </a:lnTo>
                    <a:lnTo>
                      <a:pt x="229" y="381"/>
                    </a:lnTo>
                    <a:lnTo>
                      <a:pt x="230" y="376"/>
                    </a:lnTo>
                    <a:lnTo>
                      <a:pt x="233" y="372"/>
                    </a:lnTo>
                    <a:lnTo>
                      <a:pt x="233" y="371"/>
                    </a:lnTo>
                    <a:lnTo>
                      <a:pt x="234" y="367"/>
                    </a:lnTo>
                    <a:lnTo>
                      <a:pt x="234" y="366"/>
                    </a:lnTo>
                    <a:lnTo>
                      <a:pt x="234" y="363"/>
                    </a:lnTo>
                    <a:lnTo>
                      <a:pt x="235" y="361"/>
                    </a:lnTo>
                    <a:lnTo>
                      <a:pt x="236" y="358"/>
                    </a:lnTo>
                    <a:lnTo>
                      <a:pt x="236" y="357"/>
                    </a:lnTo>
                    <a:lnTo>
                      <a:pt x="236" y="354"/>
                    </a:lnTo>
                    <a:lnTo>
                      <a:pt x="238" y="352"/>
                    </a:lnTo>
                    <a:lnTo>
                      <a:pt x="238" y="349"/>
                    </a:lnTo>
                    <a:lnTo>
                      <a:pt x="239" y="347"/>
                    </a:lnTo>
                    <a:lnTo>
                      <a:pt x="239" y="345"/>
                    </a:lnTo>
                    <a:lnTo>
                      <a:pt x="239" y="342"/>
                    </a:lnTo>
                    <a:lnTo>
                      <a:pt x="240" y="340"/>
                    </a:lnTo>
                    <a:lnTo>
                      <a:pt x="241" y="338"/>
                    </a:lnTo>
                    <a:lnTo>
                      <a:pt x="241" y="335"/>
                    </a:lnTo>
                    <a:lnTo>
                      <a:pt x="241" y="333"/>
                    </a:lnTo>
                    <a:lnTo>
                      <a:pt x="244" y="330"/>
                    </a:lnTo>
                    <a:lnTo>
                      <a:pt x="244" y="328"/>
                    </a:lnTo>
                    <a:lnTo>
                      <a:pt x="244" y="325"/>
                    </a:lnTo>
                    <a:lnTo>
                      <a:pt x="244" y="323"/>
                    </a:lnTo>
                    <a:lnTo>
                      <a:pt x="245" y="320"/>
                    </a:lnTo>
                    <a:lnTo>
                      <a:pt x="245" y="318"/>
                    </a:lnTo>
                    <a:lnTo>
                      <a:pt x="246" y="315"/>
                    </a:lnTo>
                    <a:lnTo>
                      <a:pt x="246" y="313"/>
                    </a:lnTo>
                    <a:lnTo>
                      <a:pt x="246" y="310"/>
                    </a:lnTo>
                    <a:lnTo>
                      <a:pt x="246" y="307"/>
                    </a:lnTo>
                    <a:lnTo>
                      <a:pt x="246" y="305"/>
                    </a:lnTo>
                    <a:lnTo>
                      <a:pt x="246" y="301"/>
                    </a:lnTo>
                    <a:lnTo>
                      <a:pt x="248" y="299"/>
                    </a:lnTo>
                    <a:lnTo>
                      <a:pt x="248" y="296"/>
                    </a:lnTo>
                    <a:lnTo>
                      <a:pt x="248" y="294"/>
                    </a:lnTo>
                    <a:lnTo>
                      <a:pt x="248" y="291"/>
                    </a:lnTo>
                    <a:lnTo>
                      <a:pt x="248" y="289"/>
                    </a:lnTo>
                    <a:lnTo>
                      <a:pt x="248" y="285"/>
                    </a:lnTo>
                    <a:lnTo>
                      <a:pt x="248" y="283"/>
                    </a:lnTo>
                    <a:lnTo>
                      <a:pt x="248" y="279"/>
                    </a:lnTo>
                    <a:lnTo>
                      <a:pt x="248" y="276"/>
                    </a:lnTo>
                    <a:lnTo>
                      <a:pt x="248" y="274"/>
                    </a:lnTo>
                    <a:lnTo>
                      <a:pt x="248" y="270"/>
                    </a:lnTo>
                    <a:lnTo>
                      <a:pt x="248" y="266"/>
                    </a:lnTo>
                    <a:lnTo>
                      <a:pt x="248" y="263"/>
                    </a:lnTo>
                    <a:lnTo>
                      <a:pt x="248" y="259"/>
                    </a:lnTo>
                    <a:lnTo>
                      <a:pt x="248" y="256"/>
                    </a:lnTo>
                    <a:lnTo>
                      <a:pt x="246" y="251"/>
                    </a:lnTo>
                    <a:lnTo>
                      <a:pt x="246" y="249"/>
                    </a:lnTo>
                    <a:lnTo>
                      <a:pt x="246" y="245"/>
                    </a:lnTo>
                    <a:lnTo>
                      <a:pt x="246" y="241"/>
                    </a:lnTo>
                    <a:lnTo>
                      <a:pt x="246" y="237"/>
                    </a:lnTo>
                    <a:lnTo>
                      <a:pt x="246" y="232"/>
                    </a:lnTo>
                    <a:lnTo>
                      <a:pt x="245" y="229"/>
                    </a:lnTo>
                    <a:lnTo>
                      <a:pt x="245" y="225"/>
                    </a:lnTo>
                    <a:lnTo>
                      <a:pt x="245" y="221"/>
                    </a:lnTo>
                    <a:lnTo>
                      <a:pt x="244" y="217"/>
                    </a:lnTo>
                    <a:lnTo>
                      <a:pt x="244" y="213"/>
                    </a:lnTo>
                    <a:lnTo>
                      <a:pt x="244" y="210"/>
                    </a:lnTo>
                    <a:lnTo>
                      <a:pt x="244" y="205"/>
                    </a:lnTo>
                    <a:lnTo>
                      <a:pt x="244" y="201"/>
                    </a:lnTo>
                    <a:lnTo>
                      <a:pt x="241" y="197"/>
                    </a:lnTo>
                    <a:lnTo>
                      <a:pt x="241" y="193"/>
                    </a:lnTo>
                    <a:lnTo>
                      <a:pt x="241" y="190"/>
                    </a:lnTo>
                    <a:lnTo>
                      <a:pt x="241" y="186"/>
                    </a:lnTo>
                    <a:lnTo>
                      <a:pt x="241" y="181"/>
                    </a:lnTo>
                    <a:lnTo>
                      <a:pt x="241" y="178"/>
                    </a:lnTo>
                    <a:lnTo>
                      <a:pt x="240" y="175"/>
                    </a:lnTo>
                    <a:lnTo>
                      <a:pt x="239" y="171"/>
                    </a:lnTo>
                    <a:lnTo>
                      <a:pt x="239" y="166"/>
                    </a:lnTo>
                    <a:lnTo>
                      <a:pt x="239" y="163"/>
                    </a:lnTo>
                    <a:lnTo>
                      <a:pt x="239" y="159"/>
                    </a:lnTo>
                    <a:lnTo>
                      <a:pt x="239" y="156"/>
                    </a:lnTo>
                    <a:lnTo>
                      <a:pt x="238" y="152"/>
                    </a:lnTo>
                    <a:lnTo>
                      <a:pt x="238" y="148"/>
                    </a:lnTo>
                    <a:lnTo>
                      <a:pt x="236" y="144"/>
                    </a:lnTo>
                    <a:lnTo>
                      <a:pt x="236" y="142"/>
                    </a:lnTo>
                    <a:lnTo>
                      <a:pt x="236" y="139"/>
                    </a:lnTo>
                    <a:lnTo>
                      <a:pt x="236" y="136"/>
                    </a:lnTo>
                    <a:lnTo>
                      <a:pt x="236" y="133"/>
                    </a:lnTo>
                    <a:lnTo>
                      <a:pt x="235" y="131"/>
                    </a:lnTo>
                    <a:lnTo>
                      <a:pt x="235" y="128"/>
                    </a:lnTo>
                    <a:lnTo>
                      <a:pt x="235" y="124"/>
                    </a:lnTo>
                    <a:lnTo>
                      <a:pt x="234" y="122"/>
                    </a:lnTo>
                    <a:lnTo>
                      <a:pt x="234" y="120"/>
                    </a:lnTo>
                    <a:lnTo>
                      <a:pt x="234" y="118"/>
                    </a:lnTo>
                    <a:lnTo>
                      <a:pt x="234" y="115"/>
                    </a:lnTo>
                    <a:lnTo>
                      <a:pt x="234" y="112"/>
                    </a:lnTo>
                    <a:lnTo>
                      <a:pt x="234" y="108"/>
                    </a:lnTo>
                    <a:lnTo>
                      <a:pt x="233" y="107"/>
                    </a:lnTo>
                    <a:lnTo>
                      <a:pt x="233" y="105"/>
                    </a:lnTo>
                    <a:lnTo>
                      <a:pt x="233" y="10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7" name="Freeform 250"/>
              <p:cNvSpPr>
                <a:spLocks noChangeAspect="1"/>
              </p:cNvSpPr>
              <p:nvPr/>
            </p:nvSpPr>
            <p:spPr bwMode="auto">
              <a:xfrm>
                <a:off x="2878" y="598"/>
                <a:ext cx="83" cy="111"/>
              </a:xfrm>
              <a:custGeom>
                <a:avLst/>
                <a:gdLst>
                  <a:gd name="T0" fmla="*/ 0 w 332"/>
                  <a:gd name="T1" fmla="*/ 0 h 446"/>
                  <a:gd name="T2" fmla="*/ 0 w 332"/>
                  <a:gd name="T3" fmla="*/ 0 h 446"/>
                  <a:gd name="T4" fmla="*/ 0 w 332"/>
                  <a:gd name="T5" fmla="*/ 0 h 446"/>
                  <a:gd name="T6" fmla="*/ 0 w 332"/>
                  <a:gd name="T7" fmla="*/ 0 h 446"/>
                  <a:gd name="T8" fmla="*/ 0 w 332"/>
                  <a:gd name="T9" fmla="*/ 0 h 446"/>
                  <a:gd name="T10" fmla="*/ 0 w 332"/>
                  <a:gd name="T11" fmla="*/ 0 h 446"/>
                  <a:gd name="T12" fmla="*/ 0 w 332"/>
                  <a:gd name="T13" fmla="*/ 0 h 446"/>
                  <a:gd name="T14" fmla="*/ 0 w 332"/>
                  <a:gd name="T15" fmla="*/ 0 h 446"/>
                  <a:gd name="T16" fmla="*/ 0 w 332"/>
                  <a:gd name="T17" fmla="*/ 0 h 446"/>
                  <a:gd name="T18" fmla="*/ 0 w 332"/>
                  <a:gd name="T19" fmla="*/ 0 h 446"/>
                  <a:gd name="T20" fmla="*/ 0 w 332"/>
                  <a:gd name="T21" fmla="*/ 0 h 446"/>
                  <a:gd name="T22" fmla="*/ 0 w 332"/>
                  <a:gd name="T23" fmla="*/ 0 h 446"/>
                  <a:gd name="T24" fmla="*/ 0 w 332"/>
                  <a:gd name="T25" fmla="*/ 0 h 446"/>
                  <a:gd name="T26" fmla="*/ 0 w 332"/>
                  <a:gd name="T27" fmla="*/ 0 h 446"/>
                  <a:gd name="T28" fmla="*/ 0 w 332"/>
                  <a:gd name="T29" fmla="*/ 0 h 446"/>
                  <a:gd name="T30" fmla="*/ 0 w 332"/>
                  <a:gd name="T31" fmla="*/ 0 h 446"/>
                  <a:gd name="T32" fmla="*/ 0 w 332"/>
                  <a:gd name="T33" fmla="*/ 0 h 446"/>
                  <a:gd name="T34" fmla="*/ 0 w 332"/>
                  <a:gd name="T35" fmla="*/ 0 h 446"/>
                  <a:gd name="T36" fmla="*/ 0 w 332"/>
                  <a:gd name="T37" fmla="*/ 0 h 446"/>
                  <a:gd name="T38" fmla="*/ 0 w 332"/>
                  <a:gd name="T39" fmla="*/ 0 h 446"/>
                  <a:gd name="T40" fmla="*/ 0 w 332"/>
                  <a:gd name="T41" fmla="*/ 0 h 446"/>
                  <a:gd name="T42" fmla="*/ 0 w 332"/>
                  <a:gd name="T43" fmla="*/ 0 h 446"/>
                  <a:gd name="T44" fmla="*/ 0 w 332"/>
                  <a:gd name="T45" fmla="*/ 0 h 446"/>
                  <a:gd name="T46" fmla="*/ 0 w 332"/>
                  <a:gd name="T47" fmla="*/ 0 h 446"/>
                  <a:gd name="T48" fmla="*/ 0 w 332"/>
                  <a:gd name="T49" fmla="*/ 0 h 446"/>
                  <a:gd name="T50" fmla="*/ 0 w 332"/>
                  <a:gd name="T51" fmla="*/ 0 h 446"/>
                  <a:gd name="T52" fmla="*/ 0 w 332"/>
                  <a:gd name="T53" fmla="*/ 0 h 446"/>
                  <a:gd name="T54" fmla="*/ 0 w 332"/>
                  <a:gd name="T55" fmla="*/ 0 h 446"/>
                  <a:gd name="T56" fmla="*/ 0 w 332"/>
                  <a:gd name="T57" fmla="*/ 0 h 446"/>
                  <a:gd name="T58" fmla="*/ 0 w 332"/>
                  <a:gd name="T59" fmla="*/ 0 h 446"/>
                  <a:gd name="T60" fmla="*/ 0 w 332"/>
                  <a:gd name="T61" fmla="*/ 0 h 446"/>
                  <a:gd name="T62" fmla="*/ 0 w 332"/>
                  <a:gd name="T63" fmla="*/ 0 h 446"/>
                  <a:gd name="T64" fmla="*/ 0 w 332"/>
                  <a:gd name="T65" fmla="*/ 0 h 446"/>
                  <a:gd name="T66" fmla="*/ 0 w 332"/>
                  <a:gd name="T67" fmla="*/ 0 h 446"/>
                  <a:gd name="T68" fmla="*/ 0 w 332"/>
                  <a:gd name="T69" fmla="*/ 0 h 446"/>
                  <a:gd name="T70" fmla="*/ 0 w 332"/>
                  <a:gd name="T71" fmla="*/ 0 h 446"/>
                  <a:gd name="T72" fmla="*/ 0 w 332"/>
                  <a:gd name="T73" fmla="*/ 0 h 446"/>
                  <a:gd name="T74" fmla="*/ 0 w 332"/>
                  <a:gd name="T75" fmla="*/ 0 h 446"/>
                  <a:gd name="T76" fmla="*/ 0 w 332"/>
                  <a:gd name="T77" fmla="*/ 0 h 446"/>
                  <a:gd name="T78" fmla="*/ 0 w 332"/>
                  <a:gd name="T79" fmla="*/ 0 h 446"/>
                  <a:gd name="T80" fmla="*/ 0 w 332"/>
                  <a:gd name="T81" fmla="*/ 0 h 446"/>
                  <a:gd name="T82" fmla="*/ 0 w 332"/>
                  <a:gd name="T83" fmla="*/ 0 h 446"/>
                  <a:gd name="T84" fmla="*/ 0 w 332"/>
                  <a:gd name="T85" fmla="*/ 0 h 446"/>
                  <a:gd name="T86" fmla="*/ 0 w 332"/>
                  <a:gd name="T87" fmla="*/ 0 h 446"/>
                  <a:gd name="T88" fmla="*/ 0 w 332"/>
                  <a:gd name="T89" fmla="*/ 0 h 446"/>
                  <a:gd name="T90" fmla="*/ 0 w 332"/>
                  <a:gd name="T91" fmla="*/ 0 h 446"/>
                  <a:gd name="T92" fmla="*/ 0 w 332"/>
                  <a:gd name="T93" fmla="*/ 0 h 446"/>
                  <a:gd name="T94" fmla="*/ 0 w 332"/>
                  <a:gd name="T95" fmla="*/ 0 h 446"/>
                  <a:gd name="T96" fmla="*/ 0 w 332"/>
                  <a:gd name="T97" fmla="*/ 0 h 446"/>
                  <a:gd name="T98" fmla="*/ 0 w 332"/>
                  <a:gd name="T99" fmla="*/ 0 h 446"/>
                  <a:gd name="T100" fmla="*/ 0 w 332"/>
                  <a:gd name="T101" fmla="*/ 0 h 446"/>
                  <a:gd name="T102" fmla="*/ 0 w 332"/>
                  <a:gd name="T103" fmla="*/ 0 h 44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2"/>
                  <a:gd name="T157" fmla="*/ 0 h 446"/>
                  <a:gd name="T158" fmla="*/ 332 w 332"/>
                  <a:gd name="T159" fmla="*/ 446 h 44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2" h="446">
                    <a:moveTo>
                      <a:pt x="23" y="119"/>
                    </a:moveTo>
                    <a:lnTo>
                      <a:pt x="22" y="119"/>
                    </a:lnTo>
                    <a:lnTo>
                      <a:pt x="22" y="120"/>
                    </a:lnTo>
                    <a:lnTo>
                      <a:pt x="22" y="123"/>
                    </a:lnTo>
                    <a:lnTo>
                      <a:pt x="22" y="125"/>
                    </a:lnTo>
                    <a:lnTo>
                      <a:pt x="21" y="129"/>
                    </a:lnTo>
                    <a:lnTo>
                      <a:pt x="19" y="132"/>
                    </a:lnTo>
                    <a:lnTo>
                      <a:pt x="19" y="134"/>
                    </a:lnTo>
                    <a:lnTo>
                      <a:pt x="19" y="136"/>
                    </a:lnTo>
                    <a:lnTo>
                      <a:pt x="19" y="139"/>
                    </a:lnTo>
                    <a:lnTo>
                      <a:pt x="18" y="142"/>
                    </a:lnTo>
                    <a:lnTo>
                      <a:pt x="18" y="143"/>
                    </a:lnTo>
                    <a:lnTo>
                      <a:pt x="17" y="147"/>
                    </a:lnTo>
                    <a:lnTo>
                      <a:pt x="16" y="149"/>
                    </a:lnTo>
                    <a:lnTo>
                      <a:pt x="16" y="152"/>
                    </a:lnTo>
                    <a:lnTo>
                      <a:pt x="16" y="154"/>
                    </a:lnTo>
                    <a:lnTo>
                      <a:pt x="16" y="158"/>
                    </a:lnTo>
                    <a:lnTo>
                      <a:pt x="14" y="162"/>
                    </a:lnTo>
                    <a:lnTo>
                      <a:pt x="13" y="166"/>
                    </a:lnTo>
                    <a:lnTo>
                      <a:pt x="13" y="168"/>
                    </a:lnTo>
                    <a:lnTo>
                      <a:pt x="12" y="172"/>
                    </a:lnTo>
                    <a:lnTo>
                      <a:pt x="12" y="176"/>
                    </a:lnTo>
                    <a:lnTo>
                      <a:pt x="12" y="180"/>
                    </a:lnTo>
                    <a:lnTo>
                      <a:pt x="11" y="183"/>
                    </a:lnTo>
                    <a:lnTo>
                      <a:pt x="11" y="188"/>
                    </a:lnTo>
                    <a:lnTo>
                      <a:pt x="9" y="191"/>
                    </a:lnTo>
                    <a:lnTo>
                      <a:pt x="9" y="196"/>
                    </a:lnTo>
                    <a:lnTo>
                      <a:pt x="8" y="200"/>
                    </a:lnTo>
                    <a:lnTo>
                      <a:pt x="8" y="203"/>
                    </a:lnTo>
                    <a:lnTo>
                      <a:pt x="7" y="208"/>
                    </a:lnTo>
                    <a:lnTo>
                      <a:pt x="7" y="212"/>
                    </a:lnTo>
                    <a:lnTo>
                      <a:pt x="6" y="217"/>
                    </a:lnTo>
                    <a:lnTo>
                      <a:pt x="6" y="221"/>
                    </a:lnTo>
                    <a:lnTo>
                      <a:pt x="6" y="226"/>
                    </a:lnTo>
                    <a:lnTo>
                      <a:pt x="6" y="231"/>
                    </a:lnTo>
                    <a:lnTo>
                      <a:pt x="4" y="235"/>
                    </a:lnTo>
                    <a:lnTo>
                      <a:pt x="4" y="239"/>
                    </a:lnTo>
                    <a:lnTo>
                      <a:pt x="4" y="244"/>
                    </a:lnTo>
                    <a:lnTo>
                      <a:pt x="4" y="247"/>
                    </a:lnTo>
                    <a:lnTo>
                      <a:pt x="2" y="252"/>
                    </a:lnTo>
                    <a:lnTo>
                      <a:pt x="2" y="257"/>
                    </a:lnTo>
                    <a:lnTo>
                      <a:pt x="2" y="261"/>
                    </a:lnTo>
                    <a:lnTo>
                      <a:pt x="2" y="267"/>
                    </a:lnTo>
                    <a:lnTo>
                      <a:pt x="2" y="271"/>
                    </a:lnTo>
                    <a:lnTo>
                      <a:pt x="2" y="275"/>
                    </a:lnTo>
                    <a:lnTo>
                      <a:pt x="0" y="280"/>
                    </a:lnTo>
                    <a:lnTo>
                      <a:pt x="0" y="286"/>
                    </a:lnTo>
                    <a:lnTo>
                      <a:pt x="0" y="289"/>
                    </a:lnTo>
                    <a:lnTo>
                      <a:pt x="0" y="294"/>
                    </a:lnTo>
                    <a:lnTo>
                      <a:pt x="0" y="299"/>
                    </a:lnTo>
                    <a:lnTo>
                      <a:pt x="0" y="304"/>
                    </a:lnTo>
                    <a:lnTo>
                      <a:pt x="0" y="306"/>
                    </a:lnTo>
                    <a:lnTo>
                      <a:pt x="0" y="311"/>
                    </a:lnTo>
                    <a:lnTo>
                      <a:pt x="0" y="317"/>
                    </a:lnTo>
                    <a:lnTo>
                      <a:pt x="2" y="322"/>
                    </a:lnTo>
                    <a:lnTo>
                      <a:pt x="2" y="325"/>
                    </a:lnTo>
                    <a:lnTo>
                      <a:pt x="2" y="329"/>
                    </a:lnTo>
                    <a:lnTo>
                      <a:pt x="2" y="333"/>
                    </a:lnTo>
                    <a:lnTo>
                      <a:pt x="2" y="338"/>
                    </a:lnTo>
                    <a:lnTo>
                      <a:pt x="2" y="340"/>
                    </a:lnTo>
                    <a:lnTo>
                      <a:pt x="4" y="345"/>
                    </a:lnTo>
                    <a:lnTo>
                      <a:pt x="4" y="348"/>
                    </a:lnTo>
                    <a:lnTo>
                      <a:pt x="4" y="353"/>
                    </a:lnTo>
                    <a:lnTo>
                      <a:pt x="4" y="357"/>
                    </a:lnTo>
                    <a:lnTo>
                      <a:pt x="6" y="360"/>
                    </a:lnTo>
                    <a:lnTo>
                      <a:pt x="6" y="363"/>
                    </a:lnTo>
                    <a:lnTo>
                      <a:pt x="6" y="367"/>
                    </a:lnTo>
                    <a:lnTo>
                      <a:pt x="6" y="371"/>
                    </a:lnTo>
                    <a:lnTo>
                      <a:pt x="7" y="373"/>
                    </a:lnTo>
                    <a:lnTo>
                      <a:pt x="8" y="377"/>
                    </a:lnTo>
                    <a:lnTo>
                      <a:pt x="8" y="379"/>
                    </a:lnTo>
                    <a:lnTo>
                      <a:pt x="9" y="382"/>
                    </a:lnTo>
                    <a:lnTo>
                      <a:pt x="9" y="384"/>
                    </a:lnTo>
                    <a:lnTo>
                      <a:pt x="9" y="388"/>
                    </a:lnTo>
                    <a:lnTo>
                      <a:pt x="12" y="392"/>
                    </a:lnTo>
                    <a:lnTo>
                      <a:pt x="12" y="393"/>
                    </a:lnTo>
                    <a:lnTo>
                      <a:pt x="12" y="396"/>
                    </a:lnTo>
                    <a:lnTo>
                      <a:pt x="12" y="398"/>
                    </a:lnTo>
                    <a:lnTo>
                      <a:pt x="13" y="402"/>
                    </a:lnTo>
                    <a:lnTo>
                      <a:pt x="13" y="403"/>
                    </a:lnTo>
                    <a:lnTo>
                      <a:pt x="16" y="404"/>
                    </a:lnTo>
                    <a:lnTo>
                      <a:pt x="16" y="407"/>
                    </a:lnTo>
                    <a:lnTo>
                      <a:pt x="16" y="410"/>
                    </a:lnTo>
                    <a:lnTo>
                      <a:pt x="18" y="413"/>
                    </a:lnTo>
                    <a:lnTo>
                      <a:pt x="19" y="418"/>
                    </a:lnTo>
                    <a:lnTo>
                      <a:pt x="21" y="421"/>
                    </a:lnTo>
                    <a:lnTo>
                      <a:pt x="22" y="425"/>
                    </a:lnTo>
                    <a:lnTo>
                      <a:pt x="23" y="427"/>
                    </a:lnTo>
                    <a:lnTo>
                      <a:pt x="24" y="430"/>
                    </a:lnTo>
                    <a:lnTo>
                      <a:pt x="24" y="432"/>
                    </a:lnTo>
                    <a:lnTo>
                      <a:pt x="27" y="433"/>
                    </a:lnTo>
                    <a:lnTo>
                      <a:pt x="28" y="436"/>
                    </a:lnTo>
                    <a:lnTo>
                      <a:pt x="29" y="438"/>
                    </a:lnTo>
                    <a:lnTo>
                      <a:pt x="29" y="440"/>
                    </a:lnTo>
                    <a:lnTo>
                      <a:pt x="31" y="441"/>
                    </a:lnTo>
                    <a:lnTo>
                      <a:pt x="32" y="443"/>
                    </a:lnTo>
                    <a:lnTo>
                      <a:pt x="34" y="445"/>
                    </a:lnTo>
                    <a:lnTo>
                      <a:pt x="34" y="446"/>
                    </a:lnTo>
                    <a:lnTo>
                      <a:pt x="332" y="315"/>
                    </a:lnTo>
                    <a:lnTo>
                      <a:pt x="332" y="313"/>
                    </a:lnTo>
                    <a:lnTo>
                      <a:pt x="330" y="311"/>
                    </a:lnTo>
                    <a:lnTo>
                      <a:pt x="328" y="308"/>
                    </a:lnTo>
                    <a:lnTo>
                      <a:pt x="328" y="306"/>
                    </a:lnTo>
                    <a:lnTo>
                      <a:pt x="327" y="303"/>
                    </a:lnTo>
                    <a:lnTo>
                      <a:pt x="324" y="300"/>
                    </a:lnTo>
                    <a:lnTo>
                      <a:pt x="324" y="296"/>
                    </a:lnTo>
                    <a:lnTo>
                      <a:pt x="323" y="295"/>
                    </a:lnTo>
                    <a:lnTo>
                      <a:pt x="322" y="294"/>
                    </a:lnTo>
                    <a:lnTo>
                      <a:pt x="320" y="291"/>
                    </a:lnTo>
                    <a:lnTo>
                      <a:pt x="320" y="289"/>
                    </a:lnTo>
                    <a:lnTo>
                      <a:pt x="318" y="288"/>
                    </a:lnTo>
                    <a:lnTo>
                      <a:pt x="318" y="284"/>
                    </a:lnTo>
                    <a:lnTo>
                      <a:pt x="317" y="283"/>
                    </a:lnTo>
                    <a:lnTo>
                      <a:pt x="315" y="279"/>
                    </a:lnTo>
                    <a:lnTo>
                      <a:pt x="315" y="278"/>
                    </a:lnTo>
                    <a:lnTo>
                      <a:pt x="314" y="275"/>
                    </a:lnTo>
                    <a:lnTo>
                      <a:pt x="313" y="271"/>
                    </a:lnTo>
                    <a:lnTo>
                      <a:pt x="311" y="269"/>
                    </a:lnTo>
                    <a:lnTo>
                      <a:pt x="310" y="266"/>
                    </a:lnTo>
                    <a:lnTo>
                      <a:pt x="309" y="264"/>
                    </a:lnTo>
                    <a:lnTo>
                      <a:pt x="308" y="261"/>
                    </a:lnTo>
                    <a:lnTo>
                      <a:pt x="308" y="257"/>
                    </a:lnTo>
                    <a:lnTo>
                      <a:pt x="306" y="255"/>
                    </a:lnTo>
                    <a:lnTo>
                      <a:pt x="305" y="251"/>
                    </a:lnTo>
                    <a:lnTo>
                      <a:pt x="305" y="247"/>
                    </a:lnTo>
                    <a:lnTo>
                      <a:pt x="303" y="245"/>
                    </a:lnTo>
                    <a:lnTo>
                      <a:pt x="303" y="242"/>
                    </a:lnTo>
                    <a:lnTo>
                      <a:pt x="300" y="237"/>
                    </a:lnTo>
                    <a:lnTo>
                      <a:pt x="300" y="235"/>
                    </a:lnTo>
                    <a:lnTo>
                      <a:pt x="298" y="232"/>
                    </a:lnTo>
                    <a:lnTo>
                      <a:pt x="298" y="227"/>
                    </a:lnTo>
                    <a:lnTo>
                      <a:pt x="296" y="225"/>
                    </a:lnTo>
                    <a:lnTo>
                      <a:pt x="295" y="221"/>
                    </a:lnTo>
                    <a:lnTo>
                      <a:pt x="295" y="218"/>
                    </a:lnTo>
                    <a:lnTo>
                      <a:pt x="294" y="213"/>
                    </a:lnTo>
                    <a:lnTo>
                      <a:pt x="293" y="211"/>
                    </a:lnTo>
                    <a:lnTo>
                      <a:pt x="293" y="208"/>
                    </a:lnTo>
                    <a:lnTo>
                      <a:pt x="291" y="203"/>
                    </a:lnTo>
                    <a:lnTo>
                      <a:pt x="290" y="201"/>
                    </a:lnTo>
                    <a:lnTo>
                      <a:pt x="290" y="197"/>
                    </a:lnTo>
                    <a:lnTo>
                      <a:pt x="289" y="195"/>
                    </a:lnTo>
                    <a:lnTo>
                      <a:pt x="288" y="190"/>
                    </a:lnTo>
                    <a:lnTo>
                      <a:pt x="288" y="186"/>
                    </a:lnTo>
                    <a:lnTo>
                      <a:pt x="288" y="183"/>
                    </a:lnTo>
                    <a:lnTo>
                      <a:pt x="288" y="180"/>
                    </a:lnTo>
                    <a:lnTo>
                      <a:pt x="286" y="176"/>
                    </a:lnTo>
                    <a:lnTo>
                      <a:pt x="286" y="172"/>
                    </a:lnTo>
                    <a:lnTo>
                      <a:pt x="285" y="169"/>
                    </a:lnTo>
                    <a:lnTo>
                      <a:pt x="285" y="166"/>
                    </a:lnTo>
                    <a:lnTo>
                      <a:pt x="285" y="162"/>
                    </a:lnTo>
                    <a:lnTo>
                      <a:pt x="285" y="159"/>
                    </a:lnTo>
                    <a:lnTo>
                      <a:pt x="285" y="156"/>
                    </a:lnTo>
                    <a:lnTo>
                      <a:pt x="285" y="152"/>
                    </a:lnTo>
                    <a:lnTo>
                      <a:pt x="285" y="149"/>
                    </a:lnTo>
                    <a:lnTo>
                      <a:pt x="285" y="144"/>
                    </a:lnTo>
                    <a:lnTo>
                      <a:pt x="285" y="142"/>
                    </a:lnTo>
                    <a:lnTo>
                      <a:pt x="285" y="139"/>
                    </a:lnTo>
                    <a:lnTo>
                      <a:pt x="285" y="134"/>
                    </a:lnTo>
                    <a:lnTo>
                      <a:pt x="285" y="132"/>
                    </a:lnTo>
                    <a:lnTo>
                      <a:pt x="285" y="128"/>
                    </a:lnTo>
                    <a:lnTo>
                      <a:pt x="285" y="125"/>
                    </a:lnTo>
                    <a:lnTo>
                      <a:pt x="285" y="120"/>
                    </a:lnTo>
                    <a:lnTo>
                      <a:pt x="285" y="118"/>
                    </a:lnTo>
                    <a:lnTo>
                      <a:pt x="285" y="114"/>
                    </a:lnTo>
                    <a:lnTo>
                      <a:pt x="285" y="110"/>
                    </a:lnTo>
                    <a:lnTo>
                      <a:pt x="285" y="108"/>
                    </a:lnTo>
                    <a:lnTo>
                      <a:pt x="286" y="104"/>
                    </a:lnTo>
                    <a:lnTo>
                      <a:pt x="286" y="100"/>
                    </a:lnTo>
                    <a:lnTo>
                      <a:pt x="286" y="98"/>
                    </a:lnTo>
                    <a:lnTo>
                      <a:pt x="286" y="94"/>
                    </a:lnTo>
                    <a:lnTo>
                      <a:pt x="286" y="90"/>
                    </a:lnTo>
                    <a:lnTo>
                      <a:pt x="286" y="88"/>
                    </a:lnTo>
                    <a:lnTo>
                      <a:pt x="286" y="84"/>
                    </a:lnTo>
                    <a:lnTo>
                      <a:pt x="286" y="80"/>
                    </a:lnTo>
                    <a:lnTo>
                      <a:pt x="288" y="78"/>
                    </a:lnTo>
                    <a:lnTo>
                      <a:pt x="288" y="75"/>
                    </a:lnTo>
                    <a:lnTo>
                      <a:pt x="288" y="71"/>
                    </a:lnTo>
                    <a:lnTo>
                      <a:pt x="288" y="69"/>
                    </a:lnTo>
                    <a:lnTo>
                      <a:pt x="288" y="64"/>
                    </a:lnTo>
                    <a:lnTo>
                      <a:pt x="288" y="61"/>
                    </a:lnTo>
                    <a:lnTo>
                      <a:pt x="288" y="59"/>
                    </a:lnTo>
                    <a:lnTo>
                      <a:pt x="288" y="55"/>
                    </a:lnTo>
                    <a:lnTo>
                      <a:pt x="288" y="54"/>
                    </a:lnTo>
                    <a:lnTo>
                      <a:pt x="288" y="50"/>
                    </a:lnTo>
                    <a:lnTo>
                      <a:pt x="289" y="49"/>
                    </a:lnTo>
                    <a:lnTo>
                      <a:pt x="289" y="45"/>
                    </a:lnTo>
                    <a:lnTo>
                      <a:pt x="289" y="43"/>
                    </a:lnTo>
                    <a:lnTo>
                      <a:pt x="289" y="40"/>
                    </a:lnTo>
                    <a:lnTo>
                      <a:pt x="289" y="37"/>
                    </a:lnTo>
                    <a:lnTo>
                      <a:pt x="289" y="35"/>
                    </a:lnTo>
                    <a:lnTo>
                      <a:pt x="290" y="32"/>
                    </a:lnTo>
                    <a:lnTo>
                      <a:pt x="290" y="30"/>
                    </a:lnTo>
                    <a:lnTo>
                      <a:pt x="290" y="27"/>
                    </a:lnTo>
                    <a:lnTo>
                      <a:pt x="290" y="25"/>
                    </a:lnTo>
                    <a:lnTo>
                      <a:pt x="290" y="24"/>
                    </a:lnTo>
                    <a:lnTo>
                      <a:pt x="290" y="22"/>
                    </a:lnTo>
                    <a:lnTo>
                      <a:pt x="291" y="19"/>
                    </a:lnTo>
                    <a:lnTo>
                      <a:pt x="291" y="15"/>
                    </a:lnTo>
                    <a:lnTo>
                      <a:pt x="293" y="12"/>
                    </a:lnTo>
                    <a:lnTo>
                      <a:pt x="293" y="9"/>
                    </a:lnTo>
                    <a:lnTo>
                      <a:pt x="293" y="6"/>
                    </a:lnTo>
                    <a:lnTo>
                      <a:pt x="293" y="4"/>
                    </a:lnTo>
                    <a:lnTo>
                      <a:pt x="293" y="2"/>
                    </a:lnTo>
                    <a:lnTo>
                      <a:pt x="293" y="0"/>
                    </a:ln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8" name="Freeform 251"/>
              <p:cNvSpPr>
                <a:spLocks noChangeAspect="1"/>
              </p:cNvSpPr>
              <p:nvPr/>
            </p:nvSpPr>
            <p:spPr bwMode="auto">
              <a:xfrm>
                <a:off x="2819" y="515"/>
                <a:ext cx="77" cy="41"/>
              </a:xfrm>
              <a:custGeom>
                <a:avLst/>
                <a:gdLst>
                  <a:gd name="T0" fmla="*/ 0 w 309"/>
                  <a:gd name="T1" fmla="*/ 0 h 165"/>
                  <a:gd name="T2" fmla="*/ 0 w 309"/>
                  <a:gd name="T3" fmla="*/ 0 h 165"/>
                  <a:gd name="T4" fmla="*/ 0 w 309"/>
                  <a:gd name="T5" fmla="*/ 0 h 165"/>
                  <a:gd name="T6" fmla="*/ 0 w 309"/>
                  <a:gd name="T7" fmla="*/ 0 h 165"/>
                  <a:gd name="T8" fmla="*/ 0 w 309"/>
                  <a:gd name="T9" fmla="*/ 0 h 165"/>
                  <a:gd name="T10" fmla="*/ 0 w 309"/>
                  <a:gd name="T11" fmla="*/ 0 h 165"/>
                  <a:gd name="T12" fmla="*/ 0 w 309"/>
                  <a:gd name="T13" fmla="*/ 0 h 165"/>
                  <a:gd name="T14" fmla="*/ 0 w 309"/>
                  <a:gd name="T15" fmla="*/ 0 h 165"/>
                  <a:gd name="T16" fmla="*/ 0 w 309"/>
                  <a:gd name="T17" fmla="*/ 0 h 165"/>
                  <a:gd name="T18" fmla="*/ 0 w 309"/>
                  <a:gd name="T19" fmla="*/ 0 h 165"/>
                  <a:gd name="T20" fmla="*/ 0 w 309"/>
                  <a:gd name="T21" fmla="*/ 0 h 165"/>
                  <a:gd name="T22" fmla="*/ 0 w 309"/>
                  <a:gd name="T23" fmla="*/ 0 h 165"/>
                  <a:gd name="T24" fmla="*/ 0 w 309"/>
                  <a:gd name="T25" fmla="*/ 0 h 165"/>
                  <a:gd name="T26" fmla="*/ 0 w 309"/>
                  <a:gd name="T27" fmla="*/ 0 h 165"/>
                  <a:gd name="T28" fmla="*/ 0 w 309"/>
                  <a:gd name="T29" fmla="*/ 0 h 165"/>
                  <a:gd name="T30" fmla="*/ 0 w 309"/>
                  <a:gd name="T31" fmla="*/ 0 h 165"/>
                  <a:gd name="T32" fmla="*/ 0 w 309"/>
                  <a:gd name="T33" fmla="*/ 0 h 165"/>
                  <a:gd name="T34" fmla="*/ 0 w 309"/>
                  <a:gd name="T35" fmla="*/ 0 h 165"/>
                  <a:gd name="T36" fmla="*/ 0 w 309"/>
                  <a:gd name="T37" fmla="*/ 0 h 165"/>
                  <a:gd name="T38" fmla="*/ 0 w 309"/>
                  <a:gd name="T39" fmla="*/ 0 h 165"/>
                  <a:gd name="T40" fmla="*/ 0 w 309"/>
                  <a:gd name="T41" fmla="*/ 0 h 165"/>
                  <a:gd name="T42" fmla="*/ 0 w 309"/>
                  <a:gd name="T43" fmla="*/ 0 h 165"/>
                  <a:gd name="T44" fmla="*/ 0 w 309"/>
                  <a:gd name="T45" fmla="*/ 0 h 165"/>
                  <a:gd name="T46" fmla="*/ 0 w 309"/>
                  <a:gd name="T47" fmla="*/ 0 h 165"/>
                  <a:gd name="T48" fmla="*/ 0 w 309"/>
                  <a:gd name="T49" fmla="*/ 0 h 165"/>
                  <a:gd name="T50" fmla="*/ 0 w 309"/>
                  <a:gd name="T51" fmla="*/ 0 h 165"/>
                  <a:gd name="T52" fmla="*/ 0 w 309"/>
                  <a:gd name="T53" fmla="*/ 0 h 165"/>
                  <a:gd name="T54" fmla="*/ 0 w 309"/>
                  <a:gd name="T55" fmla="*/ 0 h 165"/>
                  <a:gd name="T56" fmla="*/ 0 w 309"/>
                  <a:gd name="T57" fmla="*/ 0 h 165"/>
                  <a:gd name="T58" fmla="*/ 0 w 309"/>
                  <a:gd name="T59" fmla="*/ 0 h 165"/>
                  <a:gd name="T60" fmla="*/ 0 w 309"/>
                  <a:gd name="T61" fmla="*/ 0 h 165"/>
                  <a:gd name="T62" fmla="*/ 0 w 309"/>
                  <a:gd name="T63" fmla="*/ 0 h 165"/>
                  <a:gd name="T64" fmla="*/ 0 w 309"/>
                  <a:gd name="T65" fmla="*/ 0 h 165"/>
                  <a:gd name="T66" fmla="*/ 0 w 309"/>
                  <a:gd name="T67" fmla="*/ 0 h 165"/>
                  <a:gd name="T68" fmla="*/ 0 w 309"/>
                  <a:gd name="T69" fmla="*/ 0 h 165"/>
                  <a:gd name="T70" fmla="*/ 0 w 309"/>
                  <a:gd name="T71" fmla="*/ 0 h 165"/>
                  <a:gd name="T72" fmla="*/ 0 w 309"/>
                  <a:gd name="T73" fmla="*/ 0 h 165"/>
                  <a:gd name="T74" fmla="*/ 0 w 309"/>
                  <a:gd name="T75" fmla="*/ 0 h 165"/>
                  <a:gd name="T76" fmla="*/ 0 w 309"/>
                  <a:gd name="T77" fmla="*/ 0 h 165"/>
                  <a:gd name="T78" fmla="*/ 0 w 309"/>
                  <a:gd name="T79" fmla="*/ 0 h 165"/>
                  <a:gd name="T80" fmla="*/ 0 w 309"/>
                  <a:gd name="T81" fmla="*/ 0 h 165"/>
                  <a:gd name="T82" fmla="*/ 0 w 309"/>
                  <a:gd name="T83" fmla="*/ 0 h 165"/>
                  <a:gd name="T84" fmla="*/ 0 w 309"/>
                  <a:gd name="T85" fmla="*/ 0 h 165"/>
                  <a:gd name="T86" fmla="*/ 0 w 309"/>
                  <a:gd name="T87" fmla="*/ 0 h 165"/>
                  <a:gd name="T88" fmla="*/ 0 w 309"/>
                  <a:gd name="T89" fmla="*/ 0 h 165"/>
                  <a:gd name="T90" fmla="*/ 0 w 309"/>
                  <a:gd name="T91" fmla="*/ 0 h 165"/>
                  <a:gd name="T92" fmla="*/ 0 w 309"/>
                  <a:gd name="T93" fmla="*/ 0 h 165"/>
                  <a:gd name="T94" fmla="*/ 0 w 309"/>
                  <a:gd name="T95" fmla="*/ 0 h 165"/>
                  <a:gd name="T96" fmla="*/ 0 w 309"/>
                  <a:gd name="T97" fmla="*/ 0 h 165"/>
                  <a:gd name="T98" fmla="*/ 0 w 309"/>
                  <a:gd name="T99" fmla="*/ 0 h 165"/>
                  <a:gd name="T100" fmla="*/ 0 w 309"/>
                  <a:gd name="T101" fmla="*/ 0 h 165"/>
                  <a:gd name="T102" fmla="*/ 0 w 309"/>
                  <a:gd name="T103" fmla="*/ 0 h 165"/>
                  <a:gd name="T104" fmla="*/ 0 w 309"/>
                  <a:gd name="T105" fmla="*/ 0 h 165"/>
                  <a:gd name="T106" fmla="*/ 0 w 309"/>
                  <a:gd name="T107" fmla="*/ 0 h 165"/>
                  <a:gd name="T108" fmla="*/ 0 w 309"/>
                  <a:gd name="T109" fmla="*/ 0 h 165"/>
                  <a:gd name="T110" fmla="*/ 0 w 309"/>
                  <a:gd name="T111" fmla="*/ 0 h 165"/>
                  <a:gd name="T112" fmla="*/ 0 w 309"/>
                  <a:gd name="T113" fmla="*/ 0 h 165"/>
                  <a:gd name="T114" fmla="*/ 0 w 309"/>
                  <a:gd name="T115" fmla="*/ 0 h 165"/>
                  <a:gd name="T116" fmla="*/ 0 w 309"/>
                  <a:gd name="T117" fmla="*/ 0 h 165"/>
                  <a:gd name="T118" fmla="*/ 0 w 309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9"/>
                  <a:gd name="T181" fmla="*/ 0 h 165"/>
                  <a:gd name="T182" fmla="*/ 309 w 309"/>
                  <a:gd name="T183" fmla="*/ 165 h 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9" h="165">
                    <a:moveTo>
                      <a:pt x="10" y="0"/>
                    </a:moveTo>
                    <a:lnTo>
                      <a:pt x="10" y="1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8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5" y="55"/>
                    </a:lnTo>
                    <a:lnTo>
                      <a:pt x="5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3" y="77"/>
                    </a:lnTo>
                    <a:lnTo>
                      <a:pt x="3" y="82"/>
                    </a:lnTo>
                    <a:lnTo>
                      <a:pt x="3" y="83"/>
                    </a:lnTo>
                    <a:lnTo>
                      <a:pt x="3" y="87"/>
                    </a:lnTo>
                    <a:lnTo>
                      <a:pt x="2" y="88"/>
                    </a:lnTo>
                    <a:lnTo>
                      <a:pt x="2" y="92"/>
                    </a:lnTo>
                    <a:lnTo>
                      <a:pt x="2" y="93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3" y="104"/>
                    </a:lnTo>
                    <a:lnTo>
                      <a:pt x="5" y="106"/>
                    </a:lnTo>
                    <a:lnTo>
                      <a:pt x="5" y="107"/>
                    </a:lnTo>
                    <a:lnTo>
                      <a:pt x="9" y="109"/>
                    </a:lnTo>
                    <a:lnTo>
                      <a:pt x="12" y="112"/>
                    </a:lnTo>
                    <a:lnTo>
                      <a:pt x="13" y="114"/>
                    </a:lnTo>
                    <a:lnTo>
                      <a:pt x="15" y="117"/>
                    </a:lnTo>
                    <a:lnTo>
                      <a:pt x="20" y="119"/>
                    </a:lnTo>
                    <a:lnTo>
                      <a:pt x="23" y="123"/>
                    </a:lnTo>
                    <a:lnTo>
                      <a:pt x="27" y="126"/>
                    </a:lnTo>
                    <a:lnTo>
                      <a:pt x="28" y="127"/>
                    </a:lnTo>
                    <a:lnTo>
                      <a:pt x="32" y="129"/>
                    </a:lnTo>
                    <a:lnTo>
                      <a:pt x="33" y="129"/>
                    </a:lnTo>
                    <a:lnTo>
                      <a:pt x="36" y="132"/>
                    </a:lnTo>
                    <a:lnTo>
                      <a:pt x="37" y="133"/>
                    </a:lnTo>
                    <a:lnTo>
                      <a:pt x="39" y="136"/>
                    </a:lnTo>
                    <a:lnTo>
                      <a:pt x="42" y="137"/>
                    </a:lnTo>
                    <a:lnTo>
                      <a:pt x="44" y="137"/>
                    </a:lnTo>
                    <a:lnTo>
                      <a:pt x="47" y="139"/>
                    </a:lnTo>
                    <a:lnTo>
                      <a:pt x="49" y="141"/>
                    </a:lnTo>
                    <a:lnTo>
                      <a:pt x="53" y="142"/>
                    </a:lnTo>
                    <a:lnTo>
                      <a:pt x="56" y="143"/>
                    </a:lnTo>
                    <a:lnTo>
                      <a:pt x="58" y="145"/>
                    </a:lnTo>
                    <a:lnTo>
                      <a:pt x="61" y="146"/>
                    </a:lnTo>
                    <a:lnTo>
                      <a:pt x="64" y="148"/>
                    </a:lnTo>
                    <a:lnTo>
                      <a:pt x="68" y="150"/>
                    </a:lnTo>
                    <a:lnTo>
                      <a:pt x="71" y="151"/>
                    </a:lnTo>
                    <a:lnTo>
                      <a:pt x="75" y="152"/>
                    </a:lnTo>
                    <a:lnTo>
                      <a:pt x="77" y="153"/>
                    </a:lnTo>
                    <a:lnTo>
                      <a:pt x="81" y="153"/>
                    </a:lnTo>
                    <a:lnTo>
                      <a:pt x="85" y="155"/>
                    </a:lnTo>
                    <a:lnTo>
                      <a:pt x="88" y="156"/>
                    </a:lnTo>
                    <a:lnTo>
                      <a:pt x="92" y="156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04" y="160"/>
                    </a:lnTo>
                    <a:lnTo>
                      <a:pt x="107" y="161"/>
                    </a:lnTo>
                    <a:lnTo>
                      <a:pt x="112" y="161"/>
                    </a:lnTo>
                    <a:lnTo>
                      <a:pt x="116" y="162"/>
                    </a:lnTo>
                    <a:lnTo>
                      <a:pt x="120" y="162"/>
                    </a:lnTo>
                    <a:lnTo>
                      <a:pt x="125" y="162"/>
                    </a:lnTo>
                    <a:lnTo>
                      <a:pt x="130" y="163"/>
                    </a:lnTo>
                    <a:lnTo>
                      <a:pt x="134" y="163"/>
                    </a:lnTo>
                    <a:lnTo>
                      <a:pt x="139" y="163"/>
                    </a:lnTo>
                    <a:lnTo>
                      <a:pt x="143" y="163"/>
                    </a:lnTo>
                    <a:lnTo>
                      <a:pt x="149" y="165"/>
                    </a:lnTo>
                    <a:lnTo>
                      <a:pt x="153" y="163"/>
                    </a:lnTo>
                    <a:lnTo>
                      <a:pt x="158" y="163"/>
                    </a:lnTo>
                    <a:lnTo>
                      <a:pt x="163" y="163"/>
                    </a:lnTo>
                    <a:lnTo>
                      <a:pt x="166" y="163"/>
                    </a:lnTo>
                    <a:lnTo>
                      <a:pt x="172" y="163"/>
                    </a:lnTo>
                    <a:lnTo>
                      <a:pt x="177" y="163"/>
                    </a:lnTo>
                    <a:lnTo>
                      <a:pt x="180" y="162"/>
                    </a:lnTo>
                    <a:lnTo>
                      <a:pt x="185" y="162"/>
                    </a:lnTo>
                    <a:lnTo>
                      <a:pt x="189" y="161"/>
                    </a:lnTo>
                    <a:lnTo>
                      <a:pt x="194" y="161"/>
                    </a:lnTo>
                    <a:lnTo>
                      <a:pt x="197" y="161"/>
                    </a:lnTo>
                    <a:lnTo>
                      <a:pt x="202" y="161"/>
                    </a:lnTo>
                    <a:lnTo>
                      <a:pt x="206" y="158"/>
                    </a:lnTo>
                    <a:lnTo>
                      <a:pt x="209" y="158"/>
                    </a:lnTo>
                    <a:lnTo>
                      <a:pt x="212" y="157"/>
                    </a:lnTo>
                    <a:lnTo>
                      <a:pt x="217" y="156"/>
                    </a:lnTo>
                    <a:lnTo>
                      <a:pt x="221" y="156"/>
                    </a:lnTo>
                    <a:lnTo>
                      <a:pt x="223" y="155"/>
                    </a:lnTo>
                    <a:lnTo>
                      <a:pt x="227" y="153"/>
                    </a:lnTo>
                    <a:lnTo>
                      <a:pt x="231" y="153"/>
                    </a:lnTo>
                    <a:lnTo>
                      <a:pt x="233" y="152"/>
                    </a:lnTo>
                    <a:lnTo>
                      <a:pt x="238" y="151"/>
                    </a:lnTo>
                    <a:lnTo>
                      <a:pt x="241" y="151"/>
                    </a:lnTo>
                    <a:lnTo>
                      <a:pt x="243" y="150"/>
                    </a:lnTo>
                    <a:lnTo>
                      <a:pt x="247" y="148"/>
                    </a:lnTo>
                    <a:lnTo>
                      <a:pt x="250" y="146"/>
                    </a:lnTo>
                    <a:lnTo>
                      <a:pt x="253" y="146"/>
                    </a:lnTo>
                    <a:lnTo>
                      <a:pt x="256" y="145"/>
                    </a:lnTo>
                    <a:lnTo>
                      <a:pt x="258" y="143"/>
                    </a:lnTo>
                    <a:lnTo>
                      <a:pt x="262" y="143"/>
                    </a:lnTo>
                    <a:lnTo>
                      <a:pt x="263" y="142"/>
                    </a:lnTo>
                    <a:lnTo>
                      <a:pt x="267" y="141"/>
                    </a:lnTo>
                    <a:lnTo>
                      <a:pt x="268" y="141"/>
                    </a:lnTo>
                    <a:lnTo>
                      <a:pt x="272" y="138"/>
                    </a:lnTo>
                    <a:lnTo>
                      <a:pt x="274" y="137"/>
                    </a:lnTo>
                    <a:lnTo>
                      <a:pt x="276" y="137"/>
                    </a:lnTo>
                    <a:lnTo>
                      <a:pt x="279" y="136"/>
                    </a:lnTo>
                    <a:lnTo>
                      <a:pt x="280" y="133"/>
                    </a:lnTo>
                    <a:lnTo>
                      <a:pt x="282" y="133"/>
                    </a:lnTo>
                    <a:lnTo>
                      <a:pt x="285" y="132"/>
                    </a:lnTo>
                    <a:lnTo>
                      <a:pt x="289" y="129"/>
                    </a:lnTo>
                    <a:lnTo>
                      <a:pt x="292" y="127"/>
                    </a:lnTo>
                    <a:lnTo>
                      <a:pt x="295" y="126"/>
                    </a:lnTo>
                    <a:lnTo>
                      <a:pt x="297" y="126"/>
                    </a:lnTo>
                    <a:lnTo>
                      <a:pt x="300" y="123"/>
                    </a:lnTo>
                    <a:lnTo>
                      <a:pt x="302" y="121"/>
                    </a:lnTo>
                    <a:lnTo>
                      <a:pt x="304" y="119"/>
                    </a:lnTo>
                    <a:lnTo>
                      <a:pt x="305" y="119"/>
                    </a:lnTo>
                    <a:lnTo>
                      <a:pt x="308" y="118"/>
                    </a:lnTo>
                    <a:lnTo>
                      <a:pt x="309" y="117"/>
                    </a:lnTo>
                    <a:lnTo>
                      <a:pt x="300" y="1"/>
                    </a:lnTo>
                    <a:lnTo>
                      <a:pt x="299" y="2"/>
                    </a:lnTo>
                    <a:lnTo>
                      <a:pt x="297" y="4"/>
                    </a:lnTo>
                    <a:lnTo>
                      <a:pt x="295" y="4"/>
                    </a:lnTo>
                    <a:lnTo>
                      <a:pt x="292" y="5"/>
                    </a:lnTo>
                    <a:lnTo>
                      <a:pt x="291" y="6"/>
                    </a:lnTo>
                    <a:lnTo>
                      <a:pt x="289" y="8"/>
                    </a:lnTo>
                    <a:lnTo>
                      <a:pt x="286" y="9"/>
                    </a:lnTo>
                    <a:lnTo>
                      <a:pt x="284" y="10"/>
                    </a:lnTo>
                    <a:lnTo>
                      <a:pt x="280" y="11"/>
                    </a:lnTo>
                    <a:lnTo>
                      <a:pt x="276" y="14"/>
                    </a:lnTo>
                    <a:lnTo>
                      <a:pt x="274" y="15"/>
                    </a:lnTo>
                    <a:lnTo>
                      <a:pt x="268" y="16"/>
                    </a:lnTo>
                    <a:lnTo>
                      <a:pt x="265" y="18"/>
                    </a:lnTo>
                    <a:lnTo>
                      <a:pt x="262" y="19"/>
                    </a:lnTo>
                    <a:lnTo>
                      <a:pt x="261" y="20"/>
                    </a:lnTo>
                    <a:lnTo>
                      <a:pt x="257" y="20"/>
                    </a:lnTo>
                    <a:lnTo>
                      <a:pt x="256" y="21"/>
                    </a:lnTo>
                    <a:lnTo>
                      <a:pt x="253" y="21"/>
                    </a:lnTo>
                    <a:lnTo>
                      <a:pt x="250" y="23"/>
                    </a:lnTo>
                    <a:lnTo>
                      <a:pt x="247" y="24"/>
                    </a:lnTo>
                    <a:lnTo>
                      <a:pt x="246" y="24"/>
                    </a:lnTo>
                    <a:lnTo>
                      <a:pt x="242" y="24"/>
                    </a:lnTo>
                    <a:lnTo>
                      <a:pt x="240" y="26"/>
                    </a:lnTo>
                    <a:lnTo>
                      <a:pt x="236" y="26"/>
                    </a:lnTo>
                    <a:lnTo>
                      <a:pt x="233" y="28"/>
                    </a:lnTo>
                    <a:lnTo>
                      <a:pt x="231" y="28"/>
                    </a:lnTo>
                    <a:lnTo>
                      <a:pt x="228" y="29"/>
                    </a:lnTo>
                    <a:lnTo>
                      <a:pt x="224" y="29"/>
                    </a:lnTo>
                    <a:lnTo>
                      <a:pt x="222" y="30"/>
                    </a:lnTo>
                    <a:lnTo>
                      <a:pt x="219" y="30"/>
                    </a:lnTo>
                    <a:lnTo>
                      <a:pt x="216" y="30"/>
                    </a:lnTo>
                    <a:lnTo>
                      <a:pt x="212" y="31"/>
                    </a:lnTo>
                    <a:lnTo>
                      <a:pt x="209" y="33"/>
                    </a:lnTo>
                    <a:lnTo>
                      <a:pt x="206" y="33"/>
                    </a:lnTo>
                    <a:lnTo>
                      <a:pt x="202" y="33"/>
                    </a:lnTo>
                    <a:lnTo>
                      <a:pt x="198" y="34"/>
                    </a:lnTo>
                    <a:lnTo>
                      <a:pt x="195" y="34"/>
                    </a:lnTo>
                    <a:lnTo>
                      <a:pt x="190" y="34"/>
                    </a:lnTo>
                    <a:lnTo>
                      <a:pt x="187" y="34"/>
                    </a:lnTo>
                    <a:lnTo>
                      <a:pt x="184" y="34"/>
                    </a:lnTo>
                    <a:lnTo>
                      <a:pt x="180" y="35"/>
                    </a:lnTo>
                    <a:lnTo>
                      <a:pt x="177" y="35"/>
                    </a:lnTo>
                    <a:lnTo>
                      <a:pt x="173" y="35"/>
                    </a:lnTo>
                    <a:lnTo>
                      <a:pt x="169" y="35"/>
                    </a:lnTo>
                    <a:lnTo>
                      <a:pt x="165" y="36"/>
                    </a:lnTo>
                    <a:lnTo>
                      <a:pt x="160" y="35"/>
                    </a:lnTo>
                    <a:lnTo>
                      <a:pt x="158" y="35"/>
                    </a:lnTo>
                    <a:lnTo>
                      <a:pt x="153" y="35"/>
                    </a:lnTo>
                    <a:lnTo>
                      <a:pt x="149" y="35"/>
                    </a:lnTo>
                    <a:lnTo>
                      <a:pt x="144" y="34"/>
                    </a:lnTo>
                    <a:lnTo>
                      <a:pt x="140" y="34"/>
                    </a:lnTo>
                    <a:lnTo>
                      <a:pt x="136" y="34"/>
                    </a:lnTo>
                    <a:lnTo>
                      <a:pt x="134" y="34"/>
                    </a:lnTo>
                    <a:lnTo>
                      <a:pt x="129" y="34"/>
                    </a:lnTo>
                    <a:lnTo>
                      <a:pt x="125" y="33"/>
                    </a:lnTo>
                    <a:lnTo>
                      <a:pt x="121" y="33"/>
                    </a:lnTo>
                    <a:lnTo>
                      <a:pt x="119" y="33"/>
                    </a:lnTo>
                    <a:lnTo>
                      <a:pt x="114" y="31"/>
                    </a:lnTo>
                    <a:lnTo>
                      <a:pt x="111" y="30"/>
                    </a:lnTo>
                    <a:lnTo>
                      <a:pt x="107" y="30"/>
                    </a:lnTo>
                    <a:lnTo>
                      <a:pt x="104" y="30"/>
                    </a:lnTo>
                    <a:lnTo>
                      <a:pt x="101" y="29"/>
                    </a:lnTo>
                    <a:lnTo>
                      <a:pt x="96" y="29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1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1" y="23"/>
                    </a:lnTo>
                    <a:lnTo>
                      <a:pt x="68" y="21"/>
                    </a:lnTo>
                    <a:lnTo>
                      <a:pt x="66" y="21"/>
                    </a:lnTo>
                    <a:lnTo>
                      <a:pt x="62" y="20"/>
                    </a:lnTo>
                    <a:lnTo>
                      <a:pt x="59" y="20"/>
                    </a:lnTo>
                    <a:lnTo>
                      <a:pt x="57" y="19"/>
                    </a:lnTo>
                    <a:lnTo>
                      <a:pt x="54" y="18"/>
                    </a:lnTo>
                    <a:lnTo>
                      <a:pt x="52" y="16"/>
                    </a:lnTo>
                    <a:lnTo>
                      <a:pt x="49" y="16"/>
                    </a:lnTo>
                    <a:lnTo>
                      <a:pt x="47" y="15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39" y="13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1" y="9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9" name="Freeform 252"/>
              <p:cNvSpPr>
                <a:spLocks noChangeAspect="1"/>
              </p:cNvSpPr>
              <p:nvPr/>
            </p:nvSpPr>
            <p:spPr bwMode="auto">
              <a:xfrm>
                <a:off x="2820" y="468"/>
                <a:ext cx="75" cy="38"/>
              </a:xfrm>
              <a:custGeom>
                <a:avLst/>
                <a:gdLst>
                  <a:gd name="T0" fmla="*/ 0 w 303"/>
                  <a:gd name="T1" fmla="*/ 0 h 151"/>
                  <a:gd name="T2" fmla="*/ 0 w 303"/>
                  <a:gd name="T3" fmla="*/ 0 h 151"/>
                  <a:gd name="T4" fmla="*/ 0 w 303"/>
                  <a:gd name="T5" fmla="*/ 0 h 151"/>
                  <a:gd name="T6" fmla="*/ 0 w 303"/>
                  <a:gd name="T7" fmla="*/ 0 h 151"/>
                  <a:gd name="T8" fmla="*/ 0 w 303"/>
                  <a:gd name="T9" fmla="*/ 0 h 151"/>
                  <a:gd name="T10" fmla="*/ 0 w 303"/>
                  <a:gd name="T11" fmla="*/ 0 h 151"/>
                  <a:gd name="T12" fmla="*/ 0 w 303"/>
                  <a:gd name="T13" fmla="*/ 0 h 151"/>
                  <a:gd name="T14" fmla="*/ 0 w 303"/>
                  <a:gd name="T15" fmla="*/ 0 h 151"/>
                  <a:gd name="T16" fmla="*/ 0 w 303"/>
                  <a:gd name="T17" fmla="*/ 0 h 151"/>
                  <a:gd name="T18" fmla="*/ 0 w 303"/>
                  <a:gd name="T19" fmla="*/ 0 h 151"/>
                  <a:gd name="T20" fmla="*/ 0 w 303"/>
                  <a:gd name="T21" fmla="*/ 0 h 151"/>
                  <a:gd name="T22" fmla="*/ 0 w 303"/>
                  <a:gd name="T23" fmla="*/ 0 h 151"/>
                  <a:gd name="T24" fmla="*/ 0 w 303"/>
                  <a:gd name="T25" fmla="*/ 0 h 151"/>
                  <a:gd name="T26" fmla="*/ 0 w 303"/>
                  <a:gd name="T27" fmla="*/ 0 h 151"/>
                  <a:gd name="T28" fmla="*/ 0 w 303"/>
                  <a:gd name="T29" fmla="*/ 0 h 151"/>
                  <a:gd name="T30" fmla="*/ 0 w 303"/>
                  <a:gd name="T31" fmla="*/ 0 h 151"/>
                  <a:gd name="T32" fmla="*/ 0 w 303"/>
                  <a:gd name="T33" fmla="*/ 0 h 151"/>
                  <a:gd name="T34" fmla="*/ 0 w 303"/>
                  <a:gd name="T35" fmla="*/ 0 h 151"/>
                  <a:gd name="T36" fmla="*/ 0 w 303"/>
                  <a:gd name="T37" fmla="*/ 0 h 151"/>
                  <a:gd name="T38" fmla="*/ 0 w 303"/>
                  <a:gd name="T39" fmla="*/ 0 h 151"/>
                  <a:gd name="T40" fmla="*/ 0 w 303"/>
                  <a:gd name="T41" fmla="*/ 0 h 151"/>
                  <a:gd name="T42" fmla="*/ 0 w 303"/>
                  <a:gd name="T43" fmla="*/ 0 h 151"/>
                  <a:gd name="T44" fmla="*/ 0 w 303"/>
                  <a:gd name="T45" fmla="*/ 0 h 151"/>
                  <a:gd name="T46" fmla="*/ 0 w 303"/>
                  <a:gd name="T47" fmla="*/ 0 h 151"/>
                  <a:gd name="T48" fmla="*/ 0 w 303"/>
                  <a:gd name="T49" fmla="*/ 0 h 151"/>
                  <a:gd name="T50" fmla="*/ 0 w 303"/>
                  <a:gd name="T51" fmla="*/ 0 h 151"/>
                  <a:gd name="T52" fmla="*/ 0 w 303"/>
                  <a:gd name="T53" fmla="*/ 0 h 151"/>
                  <a:gd name="T54" fmla="*/ 0 w 303"/>
                  <a:gd name="T55" fmla="*/ 0 h 151"/>
                  <a:gd name="T56" fmla="*/ 0 w 303"/>
                  <a:gd name="T57" fmla="*/ 0 h 151"/>
                  <a:gd name="T58" fmla="*/ 0 w 303"/>
                  <a:gd name="T59" fmla="*/ 0 h 151"/>
                  <a:gd name="T60" fmla="*/ 0 w 303"/>
                  <a:gd name="T61" fmla="*/ 0 h 151"/>
                  <a:gd name="T62" fmla="*/ 0 w 303"/>
                  <a:gd name="T63" fmla="*/ 0 h 151"/>
                  <a:gd name="T64" fmla="*/ 0 w 303"/>
                  <a:gd name="T65" fmla="*/ 0 h 151"/>
                  <a:gd name="T66" fmla="*/ 0 w 303"/>
                  <a:gd name="T67" fmla="*/ 0 h 151"/>
                  <a:gd name="T68" fmla="*/ 0 w 303"/>
                  <a:gd name="T69" fmla="*/ 0 h 151"/>
                  <a:gd name="T70" fmla="*/ 0 w 303"/>
                  <a:gd name="T71" fmla="*/ 0 h 151"/>
                  <a:gd name="T72" fmla="*/ 0 w 303"/>
                  <a:gd name="T73" fmla="*/ 0 h 151"/>
                  <a:gd name="T74" fmla="*/ 0 w 303"/>
                  <a:gd name="T75" fmla="*/ 0 h 151"/>
                  <a:gd name="T76" fmla="*/ 0 w 303"/>
                  <a:gd name="T77" fmla="*/ 0 h 151"/>
                  <a:gd name="T78" fmla="*/ 0 w 303"/>
                  <a:gd name="T79" fmla="*/ 0 h 151"/>
                  <a:gd name="T80" fmla="*/ 0 w 303"/>
                  <a:gd name="T81" fmla="*/ 0 h 151"/>
                  <a:gd name="T82" fmla="*/ 0 w 303"/>
                  <a:gd name="T83" fmla="*/ 0 h 151"/>
                  <a:gd name="T84" fmla="*/ 0 w 303"/>
                  <a:gd name="T85" fmla="*/ 0 h 151"/>
                  <a:gd name="T86" fmla="*/ 0 w 303"/>
                  <a:gd name="T87" fmla="*/ 0 h 151"/>
                  <a:gd name="T88" fmla="*/ 0 w 303"/>
                  <a:gd name="T89" fmla="*/ 0 h 151"/>
                  <a:gd name="T90" fmla="*/ 0 w 303"/>
                  <a:gd name="T91" fmla="*/ 0 h 151"/>
                  <a:gd name="T92" fmla="*/ 0 w 303"/>
                  <a:gd name="T93" fmla="*/ 0 h 151"/>
                  <a:gd name="T94" fmla="*/ 0 w 303"/>
                  <a:gd name="T95" fmla="*/ 0 h 151"/>
                  <a:gd name="T96" fmla="*/ 0 w 303"/>
                  <a:gd name="T97" fmla="*/ 0 h 151"/>
                  <a:gd name="T98" fmla="*/ 0 w 303"/>
                  <a:gd name="T99" fmla="*/ 0 h 151"/>
                  <a:gd name="T100" fmla="*/ 0 w 303"/>
                  <a:gd name="T101" fmla="*/ 0 h 151"/>
                  <a:gd name="T102" fmla="*/ 0 w 303"/>
                  <a:gd name="T103" fmla="*/ 0 h 151"/>
                  <a:gd name="T104" fmla="*/ 0 w 303"/>
                  <a:gd name="T105" fmla="*/ 0 h 151"/>
                  <a:gd name="T106" fmla="*/ 0 w 303"/>
                  <a:gd name="T107" fmla="*/ 0 h 151"/>
                  <a:gd name="T108" fmla="*/ 0 w 303"/>
                  <a:gd name="T109" fmla="*/ 0 h 1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3"/>
                  <a:gd name="T166" fmla="*/ 0 h 151"/>
                  <a:gd name="T167" fmla="*/ 303 w 303"/>
                  <a:gd name="T168" fmla="*/ 151 h 1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3" h="151">
                    <a:moveTo>
                      <a:pt x="96" y="4"/>
                    </a:moveTo>
                    <a:lnTo>
                      <a:pt x="91" y="4"/>
                    </a:lnTo>
                    <a:lnTo>
                      <a:pt x="86" y="6"/>
                    </a:lnTo>
                    <a:lnTo>
                      <a:pt x="81" y="6"/>
                    </a:lnTo>
                    <a:lnTo>
                      <a:pt x="76" y="9"/>
                    </a:lnTo>
                    <a:lnTo>
                      <a:pt x="73" y="10"/>
                    </a:lnTo>
                    <a:lnTo>
                      <a:pt x="69" y="11"/>
                    </a:lnTo>
                    <a:lnTo>
                      <a:pt x="64" y="14"/>
                    </a:lnTo>
                    <a:lnTo>
                      <a:pt x="60" y="15"/>
                    </a:lnTo>
                    <a:lnTo>
                      <a:pt x="55" y="16"/>
                    </a:lnTo>
                    <a:lnTo>
                      <a:pt x="52" y="19"/>
                    </a:lnTo>
                    <a:lnTo>
                      <a:pt x="47" y="20"/>
                    </a:lnTo>
                    <a:lnTo>
                      <a:pt x="45" y="21"/>
                    </a:lnTo>
                    <a:lnTo>
                      <a:pt x="42" y="24"/>
                    </a:lnTo>
                    <a:lnTo>
                      <a:pt x="37" y="26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30" y="31"/>
                    </a:lnTo>
                    <a:lnTo>
                      <a:pt x="26" y="33"/>
                    </a:lnTo>
                    <a:lnTo>
                      <a:pt x="25" y="35"/>
                    </a:lnTo>
                    <a:lnTo>
                      <a:pt x="22" y="38"/>
                    </a:lnTo>
                    <a:lnTo>
                      <a:pt x="20" y="39"/>
                    </a:lnTo>
                    <a:lnTo>
                      <a:pt x="17" y="40"/>
                    </a:lnTo>
                    <a:lnTo>
                      <a:pt x="15" y="43"/>
                    </a:lnTo>
                    <a:lnTo>
                      <a:pt x="13" y="44"/>
                    </a:lnTo>
                    <a:lnTo>
                      <a:pt x="10" y="48"/>
                    </a:lnTo>
                    <a:lnTo>
                      <a:pt x="7" y="53"/>
                    </a:lnTo>
                    <a:lnTo>
                      <a:pt x="6" y="54"/>
                    </a:lnTo>
                    <a:lnTo>
                      <a:pt x="3" y="57"/>
                    </a:lnTo>
                    <a:lnTo>
                      <a:pt x="3" y="58"/>
                    </a:lnTo>
                    <a:lnTo>
                      <a:pt x="3" y="60"/>
                    </a:lnTo>
                    <a:lnTo>
                      <a:pt x="1" y="64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1" y="88"/>
                    </a:lnTo>
                    <a:lnTo>
                      <a:pt x="3" y="93"/>
                    </a:lnTo>
                    <a:lnTo>
                      <a:pt x="3" y="97"/>
                    </a:lnTo>
                    <a:lnTo>
                      <a:pt x="7" y="100"/>
                    </a:lnTo>
                    <a:lnTo>
                      <a:pt x="10" y="104"/>
                    </a:lnTo>
                    <a:lnTo>
                      <a:pt x="12" y="107"/>
                    </a:lnTo>
                    <a:lnTo>
                      <a:pt x="16" y="111"/>
                    </a:lnTo>
                    <a:lnTo>
                      <a:pt x="20" y="113"/>
                    </a:lnTo>
                    <a:lnTo>
                      <a:pt x="22" y="116"/>
                    </a:lnTo>
                    <a:lnTo>
                      <a:pt x="25" y="118"/>
                    </a:lnTo>
                    <a:lnTo>
                      <a:pt x="26" y="119"/>
                    </a:lnTo>
                    <a:lnTo>
                      <a:pt x="30" y="121"/>
                    </a:lnTo>
                    <a:lnTo>
                      <a:pt x="31" y="122"/>
                    </a:lnTo>
                    <a:lnTo>
                      <a:pt x="34" y="123"/>
                    </a:lnTo>
                    <a:lnTo>
                      <a:pt x="35" y="124"/>
                    </a:lnTo>
                    <a:lnTo>
                      <a:pt x="37" y="127"/>
                    </a:lnTo>
                    <a:lnTo>
                      <a:pt x="41" y="128"/>
                    </a:lnTo>
                    <a:lnTo>
                      <a:pt x="44" y="129"/>
                    </a:lnTo>
                    <a:lnTo>
                      <a:pt x="46" y="129"/>
                    </a:lnTo>
                    <a:lnTo>
                      <a:pt x="49" y="132"/>
                    </a:lnTo>
                    <a:lnTo>
                      <a:pt x="52" y="133"/>
                    </a:lnTo>
                    <a:lnTo>
                      <a:pt x="55" y="133"/>
                    </a:lnTo>
                    <a:lnTo>
                      <a:pt x="57" y="136"/>
                    </a:lnTo>
                    <a:lnTo>
                      <a:pt x="61" y="136"/>
                    </a:lnTo>
                    <a:lnTo>
                      <a:pt x="65" y="138"/>
                    </a:lnTo>
                    <a:lnTo>
                      <a:pt x="68" y="138"/>
                    </a:lnTo>
                    <a:lnTo>
                      <a:pt x="70" y="139"/>
                    </a:lnTo>
                    <a:lnTo>
                      <a:pt x="74" y="141"/>
                    </a:lnTo>
                    <a:lnTo>
                      <a:pt x="76" y="141"/>
                    </a:lnTo>
                    <a:lnTo>
                      <a:pt x="80" y="142"/>
                    </a:lnTo>
                    <a:lnTo>
                      <a:pt x="84" y="143"/>
                    </a:lnTo>
                    <a:lnTo>
                      <a:pt x="86" y="143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8" y="146"/>
                    </a:lnTo>
                    <a:lnTo>
                      <a:pt x="102" y="146"/>
                    </a:lnTo>
                    <a:lnTo>
                      <a:pt x="105" y="146"/>
                    </a:lnTo>
                    <a:lnTo>
                      <a:pt x="107" y="147"/>
                    </a:lnTo>
                    <a:lnTo>
                      <a:pt x="112" y="147"/>
                    </a:lnTo>
                    <a:lnTo>
                      <a:pt x="114" y="148"/>
                    </a:lnTo>
                    <a:lnTo>
                      <a:pt x="118" y="148"/>
                    </a:lnTo>
                    <a:lnTo>
                      <a:pt x="123" y="150"/>
                    </a:lnTo>
                    <a:lnTo>
                      <a:pt x="125" y="150"/>
                    </a:lnTo>
                    <a:lnTo>
                      <a:pt x="129" y="150"/>
                    </a:lnTo>
                    <a:lnTo>
                      <a:pt x="133" y="150"/>
                    </a:lnTo>
                    <a:lnTo>
                      <a:pt x="137" y="150"/>
                    </a:lnTo>
                    <a:lnTo>
                      <a:pt x="141" y="150"/>
                    </a:lnTo>
                    <a:lnTo>
                      <a:pt x="144" y="151"/>
                    </a:lnTo>
                    <a:lnTo>
                      <a:pt x="148" y="151"/>
                    </a:lnTo>
                    <a:lnTo>
                      <a:pt x="151" y="151"/>
                    </a:lnTo>
                    <a:lnTo>
                      <a:pt x="156" y="151"/>
                    </a:lnTo>
                    <a:lnTo>
                      <a:pt x="158" y="151"/>
                    </a:lnTo>
                    <a:lnTo>
                      <a:pt x="162" y="150"/>
                    </a:lnTo>
                    <a:lnTo>
                      <a:pt x="166" y="150"/>
                    </a:lnTo>
                    <a:lnTo>
                      <a:pt x="170" y="150"/>
                    </a:lnTo>
                    <a:lnTo>
                      <a:pt x="173" y="150"/>
                    </a:lnTo>
                    <a:lnTo>
                      <a:pt x="177" y="148"/>
                    </a:lnTo>
                    <a:lnTo>
                      <a:pt x="181" y="148"/>
                    </a:lnTo>
                    <a:lnTo>
                      <a:pt x="185" y="147"/>
                    </a:lnTo>
                    <a:lnTo>
                      <a:pt x="187" y="147"/>
                    </a:lnTo>
                    <a:lnTo>
                      <a:pt x="192" y="147"/>
                    </a:lnTo>
                    <a:lnTo>
                      <a:pt x="195" y="146"/>
                    </a:lnTo>
                    <a:lnTo>
                      <a:pt x="197" y="146"/>
                    </a:lnTo>
                    <a:lnTo>
                      <a:pt x="202" y="146"/>
                    </a:lnTo>
                    <a:lnTo>
                      <a:pt x="205" y="144"/>
                    </a:lnTo>
                    <a:lnTo>
                      <a:pt x="209" y="143"/>
                    </a:lnTo>
                    <a:lnTo>
                      <a:pt x="212" y="143"/>
                    </a:lnTo>
                    <a:lnTo>
                      <a:pt x="216" y="143"/>
                    </a:lnTo>
                    <a:lnTo>
                      <a:pt x="219" y="141"/>
                    </a:lnTo>
                    <a:lnTo>
                      <a:pt x="222" y="141"/>
                    </a:lnTo>
                    <a:lnTo>
                      <a:pt x="226" y="141"/>
                    </a:lnTo>
                    <a:lnTo>
                      <a:pt x="229" y="139"/>
                    </a:lnTo>
                    <a:lnTo>
                      <a:pt x="231" y="138"/>
                    </a:lnTo>
                    <a:lnTo>
                      <a:pt x="236" y="138"/>
                    </a:lnTo>
                    <a:lnTo>
                      <a:pt x="239" y="136"/>
                    </a:lnTo>
                    <a:lnTo>
                      <a:pt x="241" y="136"/>
                    </a:lnTo>
                    <a:lnTo>
                      <a:pt x="244" y="133"/>
                    </a:lnTo>
                    <a:lnTo>
                      <a:pt x="248" y="133"/>
                    </a:lnTo>
                    <a:lnTo>
                      <a:pt x="250" y="131"/>
                    </a:lnTo>
                    <a:lnTo>
                      <a:pt x="254" y="129"/>
                    </a:lnTo>
                    <a:lnTo>
                      <a:pt x="255" y="128"/>
                    </a:lnTo>
                    <a:lnTo>
                      <a:pt x="259" y="128"/>
                    </a:lnTo>
                    <a:lnTo>
                      <a:pt x="261" y="127"/>
                    </a:lnTo>
                    <a:lnTo>
                      <a:pt x="264" y="124"/>
                    </a:lnTo>
                    <a:lnTo>
                      <a:pt x="266" y="123"/>
                    </a:lnTo>
                    <a:lnTo>
                      <a:pt x="268" y="122"/>
                    </a:lnTo>
                    <a:lnTo>
                      <a:pt x="270" y="121"/>
                    </a:lnTo>
                    <a:lnTo>
                      <a:pt x="273" y="119"/>
                    </a:lnTo>
                    <a:lnTo>
                      <a:pt x="274" y="118"/>
                    </a:lnTo>
                    <a:lnTo>
                      <a:pt x="278" y="117"/>
                    </a:lnTo>
                    <a:lnTo>
                      <a:pt x="279" y="116"/>
                    </a:lnTo>
                    <a:lnTo>
                      <a:pt x="282" y="113"/>
                    </a:lnTo>
                    <a:lnTo>
                      <a:pt x="284" y="111"/>
                    </a:lnTo>
                    <a:lnTo>
                      <a:pt x="288" y="107"/>
                    </a:lnTo>
                    <a:lnTo>
                      <a:pt x="290" y="104"/>
                    </a:lnTo>
                    <a:lnTo>
                      <a:pt x="294" y="102"/>
                    </a:lnTo>
                    <a:lnTo>
                      <a:pt x="295" y="98"/>
                    </a:lnTo>
                    <a:lnTo>
                      <a:pt x="298" y="95"/>
                    </a:lnTo>
                    <a:lnTo>
                      <a:pt x="299" y="93"/>
                    </a:lnTo>
                    <a:lnTo>
                      <a:pt x="300" y="89"/>
                    </a:lnTo>
                    <a:lnTo>
                      <a:pt x="302" y="85"/>
                    </a:lnTo>
                    <a:lnTo>
                      <a:pt x="303" y="83"/>
                    </a:lnTo>
                    <a:lnTo>
                      <a:pt x="303" y="79"/>
                    </a:lnTo>
                    <a:lnTo>
                      <a:pt x="303" y="75"/>
                    </a:lnTo>
                    <a:lnTo>
                      <a:pt x="303" y="72"/>
                    </a:lnTo>
                    <a:lnTo>
                      <a:pt x="302" y="68"/>
                    </a:lnTo>
                    <a:lnTo>
                      <a:pt x="300" y="64"/>
                    </a:lnTo>
                    <a:lnTo>
                      <a:pt x="300" y="62"/>
                    </a:lnTo>
                    <a:lnTo>
                      <a:pt x="298" y="58"/>
                    </a:lnTo>
                    <a:lnTo>
                      <a:pt x="297" y="54"/>
                    </a:lnTo>
                    <a:lnTo>
                      <a:pt x="294" y="50"/>
                    </a:lnTo>
                    <a:lnTo>
                      <a:pt x="290" y="46"/>
                    </a:lnTo>
                    <a:lnTo>
                      <a:pt x="288" y="43"/>
                    </a:lnTo>
                    <a:lnTo>
                      <a:pt x="284" y="39"/>
                    </a:lnTo>
                    <a:lnTo>
                      <a:pt x="282" y="38"/>
                    </a:lnTo>
                    <a:lnTo>
                      <a:pt x="280" y="35"/>
                    </a:lnTo>
                    <a:lnTo>
                      <a:pt x="278" y="33"/>
                    </a:lnTo>
                    <a:lnTo>
                      <a:pt x="277" y="31"/>
                    </a:lnTo>
                    <a:lnTo>
                      <a:pt x="274" y="30"/>
                    </a:lnTo>
                    <a:lnTo>
                      <a:pt x="272" y="28"/>
                    </a:lnTo>
                    <a:lnTo>
                      <a:pt x="269" y="26"/>
                    </a:lnTo>
                    <a:lnTo>
                      <a:pt x="266" y="26"/>
                    </a:lnTo>
                    <a:lnTo>
                      <a:pt x="265" y="24"/>
                    </a:lnTo>
                    <a:lnTo>
                      <a:pt x="263" y="24"/>
                    </a:lnTo>
                    <a:lnTo>
                      <a:pt x="261" y="23"/>
                    </a:lnTo>
                    <a:lnTo>
                      <a:pt x="259" y="21"/>
                    </a:lnTo>
                    <a:lnTo>
                      <a:pt x="256" y="20"/>
                    </a:lnTo>
                    <a:lnTo>
                      <a:pt x="254" y="19"/>
                    </a:lnTo>
                    <a:lnTo>
                      <a:pt x="251" y="18"/>
                    </a:lnTo>
                    <a:lnTo>
                      <a:pt x="250" y="16"/>
                    </a:lnTo>
                    <a:lnTo>
                      <a:pt x="248" y="15"/>
                    </a:lnTo>
                    <a:lnTo>
                      <a:pt x="245" y="14"/>
                    </a:lnTo>
                    <a:lnTo>
                      <a:pt x="244" y="14"/>
                    </a:lnTo>
                    <a:lnTo>
                      <a:pt x="241" y="14"/>
                    </a:lnTo>
                    <a:lnTo>
                      <a:pt x="238" y="11"/>
                    </a:lnTo>
                    <a:lnTo>
                      <a:pt x="236" y="10"/>
                    </a:lnTo>
                    <a:lnTo>
                      <a:pt x="234" y="9"/>
                    </a:lnTo>
                    <a:lnTo>
                      <a:pt x="231" y="9"/>
                    </a:lnTo>
                    <a:lnTo>
                      <a:pt x="229" y="9"/>
                    </a:lnTo>
                    <a:lnTo>
                      <a:pt x="226" y="7"/>
                    </a:lnTo>
                    <a:lnTo>
                      <a:pt x="225" y="6"/>
                    </a:lnTo>
                    <a:lnTo>
                      <a:pt x="221" y="6"/>
                    </a:lnTo>
                    <a:lnTo>
                      <a:pt x="220" y="5"/>
                    </a:lnTo>
                    <a:lnTo>
                      <a:pt x="217" y="5"/>
                    </a:lnTo>
                    <a:lnTo>
                      <a:pt x="215" y="4"/>
                    </a:lnTo>
                    <a:lnTo>
                      <a:pt x="212" y="4"/>
                    </a:lnTo>
                    <a:lnTo>
                      <a:pt x="210" y="4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2"/>
                    </a:lnTo>
                    <a:lnTo>
                      <a:pt x="198" y="1"/>
                    </a:lnTo>
                    <a:lnTo>
                      <a:pt x="196" y="1"/>
                    </a:lnTo>
                    <a:lnTo>
                      <a:pt x="193" y="1"/>
                    </a:lnTo>
                    <a:lnTo>
                      <a:pt x="191" y="1"/>
                    </a:lnTo>
                    <a:lnTo>
                      <a:pt x="187" y="1"/>
                    </a:lnTo>
                    <a:lnTo>
                      <a:pt x="185" y="1"/>
                    </a:lnTo>
                    <a:lnTo>
                      <a:pt x="182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3" y="0"/>
                    </a:lnTo>
                    <a:lnTo>
                      <a:pt x="170" y="0"/>
                    </a:lnTo>
                    <a:lnTo>
                      <a:pt x="167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3" y="1"/>
                    </a:lnTo>
                    <a:lnTo>
                      <a:pt x="119" y="1"/>
                    </a:lnTo>
                    <a:lnTo>
                      <a:pt x="115" y="1"/>
                    </a:lnTo>
                    <a:lnTo>
                      <a:pt x="112" y="1"/>
                    </a:lnTo>
                    <a:lnTo>
                      <a:pt x="109" y="1"/>
                    </a:lnTo>
                    <a:lnTo>
                      <a:pt x="105" y="2"/>
                    </a:lnTo>
                    <a:lnTo>
                      <a:pt x="100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0" name="Freeform 253"/>
              <p:cNvSpPr>
                <a:spLocks noChangeAspect="1"/>
              </p:cNvSpPr>
              <p:nvPr/>
            </p:nvSpPr>
            <p:spPr bwMode="auto">
              <a:xfrm>
                <a:off x="2784" y="548"/>
                <a:ext cx="153" cy="45"/>
              </a:xfrm>
              <a:custGeom>
                <a:avLst/>
                <a:gdLst>
                  <a:gd name="T0" fmla="*/ 0 w 611"/>
                  <a:gd name="T1" fmla="*/ 0 h 182"/>
                  <a:gd name="T2" fmla="*/ 0 w 611"/>
                  <a:gd name="T3" fmla="*/ 0 h 182"/>
                  <a:gd name="T4" fmla="*/ 0 w 611"/>
                  <a:gd name="T5" fmla="*/ 0 h 182"/>
                  <a:gd name="T6" fmla="*/ 0 w 611"/>
                  <a:gd name="T7" fmla="*/ 0 h 182"/>
                  <a:gd name="T8" fmla="*/ 0 w 611"/>
                  <a:gd name="T9" fmla="*/ 0 h 182"/>
                  <a:gd name="T10" fmla="*/ 0 w 611"/>
                  <a:gd name="T11" fmla="*/ 0 h 182"/>
                  <a:gd name="T12" fmla="*/ 0 w 611"/>
                  <a:gd name="T13" fmla="*/ 0 h 182"/>
                  <a:gd name="T14" fmla="*/ 0 w 611"/>
                  <a:gd name="T15" fmla="*/ 0 h 182"/>
                  <a:gd name="T16" fmla="*/ 0 w 611"/>
                  <a:gd name="T17" fmla="*/ 0 h 182"/>
                  <a:gd name="T18" fmla="*/ 0 w 611"/>
                  <a:gd name="T19" fmla="*/ 0 h 182"/>
                  <a:gd name="T20" fmla="*/ 0 w 611"/>
                  <a:gd name="T21" fmla="*/ 0 h 182"/>
                  <a:gd name="T22" fmla="*/ 0 w 611"/>
                  <a:gd name="T23" fmla="*/ 0 h 182"/>
                  <a:gd name="T24" fmla="*/ 0 w 611"/>
                  <a:gd name="T25" fmla="*/ 0 h 182"/>
                  <a:gd name="T26" fmla="*/ 0 w 611"/>
                  <a:gd name="T27" fmla="*/ 0 h 182"/>
                  <a:gd name="T28" fmla="*/ 0 w 611"/>
                  <a:gd name="T29" fmla="*/ 0 h 182"/>
                  <a:gd name="T30" fmla="*/ 0 w 611"/>
                  <a:gd name="T31" fmla="*/ 0 h 182"/>
                  <a:gd name="T32" fmla="*/ 0 w 611"/>
                  <a:gd name="T33" fmla="*/ 0 h 182"/>
                  <a:gd name="T34" fmla="*/ 0 w 611"/>
                  <a:gd name="T35" fmla="*/ 0 h 182"/>
                  <a:gd name="T36" fmla="*/ 0 w 611"/>
                  <a:gd name="T37" fmla="*/ 0 h 182"/>
                  <a:gd name="T38" fmla="*/ 0 w 611"/>
                  <a:gd name="T39" fmla="*/ 0 h 182"/>
                  <a:gd name="T40" fmla="*/ 0 w 611"/>
                  <a:gd name="T41" fmla="*/ 0 h 182"/>
                  <a:gd name="T42" fmla="*/ 0 w 611"/>
                  <a:gd name="T43" fmla="*/ 0 h 182"/>
                  <a:gd name="T44" fmla="*/ 0 w 611"/>
                  <a:gd name="T45" fmla="*/ 0 h 182"/>
                  <a:gd name="T46" fmla="*/ 0 w 611"/>
                  <a:gd name="T47" fmla="*/ 0 h 182"/>
                  <a:gd name="T48" fmla="*/ 0 w 611"/>
                  <a:gd name="T49" fmla="*/ 0 h 182"/>
                  <a:gd name="T50" fmla="*/ 0 w 611"/>
                  <a:gd name="T51" fmla="*/ 0 h 182"/>
                  <a:gd name="T52" fmla="*/ 0 w 611"/>
                  <a:gd name="T53" fmla="*/ 0 h 182"/>
                  <a:gd name="T54" fmla="*/ 0 w 611"/>
                  <a:gd name="T55" fmla="*/ 0 h 182"/>
                  <a:gd name="T56" fmla="*/ 0 w 611"/>
                  <a:gd name="T57" fmla="*/ 0 h 182"/>
                  <a:gd name="T58" fmla="*/ 0 w 611"/>
                  <a:gd name="T59" fmla="*/ 0 h 182"/>
                  <a:gd name="T60" fmla="*/ 0 w 611"/>
                  <a:gd name="T61" fmla="*/ 0 h 182"/>
                  <a:gd name="T62" fmla="*/ 0 w 611"/>
                  <a:gd name="T63" fmla="*/ 0 h 182"/>
                  <a:gd name="T64" fmla="*/ 0 w 611"/>
                  <a:gd name="T65" fmla="*/ 0 h 182"/>
                  <a:gd name="T66" fmla="*/ 0 w 611"/>
                  <a:gd name="T67" fmla="*/ 0 h 182"/>
                  <a:gd name="T68" fmla="*/ 0 w 611"/>
                  <a:gd name="T69" fmla="*/ 0 h 182"/>
                  <a:gd name="T70" fmla="*/ 0 w 611"/>
                  <a:gd name="T71" fmla="*/ 0 h 182"/>
                  <a:gd name="T72" fmla="*/ 0 w 611"/>
                  <a:gd name="T73" fmla="*/ 0 h 182"/>
                  <a:gd name="T74" fmla="*/ 0 w 611"/>
                  <a:gd name="T75" fmla="*/ 0 h 182"/>
                  <a:gd name="T76" fmla="*/ 0 w 611"/>
                  <a:gd name="T77" fmla="*/ 0 h 182"/>
                  <a:gd name="T78" fmla="*/ 0 w 611"/>
                  <a:gd name="T79" fmla="*/ 0 h 182"/>
                  <a:gd name="T80" fmla="*/ 0 w 611"/>
                  <a:gd name="T81" fmla="*/ 0 h 182"/>
                  <a:gd name="T82" fmla="*/ 0 w 611"/>
                  <a:gd name="T83" fmla="*/ 0 h 182"/>
                  <a:gd name="T84" fmla="*/ 0 w 611"/>
                  <a:gd name="T85" fmla="*/ 0 h 182"/>
                  <a:gd name="T86" fmla="*/ 0 w 611"/>
                  <a:gd name="T87" fmla="*/ 0 h 182"/>
                  <a:gd name="T88" fmla="*/ 0 w 611"/>
                  <a:gd name="T89" fmla="*/ 0 h 182"/>
                  <a:gd name="T90" fmla="*/ 0 w 611"/>
                  <a:gd name="T91" fmla="*/ 0 h 182"/>
                  <a:gd name="T92" fmla="*/ 0 w 611"/>
                  <a:gd name="T93" fmla="*/ 0 h 182"/>
                  <a:gd name="T94" fmla="*/ 0 w 611"/>
                  <a:gd name="T95" fmla="*/ 0 h 182"/>
                  <a:gd name="T96" fmla="*/ 0 w 611"/>
                  <a:gd name="T97" fmla="*/ 0 h 182"/>
                  <a:gd name="T98" fmla="*/ 0 w 611"/>
                  <a:gd name="T99" fmla="*/ 0 h 182"/>
                  <a:gd name="T100" fmla="*/ 0 w 611"/>
                  <a:gd name="T101" fmla="*/ 0 h 182"/>
                  <a:gd name="T102" fmla="*/ 0 w 611"/>
                  <a:gd name="T103" fmla="*/ 0 h 182"/>
                  <a:gd name="T104" fmla="*/ 0 w 611"/>
                  <a:gd name="T105" fmla="*/ 0 h 182"/>
                  <a:gd name="T106" fmla="*/ 0 w 611"/>
                  <a:gd name="T107" fmla="*/ 0 h 182"/>
                  <a:gd name="T108" fmla="*/ 0 w 611"/>
                  <a:gd name="T109" fmla="*/ 0 h 182"/>
                  <a:gd name="T110" fmla="*/ 0 w 611"/>
                  <a:gd name="T111" fmla="*/ 0 h 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1"/>
                  <a:gd name="T169" fmla="*/ 0 h 182"/>
                  <a:gd name="T170" fmla="*/ 611 w 611"/>
                  <a:gd name="T171" fmla="*/ 182 h 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1" h="182">
                    <a:moveTo>
                      <a:pt x="52" y="13"/>
                    </a:moveTo>
                    <a:lnTo>
                      <a:pt x="50" y="13"/>
                    </a:lnTo>
                    <a:lnTo>
                      <a:pt x="47" y="14"/>
                    </a:lnTo>
                    <a:lnTo>
                      <a:pt x="44" y="14"/>
                    </a:lnTo>
                    <a:lnTo>
                      <a:pt x="40" y="16"/>
                    </a:lnTo>
                    <a:lnTo>
                      <a:pt x="39" y="18"/>
                    </a:lnTo>
                    <a:lnTo>
                      <a:pt x="36" y="19"/>
                    </a:lnTo>
                    <a:lnTo>
                      <a:pt x="34" y="20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7" y="29"/>
                    </a:lnTo>
                    <a:lnTo>
                      <a:pt x="16" y="30"/>
                    </a:lnTo>
                    <a:lnTo>
                      <a:pt x="13" y="31"/>
                    </a:lnTo>
                    <a:lnTo>
                      <a:pt x="10" y="34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1" y="46"/>
                    </a:lnTo>
                    <a:lnTo>
                      <a:pt x="13" y="48"/>
                    </a:lnTo>
                    <a:lnTo>
                      <a:pt x="17" y="49"/>
                    </a:lnTo>
                    <a:lnTo>
                      <a:pt x="21" y="51"/>
                    </a:lnTo>
                    <a:lnTo>
                      <a:pt x="25" y="53"/>
                    </a:lnTo>
                    <a:lnTo>
                      <a:pt x="28" y="55"/>
                    </a:lnTo>
                    <a:lnTo>
                      <a:pt x="34" y="56"/>
                    </a:lnTo>
                    <a:lnTo>
                      <a:pt x="37" y="59"/>
                    </a:lnTo>
                    <a:lnTo>
                      <a:pt x="42" y="63"/>
                    </a:lnTo>
                    <a:lnTo>
                      <a:pt x="47" y="65"/>
                    </a:lnTo>
                    <a:lnTo>
                      <a:pt x="52" y="67"/>
                    </a:lnTo>
                    <a:lnTo>
                      <a:pt x="57" y="69"/>
                    </a:lnTo>
                    <a:lnTo>
                      <a:pt x="62" y="73"/>
                    </a:lnTo>
                    <a:lnTo>
                      <a:pt x="69" y="75"/>
                    </a:lnTo>
                    <a:lnTo>
                      <a:pt x="74" y="78"/>
                    </a:lnTo>
                    <a:lnTo>
                      <a:pt x="80" y="82"/>
                    </a:lnTo>
                    <a:lnTo>
                      <a:pt x="86" y="85"/>
                    </a:lnTo>
                    <a:lnTo>
                      <a:pt x="93" y="88"/>
                    </a:lnTo>
                    <a:lnTo>
                      <a:pt x="99" y="92"/>
                    </a:lnTo>
                    <a:lnTo>
                      <a:pt x="105" y="94"/>
                    </a:lnTo>
                    <a:lnTo>
                      <a:pt x="112" y="98"/>
                    </a:lnTo>
                    <a:lnTo>
                      <a:pt x="118" y="102"/>
                    </a:lnTo>
                    <a:lnTo>
                      <a:pt x="124" y="104"/>
                    </a:lnTo>
                    <a:lnTo>
                      <a:pt x="132" y="108"/>
                    </a:lnTo>
                    <a:lnTo>
                      <a:pt x="138" y="112"/>
                    </a:lnTo>
                    <a:lnTo>
                      <a:pt x="144" y="114"/>
                    </a:lnTo>
                    <a:lnTo>
                      <a:pt x="151" y="117"/>
                    </a:lnTo>
                    <a:lnTo>
                      <a:pt x="157" y="121"/>
                    </a:lnTo>
                    <a:lnTo>
                      <a:pt x="164" y="124"/>
                    </a:lnTo>
                    <a:lnTo>
                      <a:pt x="171" y="127"/>
                    </a:lnTo>
                    <a:lnTo>
                      <a:pt x="176" y="131"/>
                    </a:lnTo>
                    <a:lnTo>
                      <a:pt x="183" y="134"/>
                    </a:lnTo>
                    <a:lnTo>
                      <a:pt x="188" y="137"/>
                    </a:lnTo>
                    <a:lnTo>
                      <a:pt x="196" y="139"/>
                    </a:lnTo>
                    <a:lnTo>
                      <a:pt x="201" y="143"/>
                    </a:lnTo>
                    <a:lnTo>
                      <a:pt x="207" y="146"/>
                    </a:lnTo>
                    <a:lnTo>
                      <a:pt x="214" y="148"/>
                    </a:lnTo>
                    <a:lnTo>
                      <a:pt x="220" y="151"/>
                    </a:lnTo>
                    <a:lnTo>
                      <a:pt x="225" y="155"/>
                    </a:lnTo>
                    <a:lnTo>
                      <a:pt x="230" y="157"/>
                    </a:lnTo>
                    <a:lnTo>
                      <a:pt x="235" y="161"/>
                    </a:lnTo>
                    <a:lnTo>
                      <a:pt x="240" y="162"/>
                    </a:lnTo>
                    <a:lnTo>
                      <a:pt x="245" y="165"/>
                    </a:lnTo>
                    <a:lnTo>
                      <a:pt x="250" y="167"/>
                    </a:lnTo>
                    <a:lnTo>
                      <a:pt x="254" y="168"/>
                    </a:lnTo>
                    <a:lnTo>
                      <a:pt x="258" y="171"/>
                    </a:lnTo>
                    <a:lnTo>
                      <a:pt x="263" y="172"/>
                    </a:lnTo>
                    <a:lnTo>
                      <a:pt x="265" y="173"/>
                    </a:lnTo>
                    <a:lnTo>
                      <a:pt x="269" y="176"/>
                    </a:lnTo>
                    <a:lnTo>
                      <a:pt x="273" y="177"/>
                    </a:lnTo>
                    <a:lnTo>
                      <a:pt x="275" y="178"/>
                    </a:lnTo>
                    <a:lnTo>
                      <a:pt x="277" y="180"/>
                    </a:lnTo>
                    <a:lnTo>
                      <a:pt x="279" y="181"/>
                    </a:lnTo>
                    <a:lnTo>
                      <a:pt x="282" y="181"/>
                    </a:lnTo>
                    <a:lnTo>
                      <a:pt x="284" y="182"/>
                    </a:lnTo>
                    <a:lnTo>
                      <a:pt x="287" y="181"/>
                    </a:lnTo>
                    <a:lnTo>
                      <a:pt x="289" y="181"/>
                    </a:lnTo>
                    <a:lnTo>
                      <a:pt x="292" y="180"/>
                    </a:lnTo>
                    <a:lnTo>
                      <a:pt x="294" y="178"/>
                    </a:lnTo>
                    <a:lnTo>
                      <a:pt x="297" y="177"/>
                    </a:lnTo>
                    <a:lnTo>
                      <a:pt x="300" y="176"/>
                    </a:lnTo>
                    <a:lnTo>
                      <a:pt x="304" y="173"/>
                    </a:lnTo>
                    <a:lnTo>
                      <a:pt x="308" y="172"/>
                    </a:lnTo>
                    <a:lnTo>
                      <a:pt x="312" y="171"/>
                    </a:lnTo>
                    <a:lnTo>
                      <a:pt x="318" y="168"/>
                    </a:lnTo>
                    <a:lnTo>
                      <a:pt x="323" y="166"/>
                    </a:lnTo>
                    <a:lnTo>
                      <a:pt x="328" y="165"/>
                    </a:lnTo>
                    <a:lnTo>
                      <a:pt x="333" y="161"/>
                    </a:lnTo>
                    <a:lnTo>
                      <a:pt x="338" y="158"/>
                    </a:lnTo>
                    <a:lnTo>
                      <a:pt x="345" y="156"/>
                    </a:lnTo>
                    <a:lnTo>
                      <a:pt x="351" y="153"/>
                    </a:lnTo>
                    <a:lnTo>
                      <a:pt x="357" y="151"/>
                    </a:lnTo>
                    <a:lnTo>
                      <a:pt x="365" y="148"/>
                    </a:lnTo>
                    <a:lnTo>
                      <a:pt x="371" y="144"/>
                    </a:lnTo>
                    <a:lnTo>
                      <a:pt x="379" y="142"/>
                    </a:lnTo>
                    <a:lnTo>
                      <a:pt x="385" y="138"/>
                    </a:lnTo>
                    <a:lnTo>
                      <a:pt x="392" y="136"/>
                    </a:lnTo>
                    <a:lnTo>
                      <a:pt x="400" y="132"/>
                    </a:lnTo>
                    <a:lnTo>
                      <a:pt x="406" y="128"/>
                    </a:lnTo>
                    <a:lnTo>
                      <a:pt x="414" y="126"/>
                    </a:lnTo>
                    <a:lnTo>
                      <a:pt x="423" y="122"/>
                    </a:lnTo>
                    <a:lnTo>
                      <a:pt x="429" y="117"/>
                    </a:lnTo>
                    <a:lnTo>
                      <a:pt x="436" y="114"/>
                    </a:lnTo>
                    <a:lnTo>
                      <a:pt x="444" y="112"/>
                    </a:lnTo>
                    <a:lnTo>
                      <a:pt x="452" y="108"/>
                    </a:lnTo>
                    <a:lnTo>
                      <a:pt x="459" y="104"/>
                    </a:lnTo>
                    <a:lnTo>
                      <a:pt x="467" y="100"/>
                    </a:lnTo>
                    <a:lnTo>
                      <a:pt x="474" y="97"/>
                    </a:lnTo>
                    <a:lnTo>
                      <a:pt x="482" y="93"/>
                    </a:lnTo>
                    <a:lnTo>
                      <a:pt x="489" y="90"/>
                    </a:lnTo>
                    <a:lnTo>
                      <a:pt x="497" y="87"/>
                    </a:lnTo>
                    <a:lnTo>
                      <a:pt x="504" y="83"/>
                    </a:lnTo>
                    <a:lnTo>
                      <a:pt x="511" y="80"/>
                    </a:lnTo>
                    <a:lnTo>
                      <a:pt x="518" y="77"/>
                    </a:lnTo>
                    <a:lnTo>
                      <a:pt x="525" y="73"/>
                    </a:lnTo>
                    <a:lnTo>
                      <a:pt x="532" y="70"/>
                    </a:lnTo>
                    <a:lnTo>
                      <a:pt x="538" y="67"/>
                    </a:lnTo>
                    <a:lnTo>
                      <a:pt x="545" y="64"/>
                    </a:lnTo>
                    <a:lnTo>
                      <a:pt x="551" y="60"/>
                    </a:lnTo>
                    <a:lnTo>
                      <a:pt x="556" y="58"/>
                    </a:lnTo>
                    <a:lnTo>
                      <a:pt x="562" y="55"/>
                    </a:lnTo>
                    <a:lnTo>
                      <a:pt x="567" y="53"/>
                    </a:lnTo>
                    <a:lnTo>
                      <a:pt x="572" y="50"/>
                    </a:lnTo>
                    <a:lnTo>
                      <a:pt x="577" y="48"/>
                    </a:lnTo>
                    <a:lnTo>
                      <a:pt x="582" y="45"/>
                    </a:lnTo>
                    <a:lnTo>
                      <a:pt x="586" y="43"/>
                    </a:lnTo>
                    <a:lnTo>
                      <a:pt x="591" y="41"/>
                    </a:lnTo>
                    <a:lnTo>
                      <a:pt x="595" y="39"/>
                    </a:lnTo>
                    <a:lnTo>
                      <a:pt x="598" y="38"/>
                    </a:lnTo>
                    <a:lnTo>
                      <a:pt x="601" y="35"/>
                    </a:lnTo>
                    <a:lnTo>
                      <a:pt x="603" y="34"/>
                    </a:lnTo>
                    <a:lnTo>
                      <a:pt x="605" y="33"/>
                    </a:lnTo>
                    <a:lnTo>
                      <a:pt x="608" y="33"/>
                    </a:lnTo>
                    <a:lnTo>
                      <a:pt x="609" y="30"/>
                    </a:lnTo>
                    <a:lnTo>
                      <a:pt x="611" y="30"/>
                    </a:lnTo>
                    <a:lnTo>
                      <a:pt x="609" y="29"/>
                    </a:lnTo>
                    <a:lnTo>
                      <a:pt x="605" y="28"/>
                    </a:lnTo>
                    <a:lnTo>
                      <a:pt x="604" y="26"/>
                    </a:lnTo>
                    <a:lnTo>
                      <a:pt x="601" y="25"/>
                    </a:lnTo>
                    <a:lnTo>
                      <a:pt x="600" y="24"/>
                    </a:lnTo>
                    <a:lnTo>
                      <a:pt x="598" y="24"/>
                    </a:lnTo>
                    <a:lnTo>
                      <a:pt x="595" y="21"/>
                    </a:lnTo>
                    <a:lnTo>
                      <a:pt x="593" y="21"/>
                    </a:lnTo>
                    <a:lnTo>
                      <a:pt x="590" y="19"/>
                    </a:lnTo>
                    <a:lnTo>
                      <a:pt x="588" y="19"/>
                    </a:lnTo>
                    <a:lnTo>
                      <a:pt x="585" y="16"/>
                    </a:lnTo>
                    <a:lnTo>
                      <a:pt x="581" y="16"/>
                    </a:lnTo>
                    <a:lnTo>
                      <a:pt x="579" y="14"/>
                    </a:lnTo>
                    <a:lnTo>
                      <a:pt x="576" y="13"/>
                    </a:lnTo>
                    <a:lnTo>
                      <a:pt x="574" y="11"/>
                    </a:lnTo>
                    <a:lnTo>
                      <a:pt x="570" y="10"/>
                    </a:lnTo>
                    <a:lnTo>
                      <a:pt x="567" y="9"/>
                    </a:lnTo>
                    <a:lnTo>
                      <a:pt x="566" y="7"/>
                    </a:lnTo>
                    <a:lnTo>
                      <a:pt x="564" y="6"/>
                    </a:lnTo>
                    <a:lnTo>
                      <a:pt x="561" y="5"/>
                    </a:lnTo>
                    <a:lnTo>
                      <a:pt x="559" y="4"/>
                    </a:lnTo>
                    <a:lnTo>
                      <a:pt x="557" y="4"/>
                    </a:lnTo>
                    <a:lnTo>
                      <a:pt x="554" y="1"/>
                    </a:lnTo>
                    <a:lnTo>
                      <a:pt x="551" y="0"/>
                    </a:lnTo>
                    <a:lnTo>
                      <a:pt x="550" y="0"/>
                    </a:lnTo>
                    <a:lnTo>
                      <a:pt x="547" y="0"/>
                    </a:lnTo>
                    <a:lnTo>
                      <a:pt x="547" y="4"/>
                    </a:lnTo>
                    <a:lnTo>
                      <a:pt x="546" y="4"/>
                    </a:lnTo>
                    <a:lnTo>
                      <a:pt x="545" y="6"/>
                    </a:lnTo>
                    <a:lnTo>
                      <a:pt x="543" y="9"/>
                    </a:lnTo>
                    <a:lnTo>
                      <a:pt x="542" y="11"/>
                    </a:lnTo>
                    <a:lnTo>
                      <a:pt x="541" y="14"/>
                    </a:lnTo>
                    <a:lnTo>
                      <a:pt x="538" y="16"/>
                    </a:lnTo>
                    <a:lnTo>
                      <a:pt x="536" y="19"/>
                    </a:lnTo>
                    <a:lnTo>
                      <a:pt x="535" y="21"/>
                    </a:lnTo>
                    <a:lnTo>
                      <a:pt x="532" y="25"/>
                    </a:lnTo>
                    <a:lnTo>
                      <a:pt x="528" y="29"/>
                    </a:lnTo>
                    <a:lnTo>
                      <a:pt x="526" y="31"/>
                    </a:lnTo>
                    <a:lnTo>
                      <a:pt x="523" y="34"/>
                    </a:lnTo>
                    <a:lnTo>
                      <a:pt x="521" y="35"/>
                    </a:lnTo>
                    <a:lnTo>
                      <a:pt x="518" y="39"/>
                    </a:lnTo>
                    <a:lnTo>
                      <a:pt x="516" y="39"/>
                    </a:lnTo>
                    <a:lnTo>
                      <a:pt x="513" y="40"/>
                    </a:lnTo>
                    <a:lnTo>
                      <a:pt x="511" y="41"/>
                    </a:lnTo>
                    <a:lnTo>
                      <a:pt x="508" y="43"/>
                    </a:lnTo>
                    <a:lnTo>
                      <a:pt x="506" y="45"/>
                    </a:lnTo>
                    <a:lnTo>
                      <a:pt x="503" y="45"/>
                    </a:lnTo>
                    <a:lnTo>
                      <a:pt x="499" y="48"/>
                    </a:lnTo>
                    <a:lnTo>
                      <a:pt x="497" y="49"/>
                    </a:lnTo>
                    <a:lnTo>
                      <a:pt x="494" y="51"/>
                    </a:lnTo>
                    <a:lnTo>
                      <a:pt x="491" y="53"/>
                    </a:lnTo>
                    <a:lnTo>
                      <a:pt x="487" y="55"/>
                    </a:lnTo>
                    <a:lnTo>
                      <a:pt x="483" y="56"/>
                    </a:lnTo>
                    <a:lnTo>
                      <a:pt x="479" y="58"/>
                    </a:lnTo>
                    <a:lnTo>
                      <a:pt x="474" y="60"/>
                    </a:lnTo>
                    <a:lnTo>
                      <a:pt x="470" y="63"/>
                    </a:lnTo>
                    <a:lnTo>
                      <a:pt x="467" y="65"/>
                    </a:lnTo>
                    <a:lnTo>
                      <a:pt x="462" y="67"/>
                    </a:lnTo>
                    <a:lnTo>
                      <a:pt x="458" y="68"/>
                    </a:lnTo>
                    <a:lnTo>
                      <a:pt x="453" y="70"/>
                    </a:lnTo>
                    <a:lnTo>
                      <a:pt x="449" y="73"/>
                    </a:lnTo>
                    <a:lnTo>
                      <a:pt x="444" y="75"/>
                    </a:lnTo>
                    <a:lnTo>
                      <a:pt x="439" y="77"/>
                    </a:lnTo>
                    <a:lnTo>
                      <a:pt x="435" y="79"/>
                    </a:lnTo>
                    <a:lnTo>
                      <a:pt x="430" y="82"/>
                    </a:lnTo>
                    <a:lnTo>
                      <a:pt x="425" y="84"/>
                    </a:lnTo>
                    <a:lnTo>
                      <a:pt x="420" y="85"/>
                    </a:lnTo>
                    <a:lnTo>
                      <a:pt x="415" y="88"/>
                    </a:lnTo>
                    <a:lnTo>
                      <a:pt x="411" y="90"/>
                    </a:lnTo>
                    <a:lnTo>
                      <a:pt x="405" y="92"/>
                    </a:lnTo>
                    <a:lnTo>
                      <a:pt x="401" y="94"/>
                    </a:lnTo>
                    <a:lnTo>
                      <a:pt x="395" y="97"/>
                    </a:lnTo>
                    <a:lnTo>
                      <a:pt x="391" y="99"/>
                    </a:lnTo>
                    <a:lnTo>
                      <a:pt x="385" y="100"/>
                    </a:lnTo>
                    <a:lnTo>
                      <a:pt x="381" y="103"/>
                    </a:lnTo>
                    <a:lnTo>
                      <a:pt x="375" y="104"/>
                    </a:lnTo>
                    <a:lnTo>
                      <a:pt x="371" y="107"/>
                    </a:lnTo>
                    <a:lnTo>
                      <a:pt x="366" y="109"/>
                    </a:lnTo>
                    <a:lnTo>
                      <a:pt x="361" y="111"/>
                    </a:lnTo>
                    <a:lnTo>
                      <a:pt x="357" y="112"/>
                    </a:lnTo>
                    <a:lnTo>
                      <a:pt x="353" y="114"/>
                    </a:lnTo>
                    <a:lnTo>
                      <a:pt x="348" y="116"/>
                    </a:lnTo>
                    <a:lnTo>
                      <a:pt x="343" y="117"/>
                    </a:lnTo>
                    <a:lnTo>
                      <a:pt x="339" y="119"/>
                    </a:lnTo>
                    <a:lnTo>
                      <a:pt x="336" y="121"/>
                    </a:lnTo>
                    <a:lnTo>
                      <a:pt x="331" y="122"/>
                    </a:lnTo>
                    <a:lnTo>
                      <a:pt x="327" y="122"/>
                    </a:lnTo>
                    <a:lnTo>
                      <a:pt x="323" y="123"/>
                    </a:lnTo>
                    <a:lnTo>
                      <a:pt x="319" y="126"/>
                    </a:lnTo>
                    <a:lnTo>
                      <a:pt x="316" y="126"/>
                    </a:lnTo>
                    <a:lnTo>
                      <a:pt x="312" y="127"/>
                    </a:lnTo>
                    <a:lnTo>
                      <a:pt x="309" y="127"/>
                    </a:lnTo>
                    <a:lnTo>
                      <a:pt x="305" y="128"/>
                    </a:lnTo>
                    <a:lnTo>
                      <a:pt x="303" y="128"/>
                    </a:lnTo>
                    <a:lnTo>
                      <a:pt x="300" y="129"/>
                    </a:lnTo>
                    <a:lnTo>
                      <a:pt x="298" y="129"/>
                    </a:lnTo>
                    <a:lnTo>
                      <a:pt x="297" y="131"/>
                    </a:lnTo>
                    <a:lnTo>
                      <a:pt x="293" y="131"/>
                    </a:lnTo>
                    <a:lnTo>
                      <a:pt x="292" y="131"/>
                    </a:lnTo>
                    <a:lnTo>
                      <a:pt x="289" y="131"/>
                    </a:lnTo>
                    <a:lnTo>
                      <a:pt x="285" y="129"/>
                    </a:lnTo>
                    <a:lnTo>
                      <a:pt x="282" y="128"/>
                    </a:lnTo>
                    <a:lnTo>
                      <a:pt x="279" y="127"/>
                    </a:lnTo>
                    <a:lnTo>
                      <a:pt x="275" y="127"/>
                    </a:lnTo>
                    <a:lnTo>
                      <a:pt x="271" y="126"/>
                    </a:lnTo>
                    <a:lnTo>
                      <a:pt x="268" y="126"/>
                    </a:lnTo>
                    <a:lnTo>
                      <a:pt x="264" y="124"/>
                    </a:lnTo>
                    <a:lnTo>
                      <a:pt x="260" y="123"/>
                    </a:lnTo>
                    <a:lnTo>
                      <a:pt x="258" y="123"/>
                    </a:lnTo>
                    <a:lnTo>
                      <a:pt x="255" y="122"/>
                    </a:lnTo>
                    <a:lnTo>
                      <a:pt x="253" y="122"/>
                    </a:lnTo>
                    <a:lnTo>
                      <a:pt x="251" y="122"/>
                    </a:lnTo>
                    <a:lnTo>
                      <a:pt x="250" y="121"/>
                    </a:lnTo>
                    <a:lnTo>
                      <a:pt x="248" y="121"/>
                    </a:lnTo>
                    <a:lnTo>
                      <a:pt x="245" y="119"/>
                    </a:lnTo>
                    <a:lnTo>
                      <a:pt x="243" y="119"/>
                    </a:lnTo>
                    <a:lnTo>
                      <a:pt x="240" y="117"/>
                    </a:lnTo>
                    <a:lnTo>
                      <a:pt x="239" y="117"/>
                    </a:lnTo>
                    <a:lnTo>
                      <a:pt x="235" y="117"/>
                    </a:lnTo>
                    <a:lnTo>
                      <a:pt x="234" y="117"/>
                    </a:lnTo>
                    <a:lnTo>
                      <a:pt x="232" y="116"/>
                    </a:lnTo>
                    <a:lnTo>
                      <a:pt x="230" y="114"/>
                    </a:lnTo>
                    <a:lnTo>
                      <a:pt x="227" y="114"/>
                    </a:lnTo>
                    <a:lnTo>
                      <a:pt x="225" y="114"/>
                    </a:lnTo>
                    <a:lnTo>
                      <a:pt x="222" y="113"/>
                    </a:lnTo>
                    <a:lnTo>
                      <a:pt x="220" y="112"/>
                    </a:lnTo>
                    <a:lnTo>
                      <a:pt x="217" y="112"/>
                    </a:lnTo>
                    <a:lnTo>
                      <a:pt x="215" y="111"/>
                    </a:lnTo>
                    <a:lnTo>
                      <a:pt x="212" y="109"/>
                    </a:lnTo>
                    <a:lnTo>
                      <a:pt x="210" y="109"/>
                    </a:lnTo>
                    <a:lnTo>
                      <a:pt x="207" y="109"/>
                    </a:lnTo>
                    <a:lnTo>
                      <a:pt x="205" y="108"/>
                    </a:lnTo>
                    <a:lnTo>
                      <a:pt x="202" y="107"/>
                    </a:lnTo>
                    <a:lnTo>
                      <a:pt x="198" y="106"/>
                    </a:lnTo>
                    <a:lnTo>
                      <a:pt x="196" y="104"/>
                    </a:lnTo>
                    <a:lnTo>
                      <a:pt x="195" y="104"/>
                    </a:lnTo>
                    <a:lnTo>
                      <a:pt x="191" y="103"/>
                    </a:lnTo>
                    <a:lnTo>
                      <a:pt x="188" y="102"/>
                    </a:lnTo>
                    <a:lnTo>
                      <a:pt x="186" y="102"/>
                    </a:lnTo>
                    <a:lnTo>
                      <a:pt x="183" y="100"/>
                    </a:lnTo>
                    <a:lnTo>
                      <a:pt x="181" y="99"/>
                    </a:lnTo>
                    <a:lnTo>
                      <a:pt x="178" y="98"/>
                    </a:lnTo>
                    <a:lnTo>
                      <a:pt x="176" y="97"/>
                    </a:lnTo>
                    <a:lnTo>
                      <a:pt x="173" y="95"/>
                    </a:lnTo>
                    <a:lnTo>
                      <a:pt x="171" y="94"/>
                    </a:lnTo>
                    <a:lnTo>
                      <a:pt x="167" y="93"/>
                    </a:lnTo>
                    <a:lnTo>
                      <a:pt x="164" y="92"/>
                    </a:lnTo>
                    <a:lnTo>
                      <a:pt x="162" y="92"/>
                    </a:lnTo>
                    <a:lnTo>
                      <a:pt x="159" y="90"/>
                    </a:lnTo>
                    <a:lnTo>
                      <a:pt x="156" y="89"/>
                    </a:lnTo>
                    <a:lnTo>
                      <a:pt x="152" y="88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2" y="83"/>
                    </a:lnTo>
                    <a:lnTo>
                      <a:pt x="139" y="82"/>
                    </a:lnTo>
                    <a:lnTo>
                      <a:pt x="137" y="82"/>
                    </a:lnTo>
                    <a:lnTo>
                      <a:pt x="133" y="79"/>
                    </a:lnTo>
                    <a:lnTo>
                      <a:pt x="130" y="78"/>
                    </a:lnTo>
                    <a:lnTo>
                      <a:pt x="129" y="77"/>
                    </a:lnTo>
                    <a:lnTo>
                      <a:pt x="125" y="75"/>
                    </a:lnTo>
                    <a:lnTo>
                      <a:pt x="122" y="74"/>
                    </a:lnTo>
                    <a:lnTo>
                      <a:pt x="120" y="73"/>
                    </a:lnTo>
                    <a:lnTo>
                      <a:pt x="118" y="70"/>
                    </a:lnTo>
                    <a:lnTo>
                      <a:pt x="117" y="70"/>
                    </a:lnTo>
                    <a:lnTo>
                      <a:pt x="114" y="68"/>
                    </a:lnTo>
                    <a:lnTo>
                      <a:pt x="110" y="67"/>
                    </a:lnTo>
                    <a:lnTo>
                      <a:pt x="109" y="65"/>
                    </a:lnTo>
                    <a:lnTo>
                      <a:pt x="107" y="65"/>
                    </a:lnTo>
                    <a:lnTo>
                      <a:pt x="104" y="63"/>
                    </a:lnTo>
                    <a:lnTo>
                      <a:pt x="103" y="62"/>
                    </a:lnTo>
                    <a:lnTo>
                      <a:pt x="100" y="60"/>
                    </a:lnTo>
                    <a:lnTo>
                      <a:pt x="98" y="58"/>
                    </a:lnTo>
                    <a:lnTo>
                      <a:pt x="96" y="56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89" y="51"/>
                    </a:lnTo>
                    <a:lnTo>
                      <a:pt x="85" y="48"/>
                    </a:lnTo>
                    <a:lnTo>
                      <a:pt x="83" y="45"/>
                    </a:lnTo>
                    <a:lnTo>
                      <a:pt x="79" y="43"/>
                    </a:lnTo>
                    <a:lnTo>
                      <a:pt x="75" y="40"/>
                    </a:lnTo>
                    <a:lnTo>
                      <a:pt x="73" y="38"/>
                    </a:lnTo>
                    <a:lnTo>
                      <a:pt x="70" y="34"/>
                    </a:lnTo>
                    <a:lnTo>
                      <a:pt x="68" y="31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2" y="25"/>
                    </a:lnTo>
                    <a:lnTo>
                      <a:pt x="60" y="23"/>
                    </a:lnTo>
                    <a:lnTo>
                      <a:pt x="59" y="21"/>
                    </a:lnTo>
                    <a:lnTo>
                      <a:pt x="57" y="20"/>
                    </a:lnTo>
                    <a:lnTo>
                      <a:pt x="55" y="16"/>
                    </a:lnTo>
                    <a:lnTo>
                      <a:pt x="55" y="14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1" name="Freeform 254"/>
              <p:cNvSpPr>
                <a:spLocks noChangeAspect="1"/>
              </p:cNvSpPr>
              <p:nvPr/>
            </p:nvSpPr>
            <p:spPr bwMode="auto">
              <a:xfrm>
                <a:off x="2830" y="526"/>
                <a:ext cx="55" cy="22"/>
              </a:xfrm>
              <a:custGeom>
                <a:avLst/>
                <a:gdLst>
                  <a:gd name="T0" fmla="*/ 0 w 219"/>
                  <a:gd name="T1" fmla="*/ 0 h 88"/>
                  <a:gd name="T2" fmla="*/ 0 w 219"/>
                  <a:gd name="T3" fmla="*/ 0 h 88"/>
                  <a:gd name="T4" fmla="*/ 0 w 219"/>
                  <a:gd name="T5" fmla="*/ 0 h 88"/>
                  <a:gd name="T6" fmla="*/ 0 w 219"/>
                  <a:gd name="T7" fmla="*/ 0 h 88"/>
                  <a:gd name="T8" fmla="*/ 0 w 219"/>
                  <a:gd name="T9" fmla="*/ 0 h 88"/>
                  <a:gd name="T10" fmla="*/ 0 w 219"/>
                  <a:gd name="T11" fmla="*/ 0 h 88"/>
                  <a:gd name="T12" fmla="*/ 0 w 219"/>
                  <a:gd name="T13" fmla="*/ 0 h 88"/>
                  <a:gd name="T14" fmla="*/ 0 w 219"/>
                  <a:gd name="T15" fmla="*/ 0 h 88"/>
                  <a:gd name="T16" fmla="*/ 0 w 219"/>
                  <a:gd name="T17" fmla="*/ 0 h 88"/>
                  <a:gd name="T18" fmla="*/ 0 w 219"/>
                  <a:gd name="T19" fmla="*/ 0 h 88"/>
                  <a:gd name="T20" fmla="*/ 0 w 219"/>
                  <a:gd name="T21" fmla="*/ 0 h 88"/>
                  <a:gd name="T22" fmla="*/ 0 w 219"/>
                  <a:gd name="T23" fmla="*/ 0 h 88"/>
                  <a:gd name="T24" fmla="*/ 0 w 219"/>
                  <a:gd name="T25" fmla="*/ 0 h 88"/>
                  <a:gd name="T26" fmla="*/ 0 w 219"/>
                  <a:gd name="T27" fmla="*/ 0 h 88"/>
                  <a:gd name="T28" fmla="*/ 0 w 219"/>
                  <a:gd name="T29" fmla="*/ 0 h 88"/>
                  <a:gd name="T30" fmla="*/ 0 w 219"/>
                  <a:gd name="T31" fmla="*/ 0 h 88"/>
                  <a:gd name="T32" fmla="*/ 0 w 219"/>
                  <a:gd name="T33" fmla="*/ 0 h 88"/>
                  <a:gd name="T34" fmla="*/ 0 w 219"/>
                  <a:gd name="T35" fmla="*/ 0 h 88"/>
                  <a:gd name="T36" fmla="*/ 0 w 219"/>
                  <a:gd name="T37" fmla="*/ 0 h 88"/>
                  <a:gd name="T38" fmla="*/ 0 w 219"/>
                  <a:gd name="T39" fmla="*/ 0 h 88"/>
                  <a:gd name="T40" fmla="*/ 0 w 219"/>
                  <a:gd name="T41" fmla="*/ 0 h 88"/>
                  <a:gd name="T42" fmla="*/ 0 w 219"/>
                  <a:gd name="T43" fmla="*/ 0 h 88"/>
                  <a:gd name="T44" fmla="*/ 0 w 219"/>
                  <a:gd name="T45" fmla="*/ 0 h 88"/>
                  <a:gd name="T46" fmla="*/ 0 w 219"/>
                  <a:gd name="T47" fmla="*/ 0 h 88"/>
                  <a:gd name="T48" fmla="*/ 0 w 219"/>
                  <a:gd name="T49" fmla="*/ 0 h 88"/>
                  <a:gd name="T50" fmla="*/ 0 w 219"/>
                  <a:gd name="T51" fmla="*/ 0 h 88"/>
                  <a:gd name="T52" fmla="*/ 0 w 219"/>
                  <a:gd name="T53" fmla="*/ 0 h 88"/>
                  <a:gd name="T54" fmla="*/ 0 w 219"/>
                  <a:gd name="T55" fmla="*/ 0 h 88"/>
                  <a:gd name="T56" fmla="*/ 0 w 219"/>
                  <a:gd name="T57" fmla="*/ 0 h 88"/>
                  <a:gd name="T58" fmla="*/ 0 w 219"/>
                  <a:gd name="T59" fmla="*/ 0 h 88"/>
                  <a:gd name="T60" fmla="*/ 0 w 219"/>
                  <a:gd name="T61" fmla="*/ 0 h 88"/>
                  <a:gd name="T62" fmla="*/ 0 w 219"/>
                  <a:gd name="T63" fmla="*/ 0 h 88"/>
                  <a:gd name="T64" fmla="*/ 0 w 219"/>
                  <a:gd name="T65" fmla="*/ 0 h 88"/>
                  <a:gd name="T66" fmla="*/ 0 w 219"/>
                  <a:gd name="T67" fmla="*/ 0 h 88"/>
                  <a:gd name="T68" fmla="*/ 0 w 219"/>
                  <a:gd name="T69" fmla="*/ 0 h 88"/>
                  <a:gd name="T70" fmla="*/ 0 w 219"/>
                  <a:gd name="T71" fmla="*/ 0 h 88"/>
                  <a:gd name="T72" fmla="*/ 0 w 219"/>
                  <a:gd name="T73" fmla="*/ 0 h 88"/>
                  <a:gd name="T74" fmla="*/ 0 w 219"/>
                  <a:gd name="T75" fmla="*/ 0 h 88"/>
                  <a:gd name="T76" fmla="*/ 0 w 219"/>
                  <a:gd name="T77" fmla="*/ 0 h 88"/>
                  <a:gd name="T78" fmla="*/ 0 w 219"/>
                  <a:gd name="T79" fmla="*/ 0 h 88"/>
                  <a:gd name="T80" fmla="*/ 0 w 219"/>
                  <a:gd name="T81" fmla="*/ 0 h 88"/>
                  <a:gd name="T82" fmla="*/ 0 w 219"/>
                  <a:gd name="T83" fmla="*/ 0 h 88"/>
                  <a:gd name="T84" fmla="*/ 0 w 219"/>
                  <a:gd name="T85" fmla="*/ 0 h 88"/>
                  <a:gd name="T86" fmla="*/ 0 w 219"/>
                  <a:gd name="T87" fmla="*/ 0 h 88"/>
                  <a:gd name="T88" fmla="*/ 0 w 219"/>
                  <a:gd name="T89" fmla="*/ 0 h 88"/>
                  <a:gd name="T90" fmla="*/ 0 w 219"/>
                  <a:gd name="T91" fmla="*/ 0 h 88"/>
                  <a:gd name="T92" fmla="*/ 0 w 219"/>
                  <a:gd name="T93" fmla="*/ 0 h 88"/>
                  <a:gd name="T94" fmla="*/ 0 w 219"/>
                  <a:gd name="T95" fmla="*/ 0 h 88"/>
                  <a:gd name="T96" fmla="*/ 0 w 219"/>
                  <a:gd name="T97" fmla="*/ 0 h 88"/>
                  <a:gd name="T98" fmla="*/ 0 w 219"/>
                  <a:gd name="T99" fmla="*/ 0 h 88"/>
                  <a:gd name="T100" fmla="*/ 0 w 219"/>
                  <a:gd name="T101" fmla="*/ 0 h 88"/>
                  <a:gd name="T102" fmla="*/ 0 w 219"/>
                  <a:gd name="T103" fmla="*/ 0 h 88"/>
                  <a:gd name="T104" fmla="*/ 0 w 219"/>
                  <a:gd name="T105" fmla="*/ 0 h 88"/>
                  <a:gd name="T106" fmla="*/ 0 w 219"/>
                  <a:gd name="T107" fmla="*/ 0 h 88"/>
                  <a:gd name="T108" fmla="*/ 0 w 219"/>
                  <a:gd name="T109" fmla="*/ 0 h 88"/>
                  <a:gd name="T110" fmla="*/ 0 w 219"/>
                  <a:gd name="T111" fmla="*/ 0 h 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9"/>
                  <a:gd name="T169" fmla="*/ 0 h 88"/>
                  <a:gd name="T170" fmla="*/ 219 w 219"/>
                  <a:gd name="T171" fmla="*/ 88 h 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9" h="88">
                    <a:moveTo>
                      <a:pt x="5" y="0"/>
                    </a:moveTo>
                    <a:lnTo>
                      <a:pt x="0" y="62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3"/>
                    </a:lnTo>
                    <a:lnTo>
                      <a:pt x="10" y="64"/>
                    </a:lnTo>
                    <a:lnTo>
                      <a:pt x="13" y="66"/>
                    </a:lnTo>
                    <a:lnTo>
                      <a:pt x="15" y="67"/>
                    </a:lnTo>
                    <a:lnTo>
                      <a:pt x="18" y="68"/>
                    </a:lnTo>
                    <a:lnTo>
                      <a:pt x="22" y="69"/>
                    </a:lnTo>
                    <a:lnTo>
                      <a:pt x="26" y="69"/>
                    </a:lnTo>
                    <a:lnTo>
                      <a:pt x="29" y="71"/>
                    </a:lnTo>
                    <a:lnTo>
                      <a:pt x="33" y="72"/>
                    </a:lnTo>
                    <a:lnTo>
                      <a:pt x="36" y="73"/>
                    </a:lnTo>
                    <a:lnTo>
                      <a:pt x="38" y="73"/>
                    </a:lnTo>
                    <a:lnTo>
                      <a:pt x="39" y="74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7" y="76"/>
                    </a:lnTo>
                    <a:lnTo>
                      <a:pt x="49" y="77"/>
                    </a:lnTo>
                    <a:lnTo>
                      <a:pt x="52" y="77"/>
                    </a:lnTo>
                    <a:lnTo>
                      <a:pt x="53" y="78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2" y="81"/>
                    </a:lnTo>
                    <a:lnTo>
                      <a:pt x="63" y="81"/>
                    </a:lnTo>
                    <a:lnTo>
                      <a:pt x="67" y="81"/>
                    </a:lnTo>
                    <a:lnTo>
                      <a:pt x="70" y="82"/>
                    </a:lnTo>
                    <a:lnTo>
                      <a:pt x="72" y="82"/>
                    </a:lnTo>
                    <a:lnTo>
                      <a:pt x="75" y="82"/>
                    </a:lnTo>
                    <a:lnTo>
                      <a:pt x="76" y="83"/>
                    </a:lnTo>
                    <a:lnTo>
                      <a:pt x="80" y="83"/>
                    </a:lnTo>
                    <a:lnTo>
                      <a:pt x="82" y="84"/>
                    </a:lnTo>
                    <a:lnTo>
                      <a:pt x="85" y="84"/>
                    </a:lnTo>
                    <a:lnTo>
                      <a:pt x="87" y="84"/>
                    </a:lnTo>
                    <a:lnTo>
                      <a:pt x="90" y="84"/>
                    </a:lnTo>
                    <a:lnTo>
                      <a:pt x="92" y="86"/>
                    </a:lnTo>
                    <a:lnTo>
                      <a:pt x="95" y="86"/>
                    </a:lnTo>
                    <a:lnTo>
                      <a:pt x="99" y="87"/>
                    </a:lnTo>
                    <a:lnTo>
                      <a:pt x="100" y="87"/>
                    </a:lnTo>
                    <a:lnTo>
                      <a:pt x="104" y="87"/>
                    </a:lnTo>
                    <a:lnTo>
                      <a:pt x="106" y="87"/>
                    </a:lnTo>
                    <a:lnTo>
                      <a:pt x="109" y="88"/>
                    </a:lnTo>
                    <a:lnTo>
                      <a:pt x="111" y="88"/>
                    </a:lnTo>
                    <a:lnTo>
                      <a:pt x="114" y="88"/>
                    </a:lnTo>
                    <a:lnTo>
                      <a:pt x="116" y="88"/>
                    </a:lnTo>
                    <a:lnTo>
                      <a:pt x="119" y="88"/>
                    </a:lnTo>
                    <a:lnTo>
                      <a:pt x="121" y="88"/>
                    </a:lnTo>
                    <a:lnTo>
                      <a:pt x="124" y="88"/>
                    </a:lnTo>
                    <a:lnTo>
                      <a:pt x="126" y="88"/>
                    </a:lnTo>
                    <a:lnTo>
                      <a:pt x="129" y="88"/>
                    </a:lnTo>
                    <a:lnTo>
                      <a:pt x="131" y="88"/>
                    </a:lnTo>
                    <a:lnTo>
                      <a:pt x="133" y="88"/>
                    </a:lnTo>
                    <a:lnTo>
                      <a:pt x="136" y="88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3" y="87"/>
                    </a:lnTo>
                    <a:lnTo>
                      <a:pt x="145" y="86"/>
                    </a:lnTo>
                    <a:lnTo>
                      <a:pt x="148" y="86"/>
                    </a:lnTo>
                    <a:lnTo>
                      <a:pt x="150" y="84"/>
                    </a:lnTo>
                    <a:lnTo>
                      <a:pt x="153" y="84"/>
                    </a:lnTo>
                    <a:lnTo>
                      <a:pt x="154" y="84"/>
                    </a:lnTo>
                    <a:lnTo>
                      <a:pt x="156" y="84"/>
                    </a:lnTo>
                    <a:lnTo>
                      <a:pt x="159" y="83"/>
                    </a:lnTo>
                    <a:lnTo>
                      <a:pt x="162" y="83"/>
                    </a:lnTo>
                    <a:lnTo>
                      <a:pt x="165" y="82"/>
                    </a:lnTo>
                    <a:lnTo>
                      <a:pt x="168" y="81"/>
                    </a:lnTo>
                    <a:lnTo>
                      <a:pt x="170" y="81"/>
                    </a:lnTo>
                    <a:lnTo>
                      <a:pt x="173" y="79"/>
                    </a:lnTo>
                    <a:lnTo>
                      <a:pt x="175" y="79"/>
                    </a:lnTo>
                    <a:lnTo>
                      <a:pt x="177" y="78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88" y="73"/>
                    </a:lnTo>
                    <a:lnTo>
                      <a:pt x="192" y="72"/>
                    </a:lnTo>
                    <a:lnTo>
                      <a:pt x="194" y="71"/>
                    </a:lnTo>
                    <a:lnTo>
                      <a:pt x="198" y="69"/>
                    </a:lnTo>
                    <a:lnTo>
                      <a:pt x="199" y="67"/>
                    </a:lnTo>
                    <a:lnTo>
                      <a:pt x="203" y="64"/>
                    </a:lnTo>
                    <a:lnTo>
                      <a:pt x="206" y="64"/>
                    </a:lnTo>
                    <a:lnTo>
                      <a:pt x="208" y="62"/>
                    </a:lnTo>
                    <a:lnTo>
                      <a:pt x="209" y="62"/>
                    </a:lnTo>
                    <a:lnTo>
                      <a:pt x="212" y="61"/>
                    </a:lnTo>
                    <a:lnTo>
                      <a:pt x="214" y="58"/>
                    </a:lnTo>
                    <a:lnTo>
                      <a:pt x="218" y="57"/>
                    </a:lnTo>
                    <a:lnTo>
                      <a:pt x="219" y="54"/>
                    </a:lnTo>
                    <a:lnTo>
                      <a:pt x="209" y="8"/>
                    </a:lnTo>
                    <a:lnTo>
                      <a:pt x="208" y="8"/>
                    </a:lnTo>
                    <a:lnTo>
                      <a:pt x="206" y="8"/>
                    </a:lnTo>
                    <a:lnTo>
                      <a:pt x="202" y="10"/>
                    </a:lnTo>
                    <a:lnTo>
                      <a:pt x="199" y="10"/>
                    </a:lnTo>
                    <a:lnTo>
                      <a:pt x="198" y="12"/>
                    </a:lnTo>
                    <a:lnTo>
                      <a:pt x="196" y="13"/>
                    </a:lnTo>
                    <a:lnTo>
                      <a:pt x="192" y="13"/>
                    </a:lnTo>
                    <a:lnTo>
                      <a:pt x="189" y="14"/>
                    </a:lnTo>
                    <a:lnTo>
                      <a:pt x="187" y="14"/>
                    </a:lnTo>
                    <a:lnTo>
                      <a:pt x="183" y="15"/>
                    </a:lnTo>
                    <a:lnTo>
                      <a:pt x="179" y="17"/>
                    </a:lnTo>
                    <a:lnTo>
                      <a:pt x="177" y="18"/>
                    </a:lnTo>
                    <a:lnTo>
                      <a:pt x="172" y="18"/>
                    </a:lnTo>
                    <a:lnTo>
                      <a:pt x="170" y="18"/>
                    </a:lnTo>
                    <a:lnTo>
                      <a:pt x="168" y="19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60" y="19"/>
                    </a:lnTo>
                    <a:lnTo>
                      <a:pt x="159" y="20"/>
                    </a:lnTo>
                    <a:lnTo>
                      <a:pt x="155" y="20"/>
                    </a:lnTo>
                    <a:lnTo>
                      <a:pt x="154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1" y="23"/>
                    </a:lnTo>
                    <a:lnTo>
                      <a:pt x="139" y="23"/>
                    </a:lnTo>
                    <a:lnTo>
                      <a:pt x="136" y="23"/>
                    </a:lnTo>
                    <a:lnTo>
                      <a:pt x="133" y="24"/>
                    </a:lnTo>
                    <a:lnTo>
                      <a:pt x="130" y="24"/>
                    </a:lnTo>
                    <a:lnTo>
                      <a:pt x="128" y="24"/>
                    </a:lnTo>
                    <a:lnTo>
                      <a:pt x="125" y="24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6" y="25"/>
                    </a:lnTo>
                    <a:lnTo>
                      <a:pt x="114" y="25"/>
                    </a:lnTo>
                    <a:lnTo>
                      <a:pt x="110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5" y="25"/>
                    </a:lnTo>
                    <a:lnTo>
                      <a:pt x="91" y="25"/>
                    </a:lnTo>
                    <a:lnTo>
                      <a:pt x="88" y="25"/>
                    </a:lnTo>
                    <a:lnTo>
                      <a:pt x="86" y="25"/>
                    </a:lnTo>
                    <a:lnTo>
                      <a:pt x="82" y="25"/>
                    </a:lnTo>
                    <a:lnTo>
                      <a:pt x="80" y="25"/>
                    </a:lnTo>
                    <a:lnTo>
                      <a:pt x="76" y="24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68" y="24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58" y="23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3" y="12"/>
                    </a:lnTo>
                    <a:lnTo>
                      <a:pt x="19" y="10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3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2" name="Freeform 255"/>
              <p:cNvSpPr>
                <a:spLocks noChangeAspect="1"/>
              </p:cNvSpPr>
              <p:nvPr/>
            </p:nvSpPr>
            <p:spPr bwMode="auto">
              <a:xfrm>
                <a:off x="2830" y="479"/>
                <a:ext cx="53" cy="24"/>
              </a:xfrm>
              <a:custGeom>
                <a:avLst/>
                <a:gdLst>
                  <a:gd name="T0" fmla="*/ 0 w 214"/>
                  <a:gd name="T1" fmla="*/ 0 h 94"/>
                  <a:gd name="T2" fmla="*/ 0 w 214"/>
                  <a:gd name="T3" fmla="*/ 0 h 94"/>
                  <a:gd name="T4" fmla="*/ 0 w 214"/>
                  <a:gd name="T5" fmla="*/ 0 h 94"/>
                  <a:gd name="T6" fmla="*/ 0 w 214"/>
                  <a:gd name="T7" fmla="*/ 0 h 94"/>
                  <a:gd name="T8" fmla="*/ 0 w 214"/>
                  <a:gd name="T9" fmla="*/ 0 h 94"/>
                  <a:gd name="T10" fmla="*/ 0 w 214"/>
                  <a:gd name="T11" fmla="*/ 0 h 94"/>
                  <a:gd name="T12" fmla="*/ 0 w 214"/>
                  <a:gd name="T13" fmla="*/ 0 h 94"/>
                  <a:gd name="T14" fmla="*/ 0 w 214"/>
                  <a:gd name="T15" fmla="*/ 0 h 94"/>
                  <a:gd name="T16" fmla="*/ 0 w 214"/>
                  <a:gd name="T17" fmla="*/ 0 h 94"/>
                  <a:gd name="T18" fmla="*/ 0 w 214"/>
                  <a:gd name="T19" fmla="*/ 0 h 94"/>
                  <a:gd name="T20" fmla="*/ 0 w 214"/>
                  <a:gd name="T21" fmla="*/ 0 h 94"/>
                  <a:gd name="T22" fmla="*/ 0 w 214"/>
                  <a:gd name="T23" fmla="*/ 0 h 94"/>
                  <a:gd name="T24" fmla="*/ 0 w 214"/>
                  <a:gd name="T25" fmla="*/ 0 h 94"/>
                  <a:gd name="T26" fmla="*/ 0 w 214"/>
                  <a:gd name="T27" fmla="*/ 0 h 94"/>
                  <a:gd name="T28" fmla="*/ 0 w 214"/>
                  <a:gd name="T29" fmla="*/ 0 h 94"/>
                  <a:gd name="T30" fmla="*/ 0 w 214"/>
                  <a:gd name="T31" fmla="*/ 0 h 94"/>
                  <a:gd name="T32" fmla="*/ 0 w 214"/>
                  <a:gd name="T33" fmla="*/ 0 h 94"/>
                  <a:gd name="T34" fmla="*/ 0 w 214"/>
                  <a:gd name="T35" fmla="*/ 0 h 94"/>
                  <a:gd name="T36" fmla="*/ 0 w 214"/>
                  <a:gd name="T37" fmla="*/ 0 h 94"/>
                  <a:gd name="T38" fmla="*/ 0 w 214"/>
                  <a:gd name="T39" fmla="*/ 0 h 94"/>
                  <a:gd name="T40" fmla="*/ 0 w 214"/>
                  <a:gd name="T41" fmla="*/ 0 h 94"/>
                  <a:gd name="T42" fmla="*/ 0 w 214"/>
                  <a:gd name="T43" fmla="*/ 0 h 94"/>
                  <a:gd name="T44" fmla="*/ 0 w 214"/>
                  <a:gd name="T45" fmla="*/ 0 h 94"/>
                  <a:gd name="T46" fmla="*/ 0 w 214"/>
                  <a:gd name="T47" fmla="*/ 0 h 94"/>
                  <a:gd name="T48" fmla="*/ 0 w 214"/>
                  <a:gd name="T49" fmla="*/ 0 h 94"/>
                  <a:gd name="T50" fmla="*/ 0 w 214"/>
                  <a:gd name="T51" fmla="*/ 0 h 94"/>
                  <a:gd name="T52" fmla="*/ 0 w 214"/>
                  <a:gd name="T53" fmla="*/ 0 h 94"/>
                  <a:gd name="T54" fmla="*/ 0 w 214"/>
                  <a:gd name="T55" fmla="*/ 0 h 94"/>
                  <a:gd name="T56" fmla="*/ 0 w 214"/>
                  <a:gd name="T57" fmla="*/ 0 h 94"/>
                  <a:gd name="T58" fmla="*/ 0 w 214"/>
                  <a:gd name="T59" fmla="*/ 0 h 94"/>
                  <a:gd name="T60" fmla="*/ 0 w 214"/>
                  <a:gd name="T61" fmla="*/ 0 h 94"/>
                  <a:gd name="T62" fmla="*/ 0 w 214"/>
                  <a:gd name="T63" fmla="*/ 0 h 94"/>
                  <a:gd name="T64" fmla="*/ 0 w 214"/>
                  <a:gd name="T65" fmla="*/ 0 h 94"/>
                  <a:gd name="T66" fmla="*/ 0 w 214"/>
                  <a:gd name="T67" fmla="*/ 0 h 94"/>
                  <a:gd name="T68" fmla="*/ 0 w 214"/>
                  <a:gd name="T69" fmla="*/ 0 h 94"/>
                  <a:gd name="T70" fmla="*/ 0 w 214"/>
                  <a:gd name="T71" fmla="*/ 0 h 94"/>
                  <a:gd name="T72" fmla="*/ 0 w 214"/>
                  <a:gd name="T73" fmla="*/ 0 h 94"/>
                  <a:gd name="T74" fmla="*/ 0 w 214"/>
                  <a:gd name="T75" fmla="*/ 0 h 94"/>
                  <a:gd name="T76" fmla="*/ 0 w 214"/>
                  <a:gd name="T77" fmla="*/ 0 h 94"/>
                  <a:gd name="T78" fmla="*/ 0 w 214"/>
                  <a:gd name="T79" fmla="*/ 0 h 94"/>
                  <a:gd name="T80" fmla="*/ 0 w 214"/>
                  <a:gd name="T81" fmla="*/ 0 h 94"/>
                  <a:gd name="T82" fmla="*/ 0 w 214"/>
                  <a:gd name="T83" fmla="*/ 0 h 94"/>
                  <a:gd name="T84" fmla="*/ 0 w 214"/>
                  <a:gd name="T85" fmla="*/ 0 h 94"/>
                  <a:gd name="T86" fmla="*/ 0 w 214"/>
                  <a:gd name="T87" fmla="*/ 0 h 94"/>
                  <a:gd name="T88" fmla="*/ 0 w 214"/>
                  <a:gd name="T89" fmla="*/ 0 h 94"/>
                  <a:gd name="T90" fmla="*/ 0 w 214"/>
                  <a:gd name="T91" fmla="*/ 0 h 94"/>
                  <a:gd name="T92" fmla="*/ 0 w 214"/>
                  <a:gd name="T93" fmla="*/ 0 h 94"/>
                  <a:gd name="T94" fmla="*/ 0 w 214"/>
                  <a:gd name="T95" fmla="*/ 0 h 94"/>
                  <a:gd name="T96" fmla="*/ 0 w 214"/>
                  <a:gd name="T97" fmla="*/ 0 h 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4"/>
                  <a:gd name="T148" fmla="*/ 0 h 94"/>
                  <a:gd name="T149" fmla="*/ 214 w 214"/>
                  <a:gd name="T150" fmla="*/ 94 h 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4" h="94">
                    <a:moveTo>
                      <a:pt x="124" y="0"/>
                    </a:move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98" y="0"/>
                    </a:lnTo>
                    <a:lnTo>
                      <a:pt x="93" y="1"/>
                    </a:lnTo>
                    <a:lnTo>
                      <a:pt x="88" y="1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5" y="4"/>
                    </a:lnTo>
                    <a:lnTo>
                      <a:pt x="72" y="4"/>
                    </a:lnTo>
                    <a:lnTo>
                      <a:pt x="67" y="4"/>
                    </a:lnTo>
                    <a:lnTo>
                      <a:pt x="63" y="5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1" y="7"/>
                    </a:lnTo>
                    <a:lnTo>
                      <a:pt x="49" y="9"/>
                    </a:lnTo>
                    <a:lnTo>
                      <a:pt x="44" y="9"/>
                    </a:lnTo>
                    <a:lnTo>
                      <a:pt x="41" y="10"/>
                    </a:lnTo>
                    <a:lnTo>
                      <a:pt x="39" y="11"/>
                    </a:lnTo>
                    <a:lnTo>
                      <a:pt x="35" y="13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7" y="20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4" y="33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1" y="55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7" y="65"/>
                    </a:lnTo>
                    <a:lnTo>
                      <a:pt x="10" y="65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7" y="73"/>
                    </a:lnTo>
                    <a:lnTo>
                      <a:pt x="21" y="74"/>
                    </a:lnTo>
                    <a:lnTo>
                      <a:pt x="24" y="75"/>
                    </a:lnTo>
                    <a:lnTo>
                      <a:pt x="28" y="77"/>
                    </a:lnTo>
                    <a:lnTo>
                      <a:pt x="30" y="78"/>
                    </a:lnTo>
                    <a:lnTo>
                      <a:pt x="33" y="78"/>
                    </a:lnTo>
                    <a:lnTo>
                      <a:pt x="35" y="80"/>
                    </a:lnTo>
                    <a:lnTo>
                      <a:pt x="39" y="82"/>
                    </a:lnTo>
                    <a:lnTo>
                      <a:pt x="41" y="83"/>
                    </a:lnTo>
                    <a:lnTo>
                      <a:pt x="46" y="84"/>
                    </a:lnTo>
                    <a:lnTo>
                      <a:pt x="49" y="85"/>
                    </a:lnTo>
                    <a:lnTo>
                      <a:pt x="53" y="85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63" y="88"/>
                    </a:lnTo>
                    <a:lnTo>
                      <a:pt x="67" y="89"/>
                    </a:lnTo>
                    <a:lnTo>
                      <a:pt x="70" y="89"/>
                    </a:lnTo>
                    <a:lnTo>
                      <a:pt x="74" y="90"/>
                    </a:lnTo>
                    <a:lnTo>
                      <a:pt x="78" y="92"/>
                    </a:lnTo>
                    <a:lnTo>
                      <a:pt x="83" y="92"/>
                    </a:lnTo>
                    <a:lnTo>
                      <a:pt x="85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8" y="94"/>
                    </a:lnTo>
                    <a:lnTo>
                      <a:pt x="101" y="94"/>
                    </a:lnTo>
                    <a:lnTo>
                      <a:pt x="106" y="94"/>
                    </a:lnTo>
                    <a:lnTo>
                      <a:pt x="109" y="94"/>
                    </a:lnTo>
                    <a:lnTo>
                      <a:pt x="113" y="94"/>
                    </a:lnTo>
                    <a:lnTo>
                      <a:pt x="117" y="94"/>
                    </a:lnTo>
                    <a:lnTo>
                      <a:pt x="121" y="94"/>
                    </a:lnTo>
                    <a:lnTo>
                      <a:pt x="124" y="94"/>
                    </a:lnTo>
                    <a:lnTo>
                      <a:pt x="128" y="94"/>
                    </a:lnTo>
                    <a:lnTo>
                      <a:pt x="132" y="94"/>
                    </a:lnTo>
                    <a:lnTo>
                      <a:pt x="137" y="92"/>
                    </a:lnTo>
                    <a:lnTo>
                      <a:pt x="141" y="92"/>
                    </a:lnTo>
                    <a:lnTo>
                      <a:pt x="145" y="92"/>
                    </a:lnTo>
                    <a:lnTo>
                      <a:pt x="147" y="92"/>
                    </a:lnTo>
                    <a:lnTo>
                      <a:pt x="152" y="90"/>
                    </a:lnTo>
                    <a:lnTo>
                      <a:pt x="155" y="89"/>
                    </a:lnTo>
                    <a:lnTo>
                      <a:pt x="158" y="89"/>
                    </a:lnTo>
                    <a:lnTo>
                      <a:pt x="162" y="89"/>
                    </a:lnTo>
                    <a:lnTo>
                      <a:pt x="165" y="88"/>
                    </a:lnTo>
                    <a:lnTo>
                      <a:pt x="169" y="87"/>
                    </a:lnTo>
                    <a:lnTo>
                      <a:pt x="172" y="87"/>
                    </a:lnTo>
                    <a:lnTo>
                      <a:pt x="175" y="85"/>
                    </a:lnTo>
                    <a:lnTo>
                      <a:pt x="179" y="84"/>
                    </a:lnTo>
                    <a:lnTo>
                      <a:pt x="180" y="84"/>
                    </a:lnTo>
                    <a:lnTo>
                      <a:pt x="184" y="83"/>
                    </a:lnTo>
                    <a:lnTo>
                      <a:pt x="186" y="82"/>
                    </a:lnTo>
                    <a:lnTo>
                      <a:pt x="189" y="80"/>
                    </a:lnTo>
                    <a:lnTo>
                      <a:pt x="191" y="78"/>
                    </a:lnTo>
                    <a:lnTo>
                      <a:pt x="194" y="78"/>
                    </a:lnTo>
                    <a:lnTo>
                      <a:pt x="196" y="75"/>
                    </a:lnTo>
                    <a:lnTo>
                      <a:pt x="198" y="75"/>
                    </a:lnTo>
                    <a:lnTo>
                      <a:pt x="200" y="74"/>
                    </a:lnTo>
                    <a:lnTo>
                      <a:pt x="203" y="73"/>
                    </a:lnTo>
                    <a:lnTo>
                      <a:pt x="205" y="68"/>
                    </a:lnTo>
                    <a:lnTo>
                      <a:pt x="209" y="65"/>
                    </a:lnTo>
                    <a:lnTo>
                      <a:pt x="211" y="63"/>
                    </a:lnTo>
                    <a:lnTo>
                      <a:pt x="213" y="58"/>
                    </a:lnTo>
                    <a:lnTo>
                      <a:pt x="214" y="54"/>
                    </a:lnTo>
                    <a:lnTo>
                      <a:pt x="214" y="50"/>
                    </a:lnTo>
                    <a:lnTo>
                      <a:pt x="214" y="49"/>
                    </a:lnTo>
                    <a:lnTo>
                      <a:pt x="214" y="45"/>
                    </a:lnTo>
                    <a:lnTo>
                      <a:pt x="213" y="44"/>
                    </a:lnTo>
                    <a:lnTo>
                      <a:pt x="211" y="43"/>
                    </a:lnTo>
                    <a:lnTo>
                      <a:pt x="211" y="39"/>
                    </a:lnTo>
                    <a:lnTo>
                      <a:pt x="209" y="35"/>
                    </a:lnTo>
                    <a:lnTo>
                      <a:pt x="206" y="31"/>
                    </a:lnTo>
                    <a:lnTo>
                      <a:pt x="204" y="29"/>
                    </a:lnTo>
                    <a:lnTo>
                      <a:pt x="201" y="26"/>
                    </a:lnTo>
                    <a:lnTo>
                      <a:pt x="198" y="23"/>
                    </a:lnTo>
                    <a:lnTo>
                      <a:pt x="194" y="20"/>
                    </a:lnTo>
                    <a:lnTo>
                      <a:pt x="191" y="19"/>
                    </a:lnTo>
                    <a:lnTo>
                      <a:pt x="189" y="16"/>
                    </a:lnTo>
                    <a:lnTo>
                      <a:pt x="184" y="14"/>
                    </a:lnTo>
                    <a:lnTo>
                      <a:pt x="181" y="14"/>
                    </a:lnTo>
                    <a:lnTo>
                      <a:pt x="180" y="13"/>
                    </a:lnTo>
                    <a:lnTo>
                      <a:pt x="179" y="13"/>
                    </a:lnTo>
                    <a:lnTo>
                      <a:pt x="176" y="11"/>
                    </a:lnTo>
                    <a:lnTo>
                      <a:pt x="172" y="9"/>
                    </a:lnTo>
                    <a:lnTo>
                      <a:pt x="167" y="9"/>
                    </a:lnTo>
                    <a:lnTo>
                      <a:pt x="165" y="7"/>
                    </a:lnTo>
                    <a:lnTo>
                      <a:pt x="164" y="6"/>
                    </a:lnTo>
                    <a:lnTo>
                      <a:pt x="162" y="6"/>
                    </a:lnTo>
                    <a:lnTo>
                      <a:pt x="160" y="6"/>
                    </a:lnTo>
                    <a:lnTo>
                      <a:pt x="155" y="5"/>
                    </a:lnTo>
                    <a:lnTo>
                      <a:pt x="152" y="4"/>
                    </a:lnTo>
                    <a:lnTo>
                      <a:pt x="147" y="4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7" y="2"/>
                    </a:lnTo>
                    <a:lnTo>
                      <a:pt x="135" y="1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3" name="Freeform 256"/>
              <p:cNvSpPr>
                <a:spLocks noChangeAspect="1"/>
              </p:cNvSpPr>
              <p:nvPr/>
            </p:nvSpPr>
            <p:spPr bwMode="auto">
              <a:xfrm>
                <a:off x="2785" y="615"/>
                <a:ext cx="10" cy="53"/>
              </a:xfrm>
              <a:custGeom>
                <a:avLst/>
                <a:gdLst>
                  <a:gd name="T0" fmla="*/ 0 w 40"/>
                  <a:gd name="T1" fmla="*/ 0 h 211"/>
                  <a:gd name="T2" fmla="*/ 0 w 40"/>
                  <a:gd name="T3" fmla="*/ 0 h 211"/>
                  <a:gd name="T4" fmla="*/ 0 w 40"/>
                  <a:gd name="T5" fmla="*/ 0 h 211"/>
                  <a:gd name="T6" fmla="*/ 0 w 40"/>
                  <a:gd name="T7" fmla="*/ 0 h 211"/>
                  <a:gd name="T8" fmla="*/ 0 w 40"/>
                  <a:gd name="T9" fmla="*/ 0 h 211"/>
                  <a:gd name="T10" fmla="*/ 0 w 40"/>
                  <a:gd name="T11" fmla="*/ 0 h 211"/>
                  <a:gd name="T12" fmla="*/ 0 w 40"/>
                  <a:gd name="T13" fmla="*/ 0 h 211"/>
                  <a:gd name="T14" fmla="*/ 0 w 40"/>
                  <a:gd name="T15" fmla="*/ 0 h 211"/>
                  <a:gd name="T16" fmla="*/ 0 w 40"/>
                  <a:gd name="T17" fmla="*/ 0 h 211"/>
                  <a:gd name="T18" fmla="*/ 0 w 40"/>
                  <a:gd name="T19" fmla="*/ 0 h 211"/>
                  <a:gd name="T20" fmla="*/ 0 w 40"/>
                  <a:gd name="T21" fmla="*/ 0 h 211"/>
                  <a:gd name="T22" fmla="*/ 0 w 40"/>
                  <a:gd name="T23" fmla="*/ 0 h 211"/>
                  <a:gd name="T24" fmla="*/ 0 w 40"/>
                  <a:gd name="T25" fmla="*/ 0 h 211"/>
                  <a:gd name="T26" fmla="*/ 0 w 40"/>
                  <a:gd name="T27" fmla="*/ 0 h 211"/>
                  <a:gd name="T28" fmla="*/ 0 w 40"/>
                  <a:gd name="T29" fmla="*/ 0 h 211"/>
                  <a:gd name="T30" fmla="*/ 0 w 40"/>
                  <a:gd name="T31" fmla="*/ 0 h 211"/>
                  <a:gd name="T32" fmla="*/ 0 w 40"/>
                  <a:gd name="T33" fmla="*/ 0 h 211"/>
                  <a:gd name="T34" fmla="*/ 0 w 40"/>
                  <a:gd name="T35" fmla="*/ 0 h 211"/>
                  <a:gd name="T36" fmla="*/ 0 w 40"/>
                  <a:gd name="T37" fmla="*/ 0 h 211"/>
                  <a:gd name="T38" fmla="*/ 0 w 40"/>
                  <a:gd name="T39" fmla="*/ 0 h 211"/>
                  <a:gd name="T40" fmla="*/ 0 w 40"/>
                  <a:gd name="T41" fmla="*/ 0 h 211"/>
                  <a:gd name="T42" fmla="*/ 0 w 40"/>
                  <a:gd name="T43" fmla="*/ 0 h 211"/>
                  <a:gd name="T44" fmla="*/ 0 w 40"/>
                  <a:gd name="T45" fmla="*/ 0 h 211"/>
                  <a:gd name="T46" fmla="*/ 0 w 40"/>
                  <a:gd name="T47" fmla="*/ 0 h 211"/>
                  <a:gd name="T48" fmla="*/ 0 w 40"/>
                  <a:gd name="T49" fmla="*/ 0 h 211"/>
                  <a:gd name="T50" fmla="*/ 0 w 40"/>
                  <a:gd name="T51" fmla="*/ 0 h 211"/>
                  <a:gd name="T52" fmla="*/ 0 w 40"/>
                  <a:gd name="T53" fmla="*/ 0 h 211"/>
                  <a:gd name="T54" fmla="*/ 0 w 40"/>
                  <a:gd name="T55" fmla="*/ 0 h 211"/>
                  <a:gd name="T56" fmla="*/ 0 w 40"/>
                  <a:gd name="T57" fmla="*/ 0 h 211"/>
                  <a:gd name="T58" fmla="*/ 0 w 40"/>
                  <a:gd name="T59" fmla="*/ 0 h 211"/>
                  <a:gd name="T60" fmla="*/ 0 w 40"/>
                  <a:gd name="T61" fmla="*/ 0 h 211"/>
                  <a:gd name="T62" fmla="*/ 0 w 40"/>
                  <a:gd name="T63" fmla="*/ 0 h 211"/>
                  <a:gd name="T64" fmla="*/ 0 w 40"/>
                  <a:gd name="T65" fmla="*/ 0 h 211"/>
                  <a:gd name="T66" fmla="*/ 0 w 40"/>
                  <a:gd name="T67" fmla="*/ 0 h 211"/>
                  <a:gd name="T68" fmla="*/ 0 w 40"/>
                  <a:gd name="T69" fmla="*/ 0 h 211"/>
                  <a:gd name="T70" fmla="*/ 0 w 40"/>
                  <a:gd name="T71" fmla="*/ 0 h 211"/>
                  <a:gd name="T72" fmla="*/ 0 w 40"/>
                  <a:gd name="T73" fmla="*/ 0 h 211"/>
                  <a:gd name="T74" fmla="*/ 0 w 40"/>
                  <a:gd name="T75" fmla="*/ 0 h 211"/>
                  <a:gd name="T76" fmla="*/ 0 w 40"/>
                  <a:gd name="T77" fmla="*/ 0 h 211"/>
                  <a:gd name="T78" fmla="*/ 0 w 40"/>
                  <a:gd name="T79" fmla="*/ 0 h 211"/>
                  <a:gd name="T80" fmla="*/ 0 w 40"/>
                  <a:gd name="T81" fmla="*/ 0 h 211"/>
                  <a:gd name="T82" fmla="*/ 0 w 40"/>
                  <a:gd name="T83" fmla="*/ 0 h 211"/>
                  <a:gd name="T84" fmla="*/ 0 w 40"/>
                  <a:gd name="T85" fmla="*/ 0 h 211"/>
                  <a:gd name="T86" fmla="*/ 0 w 40"/>
                  <a:gd name="T87" fmla="*/ 0 h 211"/>
                  <a:gd name="T88" fmla="*/ 0 w 40"/>
                  <a:gd name="T89" fmla="*/ 0 h 211"/>
                  <a:gd name="T90" fmla="*/ 0 w 40"/>
                  <a:gd name="T91" fmla="*/ 0 h 211"/>
                  <a:gd name="T92" fmla="*/ 0 w 40"/>
                  <a:gd name="T93" fmla="*/ 0 h 211"/>
                  <a:gd name="T94" fmla="*/ 0 w 40"/>
                  <a:gd name="T95" fmla="*/ 0 h 211"/>
                  <a:gd name="T96" fmla="*/ 0 w 40"/>
                  <a:gd name="T97" fmla="*/ 0 h 211"/>
                  <a:gd name="T98" fmla="*/ 0 w 40"/>
                  <a:gd name="T99" fmla="*/ 0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211"/>
                  <a:gd name="T152" fmla="*/ 40 w 40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211">
                    <a:moveTo>
                      <a:pt x="16" y="23"/>
                    </a:moveTo>
                    <a:lnTo>
                      <a:pt x="17" y="25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0" y="42"/>
                    </a:lnTo>
                    <a:lnTo>
                      <a:pt x="20" y="45"/>
                    </a:lnTo>
                    <a:lnTo>
                      <a:pt x="21" y="48"/>
                    </a:lnTo>
                    <a:lnTo>
                      <a:pt x="21" y="50"/>
                    </a:lnTo>
                    <a:lnTo>
                      <a:pt x="22" y="55"/>
                    </a:lnTo>
                    <a:lnTo>
                      <a:pt x="22" y="58"/>
                    </a:lnTo>
                    <a:lnTo>
                      <a:pt x="22" y="62"/>
                    </a:lnTo>
                    <a:lnTo>
                      <a:pt x="22" y="64"/>
                    </a:lnTo>
                    <a:lnTo>
                      <a:pt x="22" y="68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4" y="77"/>
                    </a:lnTo>
                    <a:lnTo>
                      <a:pt x="24" y="82"/>
                    </a:lnTo>
                    <a:lnTo>
                      <a:pt x="25" y="84"/>
                    </a:lnTo>
                    <a:lnTo>
                      <a:pt x="25" y="87"/>
                    </a:lnTo>
                    <a:lnTo>
                      <a:pt x="25" y="92"/>
                    </a:lnTo>
                    <a:lnTo>
                      <a:pt x="25" y="94"/>
                    </a:lnTo>
                    <a:lnTo>
                      <a:pt x="25" y="97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3"/>
                    </a:lnTo>
                    <a:lnTo>
                      <a:pt x="25" y="115"/>
                    </a:lnTo>
                    <a:lnTo>
                      <a:pt x="25" y="118"/>
                    </a:lnTo>
                    <a:lnTo>
                      <a:pt x="24" y="121"/>
                    </a:lnTo>
                    <a:lnTo>
                      <a:pt x="24" y="125"/>
                    </a:lnTo>
                    <a:lnTo>
                      <a:pt x="22" y="128"/>
                    </a:lnTo>
                    <a:lnTo>
                      <a:pt x="22" y="132"/>
                    </a:lnTo>
                    <a:lnTo>
                      <a:pt x="21" y="133"/>
                    </a:lnTo>
                    <a:lnTo>
                      <a:pt x="21" y="136"/>
                    </a:lnTo>
                    <a:lnTo>
                      <a:pt x="20" y="138"/>
                    </a:lnTo>
                    <a:lnTo>
                      <a:pt x="20" y="141"/>
                    </a:lnTo>
                    <a:lnTo>
                      <a:pt x="19" y="143"/>
                    </a:lnTo>
                    <a:lnTo>
                      <a:pt x="17" y="148"/>
                    </a:lnTo>
                    <a:lnTo>
                      <a:pt x="16" y="151"/>
                    </a:lnTo>
                    <a:lnTo>
                      <a:pt x="15" y="152"/>
                    </a:lnTo>
                    <a:lnTo>
                      <a:pt x="15" y="155"/>
                    </a:lnTo>
                    <a:lnTo>
                      <a:pt x="15" y="157"/>
                    </a:lnTo>
                    <a:lnTo>
                      <a:pt x="14" y="159"/>
                    </a:lnTo>
                    <a:lnTo>
                      <a:pt x="12" y="161"/>
                    </a:lnTo>
                    <a:lnTo>
                      <a:pt x="12" y="162"/>
                    </a:lnTo>
                    <a:lnTo>
                      <a:pt x="12" y="165"/>
                    </a:lnTo>
                    <a:lnTo>
                      <a:pt x="11" y="167"/>
                    </a:lnTo>
                    <a:lnTo>
                      <a:pt x="11" y="169"/>
                    </a:lnTo>
                    <a:lnTo>
                      <a:pt x="10" y="172"/>
                    </a:lnTo>
                    <a:lnTo>
                      <a:pt x="10" y="174"/>
                    </a:lnTo>
                    <a:lnTo>
                      <a:pt x="9" y="177"/>
                    </a:lnTo>
                    <a:lnTo>
                      <a:pt x="7" y="181"/>
                    </a:lnTo>
                    <a:lnTo>
                      <a:pt x="6" y="185"/>
                    </a:lnTo>
                    <a:lnTo>
                      <a:pt x="5" y="187"/>
                    </a:lnTo>
                    <a:lnTo>
                      <a:pt x="4" y="191"/>
                    </a:lnTo>
                    <a:lnTo>
                      <a:pt x="2" y="195"/>
                    </a:lnTo>
                    <a:lnTo>
                      <a:pt x="2" y="197"/>
                    </a:lnTo>
                    <a:lnTo>
                      <a:pt x="1" y="201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0" y="208"/>
                    </a:lnTo>
                    <a:lnTo>
                      <a:pt x="0" y="209"/>
                    </a:lnTo>
                    <a:lnTo>
                      <a:pt x="0" y="210"/>
                    </a:lnTo>
                    <a:lnTo>
                      <a:pt x="0" y="211"/>
                    </a:lnTo>
                    <a:lnTo>
                      <a:pt x="1" y="209"/>
                    </a:lnTo>
                    <a:lnTo>
                      <a:pt x="2" y="208"/>
                    </a:lnTo>
                    <a:lnTo>
                      <a:pt x="4" y="205"/>
                    </a:lnTo>
                    <a:lnTo>
                      <a:pt x="5" y="204"/>
                    </a:lnTo>
                    <a:lnTo>
                      <a:pt x="5" y="201"/>
                    </a:lnTo>
                    <a:lnTo>
                      <a:pt x="6" y="200"/>
                    </a:lnTo>
                    <a:lnTo>
                      <a:pt x="7" y="197"/>
                    </a:lnTo>
                    <a:lnTo>
                      <a:pt x="9" y="195"/>
                    </a:lnTo>
                    <a:lnTo>
                      <a:pt x="10" y="192"/>
                    </a:lnTo>
                    <a:lnTo>
                      <a:pt x="11" y="190"/>
                    </a:lnTo>
                    <a:lnTo>
                      <a:pt x="12" y="186"/>
                    </a:lnTo>
                    <a:lnTo>
                      <a:pt x="14" y="184"/>
                    </a:lnTo>
                    <a:lnTo>
                      <a:pt x="15" y="181"/>
                    </a:lnTo>
                    <a:lnTo>
                      <a:pt x="16" y="177"/>
                    </a:lnTo>
                    <a:lnTo>
                      <a:pt x="19" y="175"/>
                    </a:lnTo>
                    <a:lnTo>
                      <a:pt x="20" y="171"/>
                    </a:lnTo>
                    <a:lnTo>
                      <a:pt x="21" y="167"/>
                    </a:lnTo>
                    <a:lnTo>
                      <a:pt x="22" y="165"/>
                    </a:lnTo>
                    <a:lnTo>
                      <a:pt x="24" y="161"/>
                    </a:lnTo>
                    <a:lnTo>
                      <a:pt x="25" y="157"/>
                    </a:lnTo>
                    <a:lnTo>
                      <a:pt x="26" y="155"/>
                    </a:lnTo>
                    <a:lnTo>
                      <a:pt x="29" y="151"/>
                    </a:lnTo>
                    <a:lnTo>
                      <a:pt x="30" y="147"/>
                    </a:lnTo>
                    <a:lnTo>
                      <a:pt x="30" y="143"/>
                    </a:lnTo>
                    <a:lnTo>
                      <a:pt x="33" y="141"/>
                    </a:lnTo>
                    <a:lnTo>
                      <a:pt x="33" y="137"/>
                    </a:lnTo>
                    <a:lnTo>
                      <a:pt x="35" y="133"/>
                    </a:lnTo>
                    <a:lnTo>
                      <a:pt x="36" y="131"/>
                    </a:lnTo>
                    <a:lnTo>
                      <a:pt x="36" y="128"/>
                    </a:lnTo>
                    <a:lnTo>
                      <a:pt x="39" y="125"/>
                    </a:lnTo>
                    <a:lnTo>
                      <a:pt x="39" y="121"/>
                    </a:lnTo>
                    <a:lnTo>
                      <a:pt x="40" y="118"/>
                    </a:lnTo>
                    <a:lnTo>
                      <a:pt x="40" y="115"/>
                    </a:lnTo>
                    <a:lnTo>
                      <a:pt x="40" y="111"/>
                    </a:lnTo>
                    <a:lnTo>
                      <a:pt x="40" y="108"/>
                    </a:lnTo>
                    <a:lnTo>
                      <a:pt x="40" y="106"/>
                    </a:lnTo>
                    <a:lnTo>
                      <a:pt x="40" y="104"/>
                    </a:lnTo>
                    <a:lnTo>
                      <a:pt x="40" y="102"/>
                    </a:lnTo>
                    <a:lnTo>
                      <a:pt x="40" y="99"/>
                    </a:lnTo>
                    <a:lnTo>
                      <a:pt x="40" y="97"/>
                    </a:lnTo>
                    <a:lnTo>
                      <a:pt x="40" y="96"/>
                    </a:lnTo>
                    <a:lnTo>
                      <a:pt x="40" y="93"/>
                    </a:lnTo>
                    <a:lnTo>
                      <a:pt x="39" y="91"/>
                    </a:lnTo>
                    <a:lnTo>
                      <a:pt x="39" y="87"/>
                    </a:lnTo>
                    <a:lnTo>
                      <a:pt x="39" y="84"/>
                    </a:lnTo>
                    <a:lnTo>
                      <a:pt x="39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6" y="76"/>
                    </a:lnTo>
                    <a:lnTo>
                      <a:pt x="36" y="73"/>
                    </a:lnTo>
                    <a:lnTo>
                      <a:pt x="36" y="72"/>
                    </a:lnTo>
                    <a:lnTo>
                      <a:pt x="36" y="69"/>
                    </a:lnTo>
                    <a:lnTo>
                      <a:pt x="35" y="66"/>
                    </a:lnTo>
                    <a:lnTo>
                      <a:pt x="35" y="63"/>
                    </a:lnTo>
                    <a:lnTo>
                      <a:pt x="34" y="62"/>
                    </a:lnTo>
                    <a:lnTo>
                      <a:pt x="34" y="59"/>
                    </a:lnTo>
                    <a:lnTo>
                      <a:pt x="33" y="55"/>
                    </a:lnTo>
                    <a:lnTo>
                      <a:pt x="33" y="53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5" y="28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4" y="18"/>
                    </a:lnTo>
                    <a:lnTo>
                      <a:pt x="22" y="15"/>
                    </a:lnTo>
                    <a:lnTo>
                      <a:pt x="22" y="11"/>
                    </a:lnTo>
                    <a:lnTo>
                      <a:pt x="21" y="0"/>
                    </a:lnTo>
                    <a:lnTo>
                      <a:pt x="20" y="11"/>
                    </a:lnTo>
                    <a:lnTo>
                      <a:pt x="19" y="14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6" y="22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4" name="Freeform 257"/>
              <p:cNvSpPr>
                <a:spLocks noChangeAspect="1"/>
              </p:cNvSpPr>
              <p:nvPr/>
            </p:nvSpPr>
            <p:spPr bwMode="auto">
              <a:xfrm>
                <a:off x="2784" y="627"/>
                <a:ext cx="37" cy="21"/>
              </a:xfrm>
              <a:custGeom>
                <a:avLst/>
                <a:gdLst>
                  <a:gd name="T0" fmla="*/ 0 w 146"/>
                  <a:gd name="T1" fmla="*/ 0 h 82"/>
                  <a:gd name="T2" fmla="*/ 0 w 146"/>
                  <a:gd name="T3" fmla="*/ 0 h 82"/>
                  <a:gd name="T4" fmla="*/ 0 w 146"/>
                  <a:gd name="T5" fmla="*/ 0 h 82"/>
                  <a:gd name="T6" fmla="*/ 0 w 146"/>
                  <a:gd name="T7" fmla="*/ 0 h 82"/>
                  <a:gd name="T8" fmla="*/ 0 w 146"/>
                  <a:gd name="T9" fmla="*/ 0 h 82"/>
                  <a:gd name="T10" fmla="*/ 0 w 146"/>
                  <a:gd name="T11" fmla="*/ 0 h 82"/>
                  <a:gd name="T12" fmla="*/ 0 w 146"/>
                  <a:gd name="T13" fmla="*/ 0 h 82"/>
                  <a:gd name="T14" fmla="*/ 0 w 146"/>
                  <a:gd name="T15" fmla="*/ 0 h 82"/>
                  <a:gd name="T16" fmla="*/ 0 w 146"/>
                  <a:gd name="T17" fmla="*/ 0 h 82"/>
                  <a:gd name="T18" fmla="*/ 0 w 146"/>
                  <a:gd name="T19" fmla="*/ 0 h 82"/>
                  <a:gd name="T20" fmla="*/ 0 w 146"/>
                  <a:gd name="T21" fmla="*/ 0 h 82"/>
                  <a:gd name="T22" fmla="*/ 0 w 146"/>
                  <a:gd name="T23" fmla="*/ 0 h 82"/>
                  <a:gd name="T24" fmla="*/ 0 w 146"/>
                  <a:gd name="T25" fmla="*/ 0 h 82"/>
                  <a:gd name="T26" fmla="*/ 0 w 146"/>
                  <a:gd name="T27" fmla="*/ 0 h 82"/>
                  <a:gd name="T28" fmla="*/ 0 w 146"/>
                  <a:gd name="T29" fmla="*/ 0 h 82"/>
                  <a:gd name="T30" fmla="*/ 0 w 146"/>
                  <a:gd name="T31" fmla="*/ 0 h 82"/>
                  <a:gd name="T32" fmla="*/ 0 w 146"/>
                  <a:gd name="T33" fmla="*/ 0 h 82"/>
                  <a:gd name="T34" fmla="*/ 0 w 146"/>
                  <a:gd name="T35" fmla="*/ 0 h 82"/>
                  <a:gd name="T36" fmla="*/ 0 w 146"/>
                  <a:gd name="T37" fmla="*/ 0 h 82"/>
                  <a:gd name="T38" fmla="*/ 0 w 146"/>
                  <a:gd name="T39" fmla="*/ 0 h 82"/>
                  <a:gd name="T40" fmla="*/ 0 w 146"/>
                  <a:gd name="T41" fmla="*/ 0 h 82"/>
                  <a:gd name="T42" fmla="*/ 0 w 146"/>
                  <a:gd name="T43" fmla="*/ 0 h 82"/>
                  <a:gd name="T44" fmla="*/ 0 w 146"/>
                  <a:gd name="T45" fmla="*/ 0 h 82"/>
                  <a:gd name="T46" fmla="*/ 0 w 146"/>
                  <a:gd name="T47" fmla="*/ 0 h 82"/>
                  <a:gd name="T48" fmla="*/ 0 w 146"/>
                  <a:gd name="T49" fmla="*/ 0 h 82"/>
                  <a:gd name="T50" fmla="*/ 0 w 146"/>
                  <a:gd name="T51" fmla="*/ 0 h 82"/>
                  <a:gd name="T52" fmla="*/ 0 w 146"/>
                  <a:gd name="T53" fmla="*/ 0 h 82"/>
                  <a:gd name="T54" fmla="*/ 0 w 146"/>
                  <a:gd name="T55" fmla="*/ 0 h 82"/>
                  <a:gd name="T56" fmla="*/ 0 w 146"/>
                  <a:gd name="T57" fmla="*/ 0 h 82"/>
                  <a:gd name="T58" fmla="*/ 0 w 146"/>
                  <a:gd name="T59" fmla="*/ 0 h 82"/>
                  <a:gd name="T60" fmla="*/ 0 w 146"/>
                  <a:gd name="T61" fmla="*/ 0 h 82"/>
                  <a:gd name="T62" fmla="*/ 0 w 146"/>
                  <a:gd name="T63" fmla="*/ 0 h 82"/>
                  <a:gd name="T64" fmla="*/ 0 w 146"/>
                  <a:gd name="T65" fmla="*/ 0 h 82"/>
                  <a:gd name="T66" fmla="*/ 0 w 146"/>
                  <a:gd name="T67" fmla="*/ 0 h 82"/>
                  <a:gd name="T68" fmla="*/ 0 w 146"/>
                  <a:gd name="T69" fmla="*/ 0 h 82"/>
                  <a:gd name="T70" fmla="*/ 0 w 146"/>
                  <a:gd name="T71" fmla="*/ 0 h 82"/>
                  <a:gd name="T72" fmla="*/ 0 w 146"/>
                  <a:gd name="T73" fmla="*/ 0 h 82"/>
                  <a:gd name="T74" fmla="*/ 0 w 146"/>
                  <a:gd name="T75" fmla="*/ 0 h 82"/>
                  <a:gd name="T76" fmla="*/ 0 w 146"/>
                  <a:gd name="T77" fmla="*/ 0 h 82"/>
                  <a:gd name="T78" fmla="*/ 0 w 146"/>
                  <a:gd name="T79" fmla="*/ 0 h 82"/>
                  <a:gd name="T80" fmla="*/ 0 w 146"/>
                  <a:gd name="T81" fmla="*/ 0 h 82"/>
                  <a:gd name="T82" fmla="*/ 0 w 146"/>
                  <a:gd name="T83" fmla="*/ 0 h 82"/>
                  <a:gd name="T84" fmla="*/ 0 w 146"/>
                  <a:gd name="T85" fmla="*/ 0 h 82"/>
                  <a:gd name="T86" fmla="*/ 0 w 146"/>
                  <a:gd name="T87" fmla="*/ 0 h 82"/>
                  <a:gd name="T88" fmla="*/ 0 w 146"/>
                  <a:gd name="T89" fmla="*/ 0 h 82"/>
                  <a:gd name="T90" fmla="*/ 0 w 146"/>
                  <a:gd name="T91" fmla="*/ 0 h 82"/>
                  <a:gd name="T92" fmla="*/ 0 w 146"/>
                  <a:gd name="T93" fmla="*/ 0 h 82"/>
                  <a:gd name="T94" fmla="*/ 0 w 146"/>
                  <a:gd name="T95" fmla="*/ 0 h 82"/>
                  <a:gd name="T96" fmla="*/ 0 w 146"/>
                  <a:gd name="T97" fmla="*/ 0 h 82"/>
                  <a:gd name="T98" fmla="*/ 0 w 146"/>
                  <a:gd name="T99" fmla="*/ 0 h 82"/>
                  <a:gd name="T100" fmla="*/ 0 w 146"/>
                  <a:gd name="T101" fmla="*/ 0 h 82"/>
                  <a:gd name="T102" fmla="*/ 0 w 146"/>
                  <a:gd name="T103" fmla="*/ 0 h 82"/>
                  <a:gd name="T104" fmla="*/ 0 w 146"/>
                  <a:gd name="T105" fmla="*/ 0 h 82"/>
                  <a:gd name="T106" fmla="*/ 0 w 146"/>
                  <a:gd name="T107" fmla="*/ 0 h 82"/>
                  <a:gd name="T108" fmla="*/ 0 w 146"/>
                  <a:gd name="T109" fmla="*/ 0 h 82"/>
                  <a:gd name="T110" fmla="*/ 0 w 146"/>
                  <a:gd name="T111" fmla="*/ 0 h 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6"/>
                  <a:gd name="T169" fmla="*/ 0 h 82"/>
                  <a:gd name="T170" fmla="*/ 146 w 146"/>
                  <a:gd name="T171" fmla="*/ 82 h 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6" h="82">
                    <a:moveTo>
                      <a:pt x="8" y="0"/>
                    </a:move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3" y="14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61" y="15"/>
                    </a:lnTo>
                    <a:lnTo>
                      <a:pt x="62" y="16"/>
                    </a:lnTo>
                    <a:lnTo>
                      <a:pt x="64" y="18"/>
                    </a:lnTo>
                    <a:lnTo>
                      <a:pt x="67" y="19"/>
                    </a:lnTo>
                    <a:lnTo>
                      <a:pt x="71" y="21"/>
                    </a:lnTo>
                    <a:lnTo>
                      <a:pt x="75" y="23"/>
                    </a:lnTo>
                    <a:lnTo>
                      <a:pt x="77" y="24"/>
                    </a:lnTo>
                    <a:lnTo>
                      <a:pt x="81" y="26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5" y="29"/>
                    </a:lnTo>
                    <a:lnTo>
                      <a:pt x="87" y="29"/>
                    </a:lnTo>
                    <a:lnTo>
                      <a:pt x="90" y="31"/>
                    </a:lnTo>
                    <a:lnTo>
                      <a:pt x="92" y="34"/>
                    </a:lnTo>
                    <a:lnTo>
                      <a:pt x="95" y="35"/>
                    </a:lnTo>
                    <a:lnTo>
                      <a:pt x="98" y="38"/>
                    </a:lnTo>
                    <a:lnTo>
                      <a:pt x="101" y="39"/>
                    </a:lnTo>
                    <a:lnTo>
                      <a:pt x="105" y="43"/>
                    </a:lnTo>
                    <a:lnTo>
                      <a:pt x="107" y="45"/>
                    </a:lnTo>
                    <a:lnTo>
                      <a:pt x="110" y="48"/>
                    </a:lnTo>
                    <a:lnTo>
                      <a:pt x="114" y="49"/>
                    </a:lnTo>
                    <a:lnTo>
                      <a:pt x="116" y="54"/>
                    </a:lnTo>
                    <a:lnTo>
                      <a:pt x="120" y="55"/>
                    </a:lnTo>
                    <a:lnTo>
                      <a:pt x="124" y="59"/>
                    </a:lnTo>
                    <a:lnTo>
                      <a:pt x="126" y="60"/>
                    </a:lnTo>
                    <a:lnTo>
                      <a:pt x="129" y="63"/>
                    </a:lnTo>
                    <a:lnTo>
                      <a:pt x="131" y="65"/>
                    </a:lnTo>
                    <a:lnTo>
                      <a:pt x="135" y="68"/>
                    </a:lnTo>
                    <a:lnTo>
                      <a:pt x="136" y="70"/>
                    </a:lnTo>
                    <a:lnTo>
                      <a:pt x="139" y="73"/>
                    </a:lnTo>
                    <a:lnTo>
                      <a:pt x="141" y="74"/>
                    </a:lnTo>
                    <a:lnTo>
                      <a:pt x="143" y="77"/>
                    </a:lnTo>
                    <a:lnTo>
                      <a:pt x="145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3" y="80"/>
                    </a:lnTo>
                    <a:lnTo>
                      <a:pt x="141" y="79"/>
                    </a:lnTo>
                    <a:lnTo>
                      <a:pt x="139" y="78"/>
                    </a:lnTo>
                    <a:lnTo>
                      <a:pt x="136" y="77"/>
                    </a:lnTo>
                    <a:lnTo>
                      <a:pt x="134" y="77"/>
                    </a:lnTo>
                    <a:lnTo>
                      <a:pt x="131" y="74"/>
                    </a:lnTo>
                    <a:lnTo>
                      <a:pt x="129" y="73"/>
                    </a:lnTo>
                    <a:lnTo>
                      <a:pt x="124" y="72"/>
                    </a:lnTo>
                    <a:lnTo>
                      <a:pt x="121" y="70"/>
                    </a:lnTo>
                    <a:lnTo>
                      <a:pt x="119" y="68"/>
                    </a:lnTo>
                    <a:lnTo>
                      <a:pt x="115" y="65"/>
                    </a:lnTo>
                    <a:lnTo>
                      <a:pt x="111" y="63"/>
                    </a:lnTo>
                    <a:lnTo>
                      <a:pt x="109" y="62"/>
                    </a:lnTo>
                    <a:lnTo>
                      <a:pt x="105" y="59"/>
                    </a:lnTo>
                    <a:lnTo>
                      <a:pt x="101" y="56"/>
                    </a:lnTo>
                    <a:lnTo>
                      <a:pt x="98" y="55"/>
                    </a:lnTo>
                    <a:lnTo>
                      <a:pt x="95" y="54"/>
                    </a:lnTo>
                    <a:lnTo>
                      <a:pt x="91" y="51"/>
                    </a:lnTo>
                    <a:lnTo>
                      <a:pt x="87" y="49"/>
                    </a:lnTo>
                    <a:lnTo>
                      <a:pt x="85" y="48"/>
                    </a:lnTo>
                    <a:lnTo>
                      <a:pt x="81" y="45"/>
                    </a:lnTo>
                    <a:lnTo>
                      <a:pt x="77" y="44"/>
                    </a:lnTo>
                    <a:lnTo>
                      <a:pt x="75" y="41"/>
                    </a:lnTo>
                    <a:lnTo>
                      <a:pt x="72" y="40"/>
                    </a:lnTo>
                    <a:lnTo>
                      <a:pt x="70" y="39"/>
                    </a:lnTo>
                    <a:lnTo>
                      <a:pt x="67" y="36"/>
                    </a:lnTo>
                    <a:lnTo>
                      <a:pt x="64" y="36"/>
                    </a:lnTo>
                    <a:lnTo>
                      <a:pt x="62" y="35"/>
                    </a:lnTo>
                    <a:lnTo>
                      <a:pt x="59" y="34"/>
                    </a:lnTo>
                    <a:lnTo>
                      <a:pt x="58" y="33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9" y="28"/>
                    </a:lnTo>
                    <a:lnTo>
                      <a:pt x="46" y="26"/>
                    </a:lnTo>
                    <a:lnTo>
                      <a:pt x="43" y="25"/>
                    </a:lnTo>
                    <a:lnTo>
                      <a:pt x="42" y="24"/>
                    </a:lnTo>
                    <a:lnTo>
                      <a:pt x="39" y="24"/>
                    </a:lnTo>
                    <a:lnTo>
                      <a:pt x="36" y="23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5" y="18"/>
                    </a:lnTo>
                    <a:lnTo>
                      <a:pt x="24" y="16"/>
                    </a:lnTo>
                    <a:lnTo>
                      <a:pt x="22" y="15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5" name="Freeform 258"/>
              <p:cNvSpPr>
                <a:spLocks noChangeAspect="1"/>
              </p:cNvSpPr>
              <p:nvPr/>
            </p:nvSpPr>
            <p:spPr bwMode="auto">
              <a:xfrm>
                <a:off x="2783" y="640"/>
                <a:ext cx="39" cy="18"/>
              </a:xfrm>
              <a:custGeom>
                <a:avLst/>
                <a:gdLst>
                  <a:gd name="T0" fmla="*/ 0 w 153"/>
                  <a:gd name="T1" fmla="*/ 0 h 74"/>
                  <a:gd name="T2" fmla="*/ 0 w 153"/>
                  <a:gd name="T3" fmla="*/ 0 h 74"/>
                  <a:gd name="T4" fmla="*/ 0 w 153"/>
                  <a:gd name="T5" fmla="*/ 0 h 74"/>
                  <a:gd name="T6" fmla="*/ 0 w 153"/>
                  <a:gd name="T7" fmla="*/ 0 h 74"/>
                  <a:gd name="T8" fmla="*/ 0 w 153"/>
                  <a:gd name="T9" fmla="*/ 0 h 74"/>
                  <a:gd name="T10" fmla="*/ 0 w 153"/>
                  <a:gd name="T11" fmla="*/ 0 h 74"/>
                  <a:gd name="T12" fmla="*/ 0 w 153"/>
                  <a:gd name="T13" fmla="*/ 0 h 74"/>
                  <a:gd name="T14" fmla="*/ 0 w 153"/>
                  <a:gd name="T15" fmla="*/ 0 h 74"/>
                  <a:gd name="T16" fmla="*/ 0 w 153"/>
                  <a:gd name="T17" fmla="*/ 0 h 74"/>
                  <a:gd name="T18" fmla="*/ 0 w 153"/>
                  <a:gd name="T19" fmla="*/ 0 h 74"/>
                  <a:gd name="T20" fmla="*/ 0 w 153"/>
                  <a:gd name="T21" fmla="*/ 0 h 74"/>
                  <a:gd name="T22" fmla="*/ 0 w 153"/>
                  <a:gd name="T23" fmla="*/ 0 h 74"/>
                  <a:gd name="T24" fmla="*/ 0 w 153"/>
                  <a:gd name="T25" fmla="*/ 0 h 74"/>
                  <a:gd name="T26" fmla="*/ 0 w 153"/>
                  <a:gd name="T27" fmla="*/ 0 h 74"/>
                  <a:gd name="T28" fmla="*/ 0 w 153"/>
                  <a:gd name="T29" fmla="*/ 0 h 74"/>
                  <a:gd name="T30" fmla="*/ 0 w 153"/>
                  <a:gd name="T31" fmla="*/ 0 h 74"/>
                  <a:gd name="T32" fmla="*/ 0 w 153"/>
                  <a:gd name="T33" fmla="*/ 0 h 74"/>
                  <a:gd name="T34" fmla="*/ 0 w 153"/>
                  <a:gd name="T35" fmla="*/ 0 h 74"/>
                  <a:gd name="T36" fmla="*/ 0 w 153"/>
                  <a:gd name="T37" fmla="*/ 0 h 74"/>
                  <a:gd name="T38" fmla="*/ 0 w 153"/>
                  <a:gd name="T39" fmla="*/ 0 h 74"/>
                  <a:gd name="T40" fmla="*/ 0 w 153"/>
                  <a:gd name="T41" fmla="*/ 0 h 74"/>
                  <a:gd name="T42" fmla="*/ 0 w 153"/>
                  <a:gd name="T43" fmla="*/ 0 h 74"/>
                  <a:gd name="T44" fmla="*/ 0 w 153"/>
                  <a:gd name="T45" fmla="*/ 0 h 74"/>
                  <a:gd name="T46" fmla="*/ 0 w 153"/>
                  <a:gd name="T47" fmla="*/ 0 h 74"/>
                  <a:gd name="T48" fmla="*/ 0 w 153"/>
                  <a:gd name="T49" fmla="*/ 0 h 74"/>
                  <a:gd name="T50" fmla="*/ 0 w 153"/>
                  <a:gd name="T51" fmla="*/ 0 h 74"/>
                  <a:gd name="T52" fmla="*/ 0 w 153"/>
                  <a:gd name="T53" fmla="*/ 0 h 74"/>
                  <a:gd name="T54" fmla="*/ 0 w 153"/>
                  <a:gd name="T55" fmla="*/ 0 h 74"/>
                  <a:gd name="T56" fmla="*/ 0 w 153"/>
                  <a:gd name="T57" fmla="*/ 0 h 74"/>
                  <a:gd name="T58" fmla="*/ 0 w 153"/>
                  <a:gd name="T59" fmla="*/ 0 h 74"/>
                  <a:gd name="T60" fmla="*/ 0 w 153"/>
                  <a:gd name="T61" fmla="*/ 0 h 74"/>
                  <a:gd name="T62" fmla="*/ 0 w 153"/>
                  <a:gd name="T63" fmla="*/ 0 h 74"/>
                  <a:gd name="T64" fmla="*/ 0 w 153"/>
                  <a:gd name="T65" fmla="*/ 0 h 74"/>
                  <a:gd name="T66" fmla="*/ 0 w 153"/>
                  <a:gd name="T67" fmla="*/ 0 h 74"/>
                  <a:gd name="T68" fmla="*/ 0 w 153"/>
                  <a:gd name="T69" fmla="*/ 0 h 74"/>
                  <a:gd name="T70" fmla="*/ 0 w 153"/>
                  <a:gd name="T71" fmla="*/ 0 h 74"/>
                  <a:gd name="T72" fmla="*/ 0 w 153"/>
                  <a:gd name="T73" fmla="*/ 0 h 74"/>
                  <a:gd name="T74" fmla="*/ 0 w 153"/>
                  <a:gd name="T75" fmla="*/ 0 h 74"/>
                  <a:gd name="T76" fmla="*/ 0 w 153"/>
                  <a:gd name="T77" fmla="*/ 0 h 74"/>
                  <a:gd name="T78" fmla="*/ 0 w 153"/>
                  <a:gd name="T79" fmla="*/ 0 h 74"/>
                  <a:gd name="T80" fmla="*/ 0 w 153"/>
                  <a:gd name="T81" fmla="*/ 0 h 74"/>
                  <a:gd name="T82" fmla="*/ 0 w 153"/>
                  <a:gd name="T83" fmla="*/ 0 h 74"/>
                  <a:gd name="T84" fmla="*/ 0 w 153"/>
                  <a:gd name="T85" fmla="*/ 0 h 74"/>
                  <a:gd name="T86" fmla="*/ 0 w 153"/>
                  <a:gd name="T87" fmla="*/ 0 h 74"/>
                  <a:gd name="T88" fmla="*/ 0 w 153"/>
                  <a:gd name="T89" fmla="*/ 0 h 74"/>
                  <a:gd name="T90" fmla="*/ 0 w 153"/>
                  <a:gd name="T91" fmla="*/ 0 h 74"/>
                  <a:gd name="T92" fmla="*/ 0 w 153"/>
                  <a:gd name="T93" fmla="*/ 0 h 74"/>
                  <a:gd name="T94" fmla="*/ 0 w 153"/>
                  <a:gd name="T95" fmla="*/ 0 h 74"/>
                  <a:gd name="T96" fmla="*/ 0 w 153"/>
                  <a:gd name="T97" fmla="*/ 0 h 74"/>
                  <a:gd name="T98" fmla="*/ 0 w 153"/>
                  <a:gd name="T99" fmla="*/ 0 h 74"/>
                  <a:gd name="T100" fmla="*/ 0 w 153"/>
                  <a:gd name="T101" fmla="*/ 0 h 74"/>
                  <a:gd name="T102" fmla="*/ 0 w 153"/>
                  <a:gd name="T103" fmla="*/ 0 h 74"/>
                  <a:gd name="T104" fmla="*/ 0 w 153"/>
                  <a:gd name="T105" fmla="*/ 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3"/>
                  <a:gd name="T160" fmla="*/ 0 h 74"/>
                  <a:gd name="T161" fmla="*/ 153 w 153"/>
                  <a:gd name="T162" fmla="*/ 74 h 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3" h="74">
                    <a:moveTo>
                      <a:pt x="15" y="0"/>
                    </a:move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9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9" y="9"/>
                    </a:lnTo>
                    <a:lnTo>
                      <a:pt x="61" y="10"/>
                    </a:lnTo>
                    <a:lnTo>
                      <a:pt x="64" y="12"/>
                    </a:lnTo>
                    <a:lnTo>
                      <a:pt x="68" y="13"/>
                    </a:lnTo>
                    <a:lnTo>
                      <a:pt x="72" y="14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9" y="18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4" y="27"/>
                    </a:lnTo>
                    <a:lnTo>
                      <a:pt x="97" y="29"/>
                    </a:lnTo>
                    <a:lnTo>
                      <a:pt x="100" y="32"/>
                    </a:lnTo>
                    <a:lnTo>
                      <a:pt x="104" y="33"/>
                    </a:lnTo>
                    <a:lnTo>
                      <a:pt x="107" y="35"/>
                    </a:lnTo>
                    <a:lnTo>
                      <a:pt x="111" y="39"/>
                    </a:lnTo>
                    <a:lnTo>
                      <a:pt x="114" y="42"/>
                    </a:lnTo>
                    <a:lnTo>
                      <a:pt x="118" y="44"/>
                    </a:lnTo>
                    <a:lnTo>
                      <a:pt x="122" y="47"/>
                    </a:lnTo>
                    <a:lnTo>
                      <a:pt x="124" y="49"/>
                    </a:lnTo>
                    <a:lnTo>
                      <a:pt x="128" y="52"/>
                    </a:lnTo>
                    <a:lnTo>
                      <a:pt x="131" y="54"/>
                    </a:lnTo>
                    <a:lnTo>
                      <a:pt x="134" y="57"/>
                    </a:lnTo>
                    <a:lnTo>
                      <a:pt x="137" y="59"/>
                    </a:lnTo>
                    <a:lnTo>
                      <a:pt x="141" y="61"/>
                    </a:lnTo>
                    <a:lnTo>
                      <a:pt x="143" y="64"/>
                    </a:lnTo>
                    <a:lnTo>
                      <a:pt x="146" y="66"/>
                    </a:lnTo>
                    <a:lnTo>
                      <a:pt x="148" y="69"/>
                    </a:lnTo>
                    <a:lnTo>
                      <a:pt x="152" y="72"/>
                    </a:lnTo>
                    <a:lnTo>
                      <a:pt x="153" y="73"/>
                    </a:lnTo>
                    <a:lnTo>
                      <a:pt x="153" y="74"/>
                    </a:lnTo>
                    <a:lnTo>
                      <a:pt x="151" y="73"/>
                    </a:lnTo>
                    <a:lnTo>
                      <a:pt x="147" y="71"/>
                    </a:lnTo>
                    <a:lnTo>
                      <a:pt x="146" y="69"/>
                    </a:lnTo>
                    <a:lnTo>
                      <a:pt x="143" y="68"/>
                    </a:lnTo>
                    <a:lnTo>
                      <a:pt x="141" y="67"/>
                    </a:lnTo>
                    <a:lnTo>
                      <a:pt x="138" y="67"/>
                    </a:lnTo>
                    <a:lnTo>
                      <a:pt x="134" y="64"/>
                    </a:lnTo>
                    <a:lnTo>
                      <a:pt x="132" y="63"/>
                    </a:lnTo>
                    <a:lnTo>
                      <a:pt x="128" y="61"/>
                    </a:lnTo>
                    <a:lnTo>
                      <a:pt x="126" y="59"/>
                    </a:lnTo>
                    <a:lnTo>
                      <a:pt x="122" y="57"/>
                    </a:lnTo>
                    <a:lnTo>
                      <a:pt x="118" y="55"/>
                    </a:lnTo>
                    <a:lnTo>
                      <a:pt x="114" y="53"/>
                    </a:lnTo>
                    <a:lnTo>
                      <a:pt x="112" y="52"/>
                    </a:lnTo>
                    <a:lnTo>
                      <a:pt x="108" y="49"/>
                    </a:lnTo>
                    <a:lnTo>
                      <a:pt x="104" y="47"/>
                    </a:lnTo>
                    <a:lnTo>
                      <a:pt x="100" y="44"/>
                    </a:lnTo>
                    <a:lnTo>
                      <a:pt x="97" y="43"/>
                    </a:lnTo>
                    <a:lnTo>
                      <a:pt x="94" y="40"/>
                    </a:lnTo>
                    <a:lnTo>
                      <a:pt x="89" y="39"/>
                    </a:lnTo>
                    <a:lnTo>
                      <a:pt x="87" y="38"/>
                    </a:lnTo>
                    <a:lnTo>
                      <a:pt x="84" y="35"/>
                    </a:lnTo>
                    <a:lnTo>
                      <a:pt x="82" y="33"/>
                    </a:lnTo>
                    <a:lnTo>
                      <a:pt x="79" y="33"/>
                    </a:lnTo>
                    <a:lnTo>
                      <a:pt x="77" y="30"/>
                    </a:lnTo>
                    <a:lnTo>
                      <a:pt x="74" y="30"/>
                    </a:lnTo>
                    <a:lnTo>
                      <a:pt x="72" y="28"/>
                    </a:lnTo>
                    <a:lnTo>
                      <a:pt x="70" y="27"/>
                    </a:lnTo>
                    <a:lnTo>
                      <a:pt x="66" y="25"/>
                    </a:lnTo>
                    <a:lnTo>
                      <a:pt x="64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2"/>
                    </a:lnTo>
                    <a:lnTo>
                      <a:pt x="55" y="20"/>
                    </a:lnTo>
                    <a:lnTo>
                      <a:pt x="53" y="20"/>
                    </a:lnTo>
                    <a:lnTo>
                      <a:pt x="50" y="19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1" y="17"/>
                    </a:lnTo>
                    <a:lnTo>
                      <a:pt x="38" y="15"/>
                    </a:lnTo>
                    <a:lnTo>
                      <a:pt x="35" y="14"/>
                    </a:lnTo>
                    <a:lnTo>
                      <a:pt x="31" y="13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10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6" name="Freeform 259"/>
              <p:cNvSpPr>
                <a:spLocks noChangeAspect="1"/>
              </p:cNvSpPr>
              <p:nvPr/>
            </p:nvSpPr>
            <p:spPr bwMode="auto">
              <a:xfrm>
                <a:off x="2891" y="628"/>
                <a:ext cx="10" cy="60"/>
              </a:xfrm>
              <a:custGeom>
                <a:avLst/>
                <a:gdLst>
                  <a:gd name="T0" fmla="*/ 0 w 40"/>
                  <a:gd name="T1" fmla="*/ 0 h 238"/>
                  <a:gd name="T2" fmla="*/ 0 w 40"/>
                  <a:gd name="T3" fmla="*/ 0 h 238"/>
                  <a:gd name="T4" fmla="*/ 0 w 40"/>
                  <a:gd name="T5" fmla="*/ 0 h 238"/>
                  <a:gd name="T6" fmla="*/ 0 w 40"/>
                  <a:gd name="T7" fmla="*/ 0 h 238"/>
                  <a:gd name="T8" fmla="*/ 0 w 40"/>
                  <a:gd name="T9" fmla="*/ 0 h 238"/>
                  <a:gd name="T10" fmla="*/ 0 w 40"/>
                  <a:gd name="T11" fmla="*/ 0 h 238"/>
                  <a:gd name="T12" fmla="*/ 0 w 40"/>
                  <a:gd name="T13" fmla="*/ 0 h 238"/>
                  <a:gd name="T14" fmla="*/ 0 w 40"/>
                  <a:gd name="T15" fmla="*/ 0 h 238"/>
                  <a:gd name="T16" fmla="*/ 0 w 40"/>
                  <a:gd name="T17" fmla="*/ 0 h 238"/>
                  <a:gd name="T18" fmla="*/ 0 w 40"/>
                  <a:gd name="T19" fmla="*/ 0 h 238"/>
                  <a:gd name="T20" fmla="*/ 0 w 40"/>
                  <a:gd name="T21" fmla="*/ 0 h 238"/>
                  <a:gd name="T22" fmla="*/ 0 w 40"/>
                  <a:gd name="T23" fmla="*/ 0 h 238"/>
                  <a:gd name="T24" fmla="*/ 0 w 40"/>
                  <a:gd name="T25" fmla="*/ 0 h 238"/>
                  <a:gd name="T26" fmla="*/ 0 w 40"/>
                  <a:gd name="T27" fmla="*/ 0 h 238"/>
                  <a:gd name="T28" fmla="*/ 0 w 40"/>
                  <a:gd name="T29" fmla="*/ 0 h 238"/>
                  <a:gd name="T30" fmla="*/ 0 w 40"/>
                  <a:gd name="T31" fmla="*/ 0 h 238"/>
                  <a:gd name="T32" fmla="*/ 0 w 40"/>
                  <a:gd name="T33" fmla="*/ 0 h 238"/>
                  <a:gd name="T34" fmla="*/ 0 w 40"/>
                  <a:gd name="T35" fmla="*/ 0 h 238"/>
                  <a:gd name="T36" fmla="*/ 0 w 40"/>
                  <a:gd name="T37" fmla="*/ 0 h 238"/>
                  <a:gd name="T38" fmla="*/ 0 w 40"/>
                  <a:gd name="T39" fmla="*/ 0 h 238"/>
                  <a:gd name="T40" fmla="*/ 0 w 40"/>
                  <a:gd name="T41" fmla="*/ 0 h 238"/>
                  <a:gd name="T42" fmla="*/ 0 w 40"/>
                  <a:gd name="T43" fmla="*/ 0 h 238"/>
                  <a:gd name="T44" fmla="*/ 0 w 40"/>
                  <a:gd name="T45" fmla="*/ 0 h 238"/>
                  <a:gd name="T46" fmla="*/ 0 w 40"/>
                  <a:gd name="T47" fmla="*/ 0 h 238"/>
                  <a:gd name="T48" fmla="*/ 0 w 40"/>
                  <a:gd name="T49" fmla="*/ 0 h 238"/>
                  <a:gd name="T50" fmla="*/ 0 w 40"/>
                  <a:gd name="T51" fmla="*/ 0 h 238"/>
                  <a:gd name="T52" fmla="*/ 0 w 40"/>
                  <a:gd name="T53" fmla="*/ 0 h 238"/>
                  <a:gd name="T54" fmla="*/ 0 w 40"/>
                  <a:gd name="T55" fmla="*/ 0 h 238"/>
                  <a:gd name="T56" fmla="*/ 0 w 40"/>
                  <a:gd name="T57" fmla="*/ 0 h 238"/>
                  <a:gd name="T58" fmla="*/ 0 w 40"/>
                  <a:gd name="T59" fmla="*/ 0 h 238"/>
                  <a:gd name="T60" fmla="*/ 0 w 40"/>
                  <a:gd name="T61" fmla="*/ 0 h 238"/>
                  <a:gd name="T62" fmla="*/ 0 w 40"/>
                  <a:gd name="T63" fmla="*/ 0 h 238"/>
                  <a:gd name="T64" fmla="*/ 0 w 40"/>
                  <a:gd name="T65" fmla="*/ 0 h 238"/>
                  <a:gd name="T66" fmla="*/ 0 w 40"/>
                  <a:gd name="T67" fmla="*/ 0 h 238"/>
                  <a:gd name="T68" fmla="*/ 0 w 40"/>
                  <a:gd name="T69" fmla="*/ 0 h 238"/>
                  <a:gd name="T70" fmla="*/ 0 w 40"/>
                  <a:gd name="T71" fmla="*/ 0 h 238"/>
                  <a:gd name="T72" fmla="*/ 0 w 40"/>
                  <a:gd name="T73" fmla="*/ 0 h 238"/>
                  <a:gd name="T74" fmla="*/ 0 w 40"/>
                  <a:gd name="T75" fmla="*/ 0 h 238"/>
                  <a:gd name="T76" fmla="*/ 0 w 40"/>
                  <a:gd name="T77" fmla="*/ 0 h 238"/>
                  <a:gd name="T78" fmla="*/ 0 w 40"/>
                  <a:gd name="T79" fmla="*/ 0 h 238"/>
                  <a:gd name="T80" fmla="*/ 0 w 40"/>
                  <a:gd name="T81" fmla="*/ 0 h 238"/>
                  <a:gd name="T82" fmla="*/ 0 w 40"/>
                  <a:gd name="T83" fmla="*/ 0 h 238"/>
                  <a:gd name="T84" fmla="*/ 0 w 40"/>
                  <a:gd name="T85" fmla="*/ 0 h 238"/>
                  <a:gd name="T86" fmla="*/ 0 w 40"/>
                  <a:gd name="T87" fmla="*/ 0 h 238"/>
                  <a:gd name="T88" fmla="*/ 0 w 40"/>
                  <a:gd name="T89" fmla="*/ 0 h 238"/>
                  <a:gd name="T90" fmla="*/ 0 w 40"/>
                  <a:gd name="T91" fmla="*/ 0 h 238"/>
                  <a:gd name="T92" fmla="*/ 0 w 40"/>
                  <a:gd name="T93" fmla="*/ 0 h 238"/>
                  <a:gd name="T94" fmla="*/ 0 w 40"/>
                  <a:gd name="T95" fmla="*/ 0 h 238"/>
                  <a:gd name="T96" fmla="*/ 0 w 40"/>
                  <a:gd name="T97" fmla="*/ 0 h 238"/>
                  <a:gd name="T98" fmla="*/ 0 w 40"/>
                  <a:gd name="T99" fmla="*/ 0 h 238"/>
                  <a:gd name="T100" fmla="*/ 0 w 40"/>
                  <a:gd name="T101" fmla="*/ 0 h 238"/>
                  <a:gd name="T102" fmla="*/ 0 w 40"/>
                  <a:gd name="T103" fmla="*/ 0 h 238"/>
                  <a:gd name="T104" fmla="*/ 0 w 40"/>
                  <a:gd name="T105" fmla="*/ 0 h 238"/>
                  <a:gd name="T106" fmla="*/ 0 w 40"/>
                  <a:gd name="T107" fmla="*/ 0 h 238"/>
                  <a:gd name="T108" fmla="*/ 0 w 40"/>
                  <a:gd name="T109" fmla="*/ 0 h 238"/>
                  <a:gd name="T110" fmla="*/ 0 w 40"/>
                  <a:gd name="T111" fmla="*/ 0 h 238"/>
                  <a:gd name="T112" fmla="*/ 0 w 40"/>
                  <a:gd name="T113" fmla="*/ 0 h 2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"/>
                  <a:gd name="T172" fmla="*/ 0 h 238"/>
                  <a:gd name="T173" fmla="*/ 40 w 40"/>
                  <a:gd name="T174" fmla="*/ 238 h 2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" h="238">
                    <a:moveTo>
                      <a:pt x="16" y="31"/>
                    </a:moveTo>
                    <a:lnTo>
                      <a:pt x="16" y="34"/>
                    </a:lnTo>
                    <a:lnTo>
                      <a:pt x="15" y="36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3" y="45"/>
                    </a:lnTo>
                    <a:lnTo>
                      <a:pt x="13" y="49"/>
                    </a:lnTo>
                    <a:lnTo>
                      <a:pt x="11" y="51"/>
                    </a:lnTo>
                    <a:lnTo>
                      <a:pt x="11" y="55"/>
                    </a:lnTo>
                    <a:lnTo>
                      <a:pt x="10" y="59"/>
                    </a:lnTo>
                    <a:lnTo>
                      <a:pt x="9" y="61"/>
                    </a:lnTo>
                    <a:lnTo>
                      <a:pt x="8" y="66"/>
                    </a:lnTo>
                    <a:lnTo>
                      <a:pt x="6" y="69"/>
                    </a:lnTo>
                    <a:lnTo>
                      <a:pt x="6" y="73"/>
                    </a:lnTo>
                    <a:lnTo>
                      <a:pt x="6" y="76"/>
                    </a:lnTo>
                    <a:lnTo>
                      <a:pt x="5" y="79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4" y="91"/>
                    </a:lnTo>
                    <a:lnTo>
                      <a:pt x="3" y="95"/>
                    </a:lnTo>
                    <a:lnTo>
                      <a:pt x="3" y="99"/>
                    </a:lnTo>
                    <a:lnTo>
                      <a:pt x="1" y="103"/>
                    </a:lnTo>
                    <a:lnTo>
                      <a:pt x="0" y="105"/>
                    </a:lnTo>
                    <a:lnTo>
                      <a:pt x="0" y="109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7"/>
                    </a:lnTo>
                    <a:lnTo>
                      <a:pt x="3" y="149"/>
                    </a:lnTo>
                    <a:lnTo>
                      <a:pt x="3" y="153"/>
                    </a:lnTo>
                    <a:lnTo>
                      <a:pt x="4" y="156"/>
                    </a:lnTo>
                    <a:lnTo>
                      <a:pt x="4" y="159"/>
                    </a:lnTo>
                    <a:lnTo>
                      <a:pt x="4" y="162"/>
                    </a:lnTo>
                    <a:lnTo>
                      <a:pt x="5" y="164"/>
                    </a:lnTo>
                    <a:lnTo>
                      <a:pt x="6" y="167"/>
                    </a:lnTo>
                    <a:lnTo>
                      <a:pt x="6" y="171"/>
                    </a:lnTo>
                    <a:lnTo>
                      <a:pt x="8" y="173"/>
                    </a:lnTo>
                    <a:lnTo>
                      <a:pt x="9" y="177"/>
                    </a:lnTo>
                    <a:lnTo>
                      <a:pt x="10" y="179"/>
                    </a:lnTo>
                    <a:lnTo>
                      <a:pt x="11" y="183"/>
                    </a:lnTo>
                    <a:lnTo>
                      <a:pt x="11" y="186"/>
                    </a:lnTo>
                    <a:lnTo>
                      <a:pt x="13" y="189"/>
                    </a:lnTo>
                    <a:lnTo>
                      <a:pt x="14" y="193"/>
                    </a:lnTo>
                    <a:lnTo>
                      <a:pt x="15" y="195"/>
                    </a:lnTo>
                    <a:lnTo>
                      <a:pt x="16" y="200"/>
                    </a:lnTo>
                    <a:lnTo>
                      <a:pt x="16" y="203"/>
                    </a:lnTo>
                    <a:lnTo>
                      <a:pt x="18" y="206"/>
                    </a:lnTo>
                    <a:lnTo>
                      <a:pt x="19" y="208"/>
                    </a:lnTo>
                    <a:lnTo>
                      <a:pt x="22" y="212"/>
                    </a:lnTo>
                    <a:lnTo>
                      <a:pt x="22" y="216"/>
                    </a:lnTo>
                    <a:lnTo>
                      <a:pt x="23" y="218"/>
                    </a:lnTo>
                    <a:lnTo>
                      <a:pt x="24" y="222"/>
                    </a:lnTo>
                    <a:lnTo>
                      <a:pt x="25" y="225"/>
                    </a:lnTo>
                    <a:lnTo>
                      <a:pt x="27" y="228"/>
                    </a:lnTo>
                    <a:lnTo>
                      <a:pt x="28" y="231"/>
                    </a:lnTo>
                    <a:lnTo>
                      <a:pt x="29" y="235"/>
                    </a:lnTo>
                    <a:lnTo>
                      <a:pt x="30" y="237"/>
                    </a:lnTo>
                    <a:lnTo>
                      <a:pt x="32" y="238"/>
                    </a:lnTo>
                    <a:lnTo>
                      <a:pt x="33" y="238"/>
                    </a:lnTo>
                    <a:lnTo>
                      <a:pt x="34" y="236"/>
                    </a:lnTo>
                    <a:lnTo>
                      <a:pt x="33" y="235"/>
                    </a:lnTo>
                    <a:lnTo>
                      <a:pt x="33" y="231"/>
                    </a:lnTo>
                    <a:lnTo>
                      <a:pt x="33" y="228"/>
                    </a:lnTo>
                    <a:lnTo>
                      <a:pt x="33" y="227"/>
                    </a:lnTo>
                    <a:lnTo>
                      <a:pt x="32" y="225"/>
                    </a:lnTo>
                    <a:lnTo>
                      <a:pt x="32" y="223"/>
                    </a:lnTo>
                    <a:lnTo>
                      <a:pt x="30" y="220"/>
                    </a:lnTo>
                    <a:lnTo>
                      <a:pt x="30" y="218"/>
                    </a:lnTo>
                    <a:lnTo>
                      <a:pt x="29" y="216"/>
                    </a:lnTo>
                    <a:lnTo>
                      <a:pt x="29" y="213"/>
                    </a:lnTo>
                    <a:lnTo>
                      <a:pt x="29" y="211"/>
                    </a:lnTo>
                    <a:lnTo>
                      <a:pt x="29" y="207"/>
                    </a:lnTo>
                    <a:lnTo>
                      <a:pt x="28" y="205"/>
                    </a:lnTo>
                    <a:lnTo>
                      <a:pt x="28" y="202"/>
                    </a:lnTo>
                    <a:lnTo>
                      <a:pt x="27" y="198"/>
                    </a:lnTo>
                    <a:lnTo>
                      <a:pt x="27" y="195"/>
                    </a:lnTo>
                    <a:lnTo>
                      <a:pt x="27" y="192"/>
                    </a:lnTo>
                    <a:lnTo>
                      <a:pt x="25" y="189"/>
                    </a:lnTo>
                    <a:lnTo>
                      <a:pt x="24" y="184"/>
                    </a:lnTo>
                    <a:lnTo>
                      <a:pt x="24" y="182"/>
                    </a:lnTo>
                    <a:lnTo>
                      <a:pt x="24" y="179"/>
                    </a:lnTo>
                    <a:lnTo>
                      <a:pt x="23" y="174"/>
                    </a:lnTo>
                    <a:lnTo>
                      <a:pt x="22" y="172"/>
                    </a:lnTo>
                    <a:lnTo>
                      <a:pt x="22" y="168"/>
                    </a:lnTo>
                    <a:lnTo>
                      <a:pt x="22" y="166"/>
                    </a:lnTo>
                    <a:lnTo>
                      <a:pt x="19" y="162"/>
                    </a:lnTo>
                    <a:lnTo>
                      <a:pt x="19" y="158"/>
                    </a:lnTo>
                    <a:lnTo>
                      <a:pt x="19" y="154"/>
                    </a:lnTo>
                    <a:lnTo>
                      <a:pt x="18" y="151"/>
                    </a:lnTo>
                    <a:lnTo>
                      <a:pt x="18" y="148"/>
                    </a:lnTo>
                    <a:lnTo>
                      <a:pt x="16" y="144"/>
                    </a:lnTo>
                    <a:lnTo>
                      <a:pt x="16" y="140"/>
                    </a:lnTo>
                    <a:lnTo>
                      <a:pt x="16" y="138"/>
                    </a:lnTo>
                    <a:lnTo>
                      <a:pt x="16" y="134"/>
                    </a:lnTo>
                    <a:lnTo>
                      <a:pt x="16" y="132"/>
                    </a:lnTo>
                    <a:lnTo>
                      <a:pt x="15" y="128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4" y="120"/>
                    </a:lnTo>
                    <a:lnTo>
                      <a:pt x="14" y="117"/>
                    </a:lnTo>
                    <a:lnTo>
                      <a:pt x="14" y="114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14" y="107"/>
                    </a:lnTo>
                    <a:lnTo>
                      <a:pt x="14" y="105"/>
                    </a:lnTo>
                    <a:lnTo>
                      <a:pt x="14" y="103"/>
                    </a:lnTo>
                    <a:lnTo>
                      <a:pt x="14" y="99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6" y="90"/>
                    </a:lnTo>
                    <a:lnTo>
                      <a:pt x="18" y="88"/>
                    </a:lnTo>
                    <a:lnTo>
                      <a:pt x="19" y="84"/>
                    </a:lnTo>
                    <a:lnTo>
                      <a:pt x="19" y="80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3" y="69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5" y="60"/>
                    </a:lnTo>
                    <a:lnTo>
                      <a:pt x="25" y="58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8" y="50"/>
                    </a:lnTo>
                    <a:lnTo>
                      <a:pt x="28" y="47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30" y="40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5" y="24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7" y="6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0" y="12"/>
                    </a:lnTo>
                    <a:lnTo>
                      <a:pt x="29" y="16"/>
                    </a:lnTo>
                    <a:lnTo>
                      <a:pt x="27" y="19"/>
                    </a:lnTo>
                    <a:lnTo>
                      <a:pt x="24" y="21"/>
                    </a:lnTo>
                    <a:lnTo>
                      <a:pt x="23" y="22"/>
                    </a:lnTo>
                    <a:lnTo>
                      <a:pt x="22" y="25"/>
                    </a:lnTo>
                    <a:lnTo>
                      <a:pt x="19" y="27"/>
                    </a:lnTo>
                    <a:lnTo>
                      <a:pt x="18" y="30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7" name="Freeform 260"/>
              <p:cNvSpPr>
                <a:spLocks noChangeAspect="1"/>
              </p:cNvSpPr>
              <p:nvPr/>
            </p:nvSpPr>
            <p:spPr bwMode="auto">
              <a:xfrm>
                <a:off x="2885" y="631"/>
                <a:ext cx="56" cy="22"/>
              </a:xfrm>
              <a:custGeom>
                <a:avLst/>
                <a:gdLst>
                  <a:gd name="T0" fmla="*/ 0 w 225"/>
                  <a:gd name="T1" fmla="*/ 0 h 89"/>
                  <a:gd name="T2" fmla="*/ 0 w 225"/>
                  <a:gd name="T3" fmla="*/ 0 h 89"/>
                  <a:gd name="T4" fmla="*/ 0 w 225"/>
                  <a:gd name="T5" fmla="*/ 0 h 89"/>
                  <a:gd name="T6" fmla="*/ 0 w 225"/>
                  <a:gd name="T7" fmla="*/ 0 h 89"/>
                  <a:gd name="T8" fmla="*/ 0 w 225"/>
                  <a:gd name="T9" fmla="*/ 0 h 89"/>
                  <a:gd name="T10" fmla="*/ 0 w 225"/>
                  <a:gd name="T11" fmla="*/ 0 h 89"/>
                  <a:gd name="T12" fmla="*/ 0 w 225"/>
                  <a:gd name="T13" fmla="*/ 0 h 89"/>
                  <a:gd name="T14" fmla="*/ 0 w 225"/>
                  <a:gd name="T15" fmla="*/ 0 h 89"/>
                  <a:gd name="T16" fmla="*/ 0 w 225"/>
                  <a:gd name="T17" fmla="*/ 0 h 89"/>
                  <a:gd name="T18" fmla="*/ 0 w 225"/>
                  <a:gd name="T19" fmla="*/ 0 h 89"/>
                  <a:gd name="T20" fmla="*/ 0 w 225"/>
                  <a:gd name="T21" fmla="*/ 0 h 89"/>
                  <a:gd name="T22" fmla="*/ 0 w 225"/>
                  <a:gd name="T23" fmla="*/ 0 h 89"/>
                  <a:gd name="T24" fmla="*/ 0 w 225"/>
                  <a:gd name="T25" fmla="*/ 0 h 89"/>
                  <a:gd name="T26" fmla="*/ 0 w 225"/>
                  <a:gd name="T27" fmla="*/ 0 h 89"/>
                  <a:gd name="T28" fmla="*/ 0 w 225"/>
                  <a:gd name="T29" fmla="*/ 0 h 89"/>
                  <a:gd name="T30" fmla="*/ 0 w 225"/>
                  <a:gd name="T31" fmla="*/ 0 h 89"/>
                  <a:gd name="T32" fmla="*/ 0 w 225"/>
                  <a:gd name="T33" fmla="*/ 0 h 89"/>
                  <a:gd name="T34" fmla="*/ 0 w 225"/>
                  <a:gd name="T35" fmla="*/ 0 h 89"/>
                  <a:gd name="T36" fmla="*/ 0 w 225"/>
                  <a:gd name="T37" fmla="*/ 0 h 89"/>
                  <a:gd name="T38" fmla="*/ 0 w 225"/>
                  <a:gd name="T39" fmla="*/ 0 h 89"/>
                  <a:gd name="T40" fmla="*/ 0 w 225"/>
                  <a:gd name="T41" fmla="*/ 0 h 89"/>
                  <a:gd name="T42" fmla="*/ 0 w 225"/>
                  <a:gd name="T43" fmla="*/ 0 h 89"/>
                  <a:gd name="T44" fmla="*/ 0 w 225"/>
                  <a:gd name="T45" fmla="*/ 0 h 89"/>
                  <a:gd name="T46" fmla="*/ 0 w 225"/>
                  <a:gd name="T47" fmla="*/ 0 h 89"/>
                  <a:gd name="T48" fmla="*/ 0 w 225"/>
                  <a:gd name="T49" fmla="*/ 0 h 89"/>
                  <a:gd name="T50" fmla="*/ 0 w 225"/>
                  <a:gd name="T51" fmla="*/ 0 h 89"/>
                  <a:gd name="T52" fmla="*/ 0 w 225"/>
                  <a:gd name="T53" fmla="*/ 0 h 89"/>
                  <a:gd name="T54" fmla="*/ 0 w 225"/>
                  <a:gd name="T55" fmla="*/ 0 h 89"/>
                  <a:gd name="T56" fmla="*/ 0 w 225"/>
                  <a:gd name="T57" fmla="*/ 0 h 89"/>
                  <a:gd name="T58" fmla="*/ 0 w 225"/>
                  <a:gd name="T59" fmla="*/ 0 h 89"/>
                  <a:gd name="T60" fmla="*/ 0 w 225"/>
                  <a:gd name="T61" fmla="*/ 0 h 89"/>
                  <a:gd name="T62" fmla="*/ 0 w 225"/>
                  <a:gd name="T63" fmla="*/ 0 h 89"/>
                  <a:gd name="T64" fmla="*/ 0 w 225"/>
                  <a:gd name="T65" fmla="*/ 0 h 89"/>
                  <a:gd name="T66" fmla="*/ 0 w 225"/>
                  <a:gd name="T67" fmla="*/ 0 h 89"/>
                  <a:gd name="T68" fmla="*/ 0 w 225"/>
                  <a:gd name="T69" fmla="*/ 0 h 89"/>
                  <a:gd name="T70" fmla="*/ 0 w 225"/>
                  <a:gd name="T71" fmla="*/ 0 h 89"/>
                  <a:gd name="T72" fmla="*/ 0 w 225"/>
                  <a:gd name="T73" fmla="*/ 0 h 89"/>
                  <a:gd name="T74" fmla="*/ 0 w 225"/>
                  <a:gd name="T75" fmla="*/ 0 h 89"/>
                  <a:gd name="T76" fmla="*/ 0 w 225"/>
                  <a:gd name="T77" fmla="*/ 0 h 89"/>
                  <a:gd name="T78" fmla="*/ 0 w 225"/>
                  <a:gd name="T79" fmla="*/ 0 h 89"/>
                  <a:gd name="T80" fmla="*/ 0 w 225"/>
                  <a:gd name="T81" fmla="*/ 0 h 89"/>
                  <a:gd name="T82" fmla="*/ 0 w 225"/>
                  <a:gd name="T83" fmla="*/ 0 h 89"/>
                  <a:gd name="T84" fmla="*/ 0 w 225"/>
                  <a:gd name="T85" fmla="*/ 0 h 89"/>
                  <a:gd name="T86" fmla="*/ 0 w 225"/>
                  <a:gd name="T87" fmla="*/ 0 h 89"/>
                  <a:gd name="T88" fmla="*/ 0 w 225"/>
                  <a:gd name="T89" fmla="*/ 0 h 89"/>
                  <a:gd name="T90" fmla="*/ 0 w 225"/>
                  <a:gd name="T91" fmla="*/ 0 h 89"/>
                  <a:gd name="T92" fmla="*/ 0 w 225"/>
                  <a:gd name="T93" fmla="*/ 0 h 89"/>
                  <a:gd name="T94" fmla="*/ 0 w 225"/>
                  <a:gd name="T95" fmla="*/ 0 h 89"/>
                  <a:gd name="T96" fmla="*/ 0 w 225"/>
                  <a:gd name="T97" fmla="*/ 0 h 89"/>
                  <a:gd name="T98" fmla="*/ 0 w 225"/>
                  <a:gd name="T99" fmla="*/ 0 h 89"/>
                  <a:gd name="T100" fmla="*/ 0 w 225"/>
                  <a:gd name="T101" fmla="*/ 0 h 89"/>
                  <a:gd name="T102" fmla="*/ 0 w 225"/>
                  <a:gd name="T103" fmla="*/ 0 h 89"/>
                  <a:gd name="T104" fmla="*/ 0 w 225"/>
                  <a:gd name="T105" fmla="*/ 0 h 89"/>
                  <a:gd name="T106" fmla="*/ 0 w 225"/>
                  <a:gd name="T107" fmla="*/ 0 h 89"/>
                  <a:gd name="T108" fmla="*/ 0 w 225"/>
                  <a:gd name="T109" fmla="*/ 0 h 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5"/>
                  <a:gd name="T166" fmla="*/ 0 h 89"/>
                  <a:gd name="T167" fmla="*/ 225 w 225"/>
                  <a:gd name="T168" fmla="*/ 89 h 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5" h="89">
                    <a:moveTo>
                      <a:pt x="17" y="68"/>
                    </a:moveTo>
                    <a:lnTo>
                      <a:pt x="19" y="67"/>
                    </a:lnTo>
                    <a:lnTo>
                      <a:pt x="22" y="65"/>
                    </a:lnTo>
                    <a:lnTo>
                      <a:pt x="23" y="63"/>
                    </a:lnTo>
                    <a:lnTo>
                      <a:pt x="26" y="62"/>
                    </a:lnTo>
                    <a:lnTo>
                      <a:pt x="27" y="60"/>
                    </a:lnTo>
                    <a:lnTo>
                      <a:pt x="31" y="59"/>
                    </a:lnTo>
                    <a:lnTo>
                      <a:pt x="33" y="58"/>
                    </a:lnTo>
                    <a:lnTo>
                      <a:pt x="36" y="55"/>
                    </a:lnTo>
                    <a:lnTo>
                      <a:pt x="39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7" y="44"/>
                    </a:lnTo>
                    <a:lnTo>
                      <a:pt x="60" y="43"/>
                    </a:lnTo>
                    <a:lnTo>
                      <a:pt x="63" y="41"/>
                    </a:lnTo>
                    <a:lnTo>
                      <a:pt x="67" y="39"/>
                    </a:lnTo>
                    <a:lnTo>
                      <a:pt x="72" y="38"/>
                    </a:lnTo>
                    <a:lnTo>
                      <a:pt x="76" y="34"/>
                    </a:lnTo>
                    <a:lnTo>
                      <a:pt x="80" y="34"/>
                    </a:lnTo>
                    <a:lnTo>
                      <a:pt x="82" y="31"/>
                    </a:lnTo>
                    <a:lnTo>
                      <a:pt x="87" y="30"/>
                    </a:lnTo>
                    <a:lnTo>
                      <a:pt x="90" y="29"/>
                    </a:lnTo>
                    <a:lnTo>
                      <a:pt x="94" y="28"/>
                    </a:lnTo>
                    <a:lnTo>
                      <a:pt x="97" y="25"/>
                    </a:lnTo>
                    <a:lnTo>
                      <a:pt x="102" y="24"/>
                    </a:lnTo>
                    <a:lnTo>
                      <a:pt x="105" y="23"/>
                    </a:lnTo>
                    <a:lnTo>
                      <a:pt x="109" y="21"/>
                    </a:lnTo>
                    <a:lnTo>
                      <a:pt x="112" y="21"/>
                    </a:lnTo>
                    <a:lnTo>
                      <a:pt x="115" y="20"/>
                    </a:lnTo>
                    <a:lnTo>
                      <a:pt x="118" y="19"/>
                    </a:lnTo>
                    <a:lnTo>
                      <a:pt x="121" y="19"/>
                    </a:lnTo>
                    <a:lnTo>
                      <a:pt x="123" y="18"/>
                    </a:lnTo>
                    <a:lnTo>
                      <a:pt x="125" y="18"/>
                    </a:lnTo>
                    <a:lnTo>
                      <a:pt x="126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3" y="16"/>
                    </a:lnTo>
                    <a:lnTo>
                      <a:pt x="136" y="14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3" y="14"/>
                    </a:lnTo>
                    <a:lnTo>
                      <a:pt x="145" y="13"/>
                    </a:lnTo>
                    <a:lnTo>
                      <a:pt x="148" y="13"/>
                    </a:lnTo>
                    <a:lnTo>
                      <a:pt x="150" y="11"/>
                    </a:lnTo>
                    <a:lnTo>
                      <a:pt x="153" y="11"/>
                    </a:lnTo>
                    <a:lnTo>
                      <a:pt x="155" y="11"/>
                    </a:lnTo>
                    <a:lnTo>
                      <a:pt x="158" y="10"/>
                    </a:lnTo>
                    <a:lnTo>
                      <a:pt x="160" y="10"/>
                    </a:lnTo>
                    <a:lnTo>
                      <a:pt x="163" y="9"/>
                    </a:lnTo>
                    <a:lnTo>
                      <a:pt x="165" y="9"/>
                    </a:lnTo>
                    <a:lnTo>
                      <a:pt x="168" y="9"/>
                    </a:lnTo>
                    <a:lnTo>
                      <a:pt x="170" y="9"/>
                    </a:lnTo>
                    <a:lnTo>
                      <a:pt x="173" y="8"/>
                    </a:lnTo>
                    <a:lnTo>
                      <a:pt x="175" y="6"/>
                    </a:lnTo>
                    <a:lnTo>
                      <a:pt x="178" y="6"/>
                    </a:lnTo>
                    <a:lnTo>
                      <a:pt x="180" y="6"/>
                    </a:lnTo>
                    <a:lnTo>
                      <a:pt x="184" y="6"/>
                    </a:lnTo>
                    <a:lnTo>
                      <a:pt x="186" y="5"/>
                    </a:lnTo>
                    <a:lnTo>
                      <a:pt x="189" y="5"/>
                    </a:lnTo>
                    <a:lnTo>
                      <a:pt x="192" y="4"/>
                    </a:lnTo>
                    <a:lnTo>
                      <a:pt x="193" y="4"/>
                    </a:lnTo>
                    <a:lnTo>
                      <a:pt x="196" y="4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2" y="1"/>
                    </a:lnTo>
                    <a:lnTo>
                      <a:pt x="204" y="1"/>
                    </a:lnTo>
                    <a:lnTo>
                      <a:pt x="207" y="1"/>
                    </a:lnTo>
                    <a:lnTo>
                      <a:pt x="209" y="1"/>
                    </a:lnTo>
                    <a:lnTo>
                      <a:pt x="213" y="0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2" y="0"/>
                    </a:lnTo>
                    <a:lnTo>
                      <a:pt x="223" y="0"/>
                    </a:lnTo>
                    <a:lnTo>
                      <a:pt x="225" y="0"/>
                    </a:lnTo>
                    <a:lnTo>
                      <a:pt x="223" y="0"/>
                    </a:lnTo>
                    <a:lnTo>
                      <a:pt x="222" y="1"/>
                    </a:lnTo>
                    <a:lnTo>
                      <a:pt x="221" y="1"/>
                    </a:lnTo>
                    <a:lnTo>
                      <a:pt x="217" y="3"/>
                    </a:lnTo>
                    <a:lnTo>
                      <a:pt x="214" y="4"/>
                    </a:lnTo>
                    <a:lnTo>
                      <a:pt x="212" y="4"/>
                    </a:lnTo>
                    <a:lnTo>
                      <a:pt x="209" y="6"/>
                    </a:lnTo>
                    <a:lnTo>
                      <a:pt x="204" y="6"/>
                    </a:lnTo>
                    <a:lnTo>
                      <a:pt x="202" y="8"/>
                    </a:lnTo>
                    <a:lnTo>
                      <a:pt x="198" y="9"/>
                    </a:lnTo>
                    <a:lnTo>
                      <a:pt x="194" y="10"/>
                    </a:lnTo>
                    <a:lnTo>
                      <a:pt x="193" y="10"/>
                    </a:lnTo>
                    <a:lnTo>
                      <a:pt x="191" y="11"/>
                    </a:lnTo>
                    <a:lnTo>
                      <a:pt x="188" y="11"/>
                    </a:lnTo>
                    <a:lnTo>
                      <a:pt x="186" y="11"/>
                    </a:lnTo>
                    <a:lnTo>
                      <a:pt x="183" y="14"/>
                    </a:lnTo>
                    <a:lnTo>
                      <a:pt x="178" y="14"/>
                    </a:lnTo>
                    <a:lnTo>
                      <a:pt x="175" y="16"/>
                    </a:lnTo>
                    <a:lnTo>
                      <a:pt x="174" y="16"/>
                    </a:lnTo>
                    <a:lnTo>
                      <a:pt x="173" y="16"/>
                    </a:lnTo>
                    <a:lnTo>
                      <a:pt x="170" y="18"/>
                    </a:lnTo>
                    <a:lnTo>
                      <a:pt x="168" y="19"/>
                    </a:lnTo>
                    <a:lnTo>
                      <a:pt x="165" y="19"/>
                    </a:lnTo>
                    <a:lnTo>
                      <a:pt x="164" y="19"/>
                    </a:lnTo>
                    <a:lnTo>
                      <a:pt x="163" y="20"/>
                    </a:lnTo>
                    <a:lnTo>
                      <a:pt x="160" y="21"/>
                    </a:lnTo>
                    <a:lnTo>
                      <a:pt x="158" y="21"/>
                    </a:lnTo>
                    <a:lnTo>
                      <a:pt x="155" y="21"/>
                    </a:lnTo>
                    <a:lnTo>
                      <a:pt x="153" y="23"/>
                    </a:lnTo>
                    <a:lnTo>
                      <a:pt x="152" y="23"/>
                    </a:lnTo>
                    <a:lnTo>
                      <a:pt x="150" y="24"/>
                    </a:lnTo>
                    <a:lnTo>
                      <a:pt x="148" y="24"/>
                    </a:lnTo>
                    <a:lnTo>
                      <a:pt x="145" y="25"/>
                    </a:lnTo>
                    <a:lnTo>
                      <a:pt x="143" y="25"/>
                    </a:lnTo>
                    <a:lnTo>
                      <a:pt x="140" y="26"/>
                    </a:lnTo>
                    <a:lnTo>
                      <a:pt x="139" y="28"/>
                    </a:lnTo>
                    <a:lnTo>
                      <a:pt x="136" y="29"/>
                    </a:lnTo>
                    <a:lnTo>
                      <a:pt x="133" y="29"/>
                    </a:lnTo>
                    <a:lnTo>
                      <a:pt x="130" y="30"/>
                    </a:lnTo>
                    <a:lnTo>
                      <a:pt x="126" y="31"/>
                    </a:lnTo>
                    <a:lnTo>
                      <a:pt x="123" y="33"/>
                    </a:lnTo>
                    <a:lnTo>
                      <a:pt x="119" y="34"/>
                    </a:lnTo>
                    <a:lnTo>
                      <a:pt x="116" y="34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6" y="39"/>
                    </a:lnTo>
                    <a:lnTo>
                      <a:pt x="104" y="39"/>
                    </a:lnTo>
                    <a:lnTo>
                      <a:pt x="101" y="39"/>
                    </a:lnTo>
                    <a:lnTo>
                      <a:pt x="97" y="40"/>
                    </a:lnTo>
                    <a:lnTo>
                      <a:pt x="95" y="41"/>
                    </a:lnTo>
                    <a:lnTo>
                      <a:pt x="91" y="43"/>
                    </a:lnTo>
                    <a:lnTo>
                      <a:pt x="87" y="44"/>
                    </a:lnTo>
                    <a:lnTo>
                      <a:pt x="84" y="47"/>
                    </a:lnTo>
                    <a:lnTo>
                      <a:pt x="80" y="48"/>
                    </a:lnTo>
                    <a:lnTo>
                      <a:pt x="76" y="50"/>
                    </a:lnTo>
                    <a:lnTo>
                      <a:pt x="73" y="50"/>
                    </a:lnTo>
                    <a:lnTo>
                      <a:pt x="72" y="52"/>
                    </a:lnTo>
                    <a:lnTo>
                      <a:pt x="70" y="52"/>
                    </a:lnTo>
                    <a:lnTo>
                      <a:pt x="67" y="53"/>
                    </a:lnTo>
                    <a:lnTo>
                      <a:pt x="65" y="55"/>
                    </a:lnTo>
                    <a:lnTo>
                      <a:pt x="62" y="55"/>
                    </a:lnTo>
                    <a:lnTo>
                      <a:pt x="60" y="57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3" y="60"/>
                    </a:lnTo>
                    <a:lnTo>
                      <a:pt x="52" y="62"/>
                    </a:lnTo>
                    <a:lnTo>
                      <a:pt x="50" y="62"/>
                    </a:lnTo>
                    <a:lnTo>
                      <a:pt x="47" y="63"/>
                    </a:lnTo>
                    <a:lnTo>
                      <a:pt x="46" y="65"/>
                    </a:lnTo>
                    <a:lnTo>
                      <a:pt x="42" y="65"/>
                    </a:lnTo>
                    <a:lnTo>
                      <a:pt x="41" y="67"/>
                    </a:lnTo>
                    <a:lnTo>
                      <a:pt x="39" y="68"/>
                    </a:lnTo>
                    <a:lnTo>
                      <a:pt x="37" y="68"/>
                    </a:lnTo>
                    <a:lnTo>
                      <a:pt x="34" y="69"/>
                    </a:lnTo>
                    <a:lnTo>
                      <a:pt x="33" y="70"/>
                    </a:lnTo>
                    <a:lnTo>
                      <a:pt x="28" y="73"/>
                    </a:lnTo>
                    <a:lnTo>
                      <a:pt x="26" y="75"/>
                    </a:lnTo>
                    <a:lnTo>
                      <a:pt x="21" y="77"/>
                    </a:lnTo>
                    <a:lnTo>
                      <a:pt x="18" y="78"/>
                    </a:lnTo>
                    <a:lnTo>
                      <a:pt x="14" y="80"/>
                    </a:lnTo>
                    <a:lnTo>
                      <a:pt x="12" y="82"/>
                    </a:lnTo>
                    <a:lnTo>
                      <a:pt x="9" y="83"/>
                    </a:lnTo>
                    <a:lnTo>
                      <a:pt x="5" y="85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0" y="88"/>
                    </a:lnTo>
                    <a:lnTo>
                      <a:pt x="0" y="89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8" name="Freeform 261"/>
              <p:cNvSpPr>
                <a:spLocks noChangeAspect="1"/>
              </p:cNvSpPr>
              <p:nvPr/>
            </p:nvSpPr>
            <p:spPr bwMode="auto">
              <a:xfrm>
                <a:off x="2882" y="644"/>
                <a:ext cx="51" cy="25"/>
              </a:xfrm>
              <a:custGeom>
                <a:avLst/>
                <a:gdLst>
                  <a:gd name="T0" fmla="*/ 0 w 203"/>
                  <a:gd name="T1" fmla="*/ 0 h 100"/>
                  <a:gd name="T2" fmla="*/ 0 w 203"/>
                  <a:gd name="T3" fmla="*/ 0 h 100"/>
                  <a:gd name="T4" fmla="*/ 0 w 203"/>
                  <a:gd name="T5" fmla="*/ 0 h 100"/>
                  <a:gd name="T6" fmla="*/ 0 w 203"/>
                  <a:gd name="T7" fmla="*/ 0 h 100"/>
                  <a:gd name="T8" fmla="*/ 0 w 203"/>
                  <a:gd name="T9" fmla="*/ 0 h 100"/>
                  <a:gd name="T10" fmla="*/ 0 w 203"/>
                  <a:gd name="T11" fmla="*/ 0 h 100"/>
                  <a:gd name="T12" fmla="*/ 0 w 203"/>
                  <a:gd name="T13" fmla="*/ 0 h 100"/>
                  <a:gd name="T14" fmla="*/ 0 w 203"/>
                  <a:gd name="T15" fmla="*/ 0 h 100"/>
                  <a:gd name="T16" fmla="*/ 0 w 203"/>
                  <a:gd name="T17" fmla="*/ 0 h 100"/>
                  <a:gd name="T18" fmla="*/ 0 w 203"/>
                  <a:gd name="T19" fmla="*/ 0 h 100"/>
                  <a:gd name="T20" fmla="*/ 0 w 203"/>
                  <a:gd name="T21" fmla="*/ 0 h 100"/>
                  <a:gd name="T22" fmla="*/ 0 w 203"/>
                  <a:gd name="T23" fmla="*/ 0 h 100"/>
                  <a:gd name="T24" fmla="*/ 0 w 203"/>
                  <a:gd name="T25" fmla="*/ 0 h 100"/>
                  <a:gd name="T26" fmla="*/ 0 w 203"/>
                  <a:gd name="T27" fmla="*/ 0 h 100"/>
                  <a:gd name="T28" fmla="*/ 0 w 203"/>
                  <a:gd name="T29" fmla="*/ 0 h 100"/>
                  <a:gd name="T30" fmla="*/ 0 w 203"/>
                  <a:gd name="T31" fmla="*/ 0 h 100"/>
                  <a:gd name="T32" fmla="*/ 0 w 203"/>
                  <a:gd name="T33" fmla="*/ 0 h 100"/>
                  <a:gd name="T34" fmla="*/ 0 w 203"/>
                  <a:gd name="T35" fmla="*/ 0 h 100"/>
                  <a:gd name="T36" fmla="*/ 0 w 203"/>
                  <a:gd name="T37" fmla="*/ 0 h 100"/>
                  <a:gd name="T38" fmla="*/ 0 w 203"/>
                  <a:gd name="T39" fmla="*/ 0 h 100"/>
                  <a:gd name="T40" fmla="*/ 0 w 203"/>
                  <a:gd name="T41" fmla="*/ 0 h 100"/>
                  <a:gd name="T42" fmla="*/ 0 w 203"/>
                  <a:gd name="T43" fmla="*/ 0 h 100"/>
                  <a:gd name="T44" fmla="*/ 0 w 203"/>
                  <a:gd name="T45" fmla="*/ 0 h 100"/>
                  <a:gd name="T46" fmla="*/ 0 w 203"/>
                  <a:gd name="T47" fmla="*/ 0 h 100"/>
                  <a:gd name="T48" fmla="*/ 0 w 203"/>
                  <a:gd name="T49" fmla="*/ 0 h 100"/>
                  <a:gd name="T50" fmla="*/ 0 w 203"/>
                  <a:gd name="T51" fmla="*/ 0 h 100"/>
                  <a:gd name="T52" fmla="*/ 0 w 203"/>
                  <a:gd name="T53" fmla="*/ 0 h 100"/>
                  <a:gd name="T54" fmla="*/ 0 w 203"/>
                  <a:gd name="T55" fmla="*/ 0 h 100"/>
                  <a:gd name="T56" fmla="*/ 0 w 203"/>
                  <a:gd name="T57" fmla="*/ 0 h 100"/>
                  <a:gd name="T58" fmla="*/ 0 w 203"/>
                  <a:gd name="T59" fmla="*/ 0 h 100"/>
                  <a:gd name="T60" fmla="*/ 0 w 203"/>
                  <a:gd name="T61" fmla="*/ 0 h 100"/>
                  <a:gd name="T62" fmla="*/ 0 w 203"/>
                  <a:gd name="T63" fmla="*/ 0 h 100"/>
                  <a:gd name="T64" fmla="*/ 0 w 203"/>
                  <a:gd name="T65" fmla="*/ 0 h 100"/>
                  <a:gd name="T66" fmla="*/ 0 w 203"/>
                  <a:gd name="T67" fmla="*/ 0 h 100"/>
                  <a:gd name="T68" fmla="*/ 0 w 203"/>
                  <a:gd name="T69" fmla="*/ 0 h 100"/>
                  <a:gd name="T70" fmla="*/ 0 w 203"/>
                  <a:gd name="T71" fmla="*/ 0 h 100"/>
                  <a:gd name="T72" fmla="*/ 0 w 203"/>
                  <a:gd name="T73" fmla="*/ 0 h 100"/>
                  <a:gd name="T74" fmla="*/ 0 w 203"/>
                  <a:gd name="T75" fmla="*/ 0 h 100"/>
                  <a:gd name="T76" fmla="*/ 0 w 203"/>
                  <a:gd name="T77" fmla="*/ 0 h 100"/>
                  <a:gd name="T78" fmla="*/ 0 w 203"/>
                  <a:gd name="T79" fmla="*/ 0 h 100"/>
                  <a:gd name="T80" fmla="*/ 0 w 203"/>
                  <a:gd name="T81" fmla="*/ 0 h 100"/>
                  <a:gd name="T82" fmla="*/ 0 w 203"/>
                  <a:gd name="T83" fmla="*/ 0 h 100"/>
                  <a:gd name="T84" fmla="*/ 0 w 203"/>
                  <a:gd name="T85" fmla="*/ 0 h 100"/>
                  <a:gd name="T86" fmla="*/ 0 w 203"/>
                  <a:gd name="T87" fmla="*/ 0 h 100"/>
                  <a:gd name="T88" fmla="*/ 0 w 203"/>
                  <a:gd name="T89" fmla="*/ 0 h 100"/>
                  <a:gd name="T90" fmla="*/ 0 w 203"/>
                  <a:gd name="T91" fmla="*/ 0 h 100"/>
                  <a:gd name="T92" fmla="*/ 0 w 203"/>
                  <a:gd name="T93" fmla="*/ 0 h 100"/>
                  <a:gd name="T94" fmla="*/ 0 w 203"/>
                  <a:gd name="T95" fmla="*/ 0 h 100"/>
                  <a:gd name="T96" fmla="*/ 0 w 203"/>
                  <a:gd name="T97" fmla="*/ 0 h 1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3"/>
                  <a:gd name="T148" fmla="*/ 0 h 100"/>
                  <a:gd name="T149" fmla="*/ 203 w 203"/>
                  <a:gd name="T150" fmla="*/ 100 h 1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3" h="100">
                    <a:moveTo>
                      <a:pt x="15" y="75"/>
                    </a:moveTo>
                    <a:lnTo>
                      <a:pt x="17" y="73"/>
                    </a:lnTo>
                    <a:lnTo>
                      <a:pt x="21" y="70"/>
                    </a:lnTo>
                    <a:lnTo>
                      <a:pt x="23" y="69"/>
                    </a:lnTo>
                    <a:lnTo>
                      <a:pt x="25" y="66"/>
                    </a:lnTo>
                    <a:lnTo>
                      <a:pt x="28" y="65"/>
                    </a:lnTo>
                    <a:lnTo>
                      <a:pt x="30" y="63"/>
                    </a:lnTo>
                    <a:lnTo>
                      <a:pt x="33" y="60"/>
                    </a:lnTo>
                    <a:lnTo>
                      <a:pt x="35" y="59"/>
                    </a:lnTo>
                    <a:lnTo>
                      <a:pt x="39" y="56"/>
                    </a:lnTo>
                    <a:lnTo>
                      <a:pt x="41" y="54"/>
                    </a:lnTo>
                    <a:lnTo>
                      <a:pt x="45" y="51"/>
                    </a:lnTo>
                    <a:lnTo>
                      <a:pt x="49" y="49"/>
                    </a:lnTo>
                    <a:lnTo>
                      <a:pt x="51" y="46"/>
                    </a:lnTo>
                    <a:lnTo>
                      <a:pt x="54" y="45"/>
                    </a:lnTo>
                    <a:lnTo>
                      <a:pt x="58" y="41"/>
                    </a:lnTo>
                    <a:lnTo>
                      <a:pt x="62" y="40"/>
                    </a:lnTo>
                    <a:lnTo>
                      <a:pt x="64" y="37"/>
                    </a:lnTo>
                    <a:lnTo>
                      <a:pt x="68" y="35"/>
                    </a:lnTo>
                    <a:lnTo>
                      <a:pt x="70" y="32"/>
                    </a:lnTo>
                    <a:lnTo>
                      <a:pt x="74" y="31"/>
                    </a:lnTo>
                    <a:lnTo>
                      <a:pt x="77" y="27"/>
                    </a:lnTo>
                    <a:lnTo>
                      <a:pt x="80" y="27"/>
                    </a:lnTo>
                    <a:lnTo>
                      <a:pt x="83" y="25"/>
                    </a:lnTo>
                    <a:lnTo>
                      <a:pt x="85" y="24"/>
                    </a:lnTo>
                    <a:lnTo>
                      <a:pt x="88" y="22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6" y="17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106" y="15"/>
                    </a:lnTo>
                    <a:lnTo>
                      <a:pt x="109" y="15"/>
                    </a:lnTo>
                    <a:lnTo>
                      <a:pt x="111" y="14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2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2"/>
                    </a:lnTo>
                    <a:lnTo>
                      <a:pt x="128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7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5" y="9"/>
                    </a:lnTo>
                    <a:lnTo>
                      <a:pt x="146" y="9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60" y="5"/>
                    </a:lnTo>
                    <a:lnTo>
                      <a:pt x="162" y="5"/>
                    </a:lnTo>
                    <a:lnTo>
                      <a:pt x="165" y="5"/>
                    </a:lnTo>
                    <a:lnTo>
                      <a:pt x="167" y="5"/>
                    </a:lnTo>
                    <a:lnTo>
                      <a:pt x="169" y="5"/>
                    </a:lnTo>
                    <a:lnTo>
                      <a:pt x="172" y="4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2"/>
                    </a:lnTo>
                    <a:lnTo>
                      <a:pt x="180" y="2"/>
                    </a:lnTo>
                    <a:lnTo>
                      <a:pt x="182" y="2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2" y="1"/>
                    </a:lnTo>
                    <a:lnTo>
                      <a:pt x="196" y="1"/>
                    </a:lnTo>
                    <a:lnTo>
                      <a:pt x="198" y="1"/>
                    </a:lnTo>
                    <a:lnTo>
                      <a:pt x="201" y="0"/>
                    </a:lnTo>
                    <a:lnTo>
                      <a:pt x="203" y="1"/>
                    </a:lnTo>
                    <a:lnTo>
                      <a:pt x="201" y="2"/>
                    </a:lnTo>
                    <a:lnTo>
                      <a:pt x="198" y="2"/>
                    </a:lnTo>
                    <a:lnTo>
                      <a:pt x="196" y="4"/>
                    </a:lnTo>
                    <a:lnTo>
                      <a:pt x="192" y="5"/>
                    </a:lnTo>
                    <a:lnTo>
                      <a:pt x="190" y="5"/>
                    </a:lnTo>
                    <a:lnTo>
                      <a:pt x="187" y="6"/>
                    </a:lnTo>
                    <a:lnTo>
                      <a:pt x="184" y="9"/>
                    </a:lnTo>
                    <a:lnTo>
                      <a:pt x="180" y="9"/>
                    </a:lnTo>
                    <a:lnTo>
                      <a:pt x="176" y="11"/>
                    </a:lnTo>
                    <a:lnTo>
                      <a:pt x="175" y="11"/>
                    </a:lnTo>
                    <a:lnTo>
                      <a:pt x="172" y="12"/>
                    </a:lnTo>
                    <a:lnTo>
                      <a:pt x="171" y="12"/>
                    </a:lnTo>
                    <a:lnTo>
                      <a:pt x="169" y="14"/>
                    </a:lnTo>
                    <a:lnTo>
                      <a:pt x="166" y="14"/>
                    </a:lnTo>
                    <a:lnTo>
                      <a:pt x="165" y="15"/>
                    </a:lnTo>
                    <a:lnTo>
                      <a:pt x="162" y="15"/>
                    </a:lnTo>
                    <a:lnTo>
                      <a:pt x="160" y="16"/>
                    </a:lnTo>
                    <a:lnTo>
                      <a:pt x="157" y="17"/>
                    </a:lnTo>
                    <a:lnTo>
                      <a:pt x="155" y="17"/>
                    </a:lnTo>
                    <a:lnTo>
                      <a:pt x="153" y="20"/>
                    </a:lnTo>
                    <a:lnTo>
                      <a:pt x="151" y="20"/>
                    </a:lnTo>
                    <a:lnTo>
                      <a:pt x="148" y="21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2" y="24"/>
                    </a:lnTo>
                    <a:lnTo>
                      <a:pt x="140" y="25"/>
                    </a:lnTo>
                    <a:lnTo>
                      <a:pt x="138" y="25"/>
                    </a:lnTo>
                    <a:lnTo>
                      <a:pt x="135" y="26"/>
                    </a:lnTo>
                    <a:lnTo>
                      <a:pt x="133" y="26"/>
                    </a:lnTo>
                    <a:lnTo>
                      <a:pt x="131" y="27"/>
                    </a:lnTo>
                    <a:lnTo>
                      <a:pt x="128" y="27"/>
                    </a:lnTo>
                    <a:lnTo>
                      <a:pt x="126" y="29"/>
                    </a:lnTo>
                    <a:lnTo>
                      <a:pt x="124" y="30"/>
                    </a:lnTo>
                    <a:lnTo>
                      <a:pt x="122" y="31"/>
                    </a:lnTo>
                    <a:lnTo>
                      <a:pt x="119" y="32"/>
                    </a:lnTo>
                    <a:lnTo>
                      <a:pt x="118" y="32"/>
                    </a:lnTo>
                    <a:lnTo>
                      <a:pt x="116" y="32"/>
                    </a:lnTo>
                    <a:lnTo>
                      <a:pt x="111" y="35"/>
                    </a:lnTo>
                    <a:lnTo>
                      <a:pt x="108" y="36"/>
                    </a:lnTo>
                    <a:lnTo>
                      <a:pt x="104" y="37"/>
                    </a:lnTo>
                    <a:lnTo>
                      <a:pt x="99" y="39"/>
                    </a:lnTo>
                    <a:lnTo>
                      <a:pt x="97" y="40"/>
                    </a:lnTo>
                    <a:lnTo>
                      <a:pt x="94" y="41"/>
                    </a:lnTo>
                    <a:lnTo>
                      <a:pt x="90" y="41"/>
                    </a:lnTo>
                    <a:lnTo>
                      <a:pt x="88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2" y="45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3" y="49"/>
                    </a:lnTo>
                    <a:lnTo>
                      <a:pt x="69" y="49"/>
                    </a:lnTo>
                    <a:lnTo>
                      <a:pt x="67" y="51"/>
                    </a:lnTo>
                    <a:lnTo>
                      <a:pt x="63" y="53"/>
                    </a:lnTo>
                    <a:lnTo>
                      <a:pt x="60" y="56"/>
                    </a:lnTo>
                    <a:lnTo>
                      <a:pt x="57" y="58"/>
                    </a:lnTo>
                    <a:lnTo>
                      <a:pt x="53" y="59"/>
                    </a:lnTo>
                    <a:lnTo>
                      <a:pt x="50" y="61"/>
                    </a:lnTo>
                    <a:lnTo>
                      <a:pt x="46" y="65"/>
                    </a:lnTo>
                    <a:lnTo>
                      <a:pt x="43" y="66"/>
                    </a:lnTo>
                    <a:lnTo>
                      <a:pt x="39" y="69"/>
                    </a:lnTo>
                    <a:lnTo>
                      <a:pt x="36" y="71"/>
                    </a:lnTo>
                    <a:lnTo>
                      <a:pt x="33" y="75"/>
                    </a:lnTo>
                    <a:lnTo>
                      <a:pt x="29" y="76"/>
                    </a:lnTo>
                    <a:lnTo>
                      <a:pt x="25" y="79"/>
                    </a:lnTo>
                    <a:lnTo>
                      <a:pt x="23" y="81"/>
                    </a:lnTo>
                    <a:lnTo>
                      <a:pt x="20" y="84"/>
                    </a:lnTo>
                    <a:lnTo>
                      <a:pt x="16" y="85"/>
                    </a:lnTo>
                    <a:lnTo>
                      <a:pt x="14" y="88"/>
                    </a:lnTo>
                    <a:lnTo>
                      <a:pt x="0" y="100"/>
                    </a:lnTo>
                    <a:lnTo>
                      <a:pt x="15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9" name="Freeform 262"/>
              <p:cNvSpPr>
                <a:spLocks noChangeAspect="1"/>
              </p:cNvSpPr>
              <p:nvPr/>
            </p:nvSpPr>
            <p:spPr bwMode="auto">
              <a:xfrm>
                <a:off x="2767" y="587"/>
                <a:ext cx="27" cy="20"/>
              </a:xfrm>
              <a:custGeom>
                <a:avLst/>
                <a:gdLst>
                  <a:gd name="T0" fmla="*/ 0 w 108"/>
                  <a:gd name="T1" fmla="*/ 0 h 83"/>
                  <a:gd name="T2" fmla="*/ 0 w 108"/>
                  <a:gd name="T3" fmla="*/ 0 h 83"/>
                  <a:gd name="T4" fmla="*/ 0 w 108"/>
                  <a:gd name="T5" fmla="*/ 0 h 83"/>
                  <a:gd name="T6" fmla="*/ 0 w 108"/>
                  <a:gd name="T7" fmla="*/ 0 h 83"/>
                  <a:gd name="T8" fmla="*/ 0 w 108"/>
                  <a:gd name="T9" fmla="*/ 0 h 83"/>
                  <a:gd name="T10" fmla="*/ 0 w 108"/>
                  <a:gd name="T11" fmla="*/ 0 h 83"/>
                  <a:gd name="T12" fmla="*/ 0 w 108"/>
                  <a:gd name="T13" fmla="*/ 0 h 83"/>
                  <a:gd name="T14" fmla="*/ 0 w 108"/>
                  <a:gd name="T15" fmla="*/ 0 h 83"/>
                  <a:gd name="T16" fmla="*/ 0 w 108"/>
                  <a:gd name="T17" fmla="*/ 0 h 83"/>
                  <a:gd name="T18" fmla="*/ 0 w 108"/>
                  <a:gd name="T19" fmla="*/ 0 h 83"/>
                  <a:gd name="T20" fmla="*/ 0 w 108"/>
                  <a:gd name="T21" fmla="*/ 0 h 83"/>
                  <a:gd name="T22" fmla="*/ 0 w 108"/>
                  <a:gd name="T23" fmla="*/ 0 h 83"/>
                  <a:gd name="T24" fmla="*/ 0 w 108"/>
                  <a:gd name="T25" fmla="*/ 0 h 83"/>
                  <a:gd name="T26" fmla="*/ 0 w 108"/>
                  <a:gd name="T27" fmla="*/ 0 h 83"/>
                  <a:gd name="T28" fmla="*/ 0 w 108"/>
                  <a:gd name="T29" fmla="*/ 0 h 83"/>
                  <a:gd name="T30" fmla="*/ 0 w 108"/>
                  <a:gd name="T31" fmla="*/ 0 h 83"/>
                  <a:gd name="T32" fmla="*/ 0 w 108"/>
                  <a:gd name="T33" fmla="*/ 0 h 83"/>
                  <a:gd name="T34" fmla="*/ 0 w 108"/>
                  <a:gd name="T35" fmla="*/ 0 h 83"/>
                  <a:gd name="T36" fmla="*/ 0 w 108"/>
                  <a:gd name="T37" fmla="*/ 0 h 83"/>
                  <a:gd name="T38" fmla="*/ 0 w 108"/>
                  <a:gd name="T39" fmla="*/ 0 h 83"/>
                  <a:gd name="T40" fmla="*/ 0 w 108"/>
                  <a:gd name="T41" fmla="*/ 0 h 83"/>
                  <a:gd name="T42" fmla="*/ 0 w 108"/>
                  <a:gd name="T43" fmla="*/ 0 h 83"/>
                  <a:gd name="T44" fmla="*/ 0 w 108"/>
                  <a:gd name="T45" fmla="*/ 0 h 83"/>
                  <a:gd name="T46" fmla="*/ 0 w 108"/>
                  <a:gd name="T47" fmla="*/ 0 h 83"/>
                  <a:gd name="T48" fmla="*/ 0 w 108"/>
                  <a:gd name="T49" fmla="*/ 0 h 83"/>
                  <a:gd name="T50" fmla="*/ 0 w 108"/>
                  <a:gd name="T51" fmla="*/ 0 h 83"/>
                  <a:gd name="T52" fmla="*/ 0 w 108"/>
                  <a:gd name="T53" fmla="*/ 0 h 83"/>
                  <a:gd name="T54" fmla="*/ 0 w 108"/>
                  <a:gd name="T55" fmla="*/ 0 h 83"/>
                  <a:gd name="T56" fmla="*/ 0 w 108"/>
                  <a:gd name="T57" fmla="*/ 0 h 83"/>
                  <a:gd name="T58" fmla="*/ 0 w 108"/>
                  <a:gd name="T59" fmla="*/ 0 h 83"/>
                  <a:gd name="T60" fmla="*/ 0 w 108"/>
                  <a:gd name="T61" fmla="*/ 0 h 83"/>
                  <a:gd name="T62" fmla="*/ 0 w 108"/>
                  <a:gd name="T63" fmla="*/ 0 h 83"/>
                  <a:gd name="T64" fmla="*/ 0 w 108"/>
                  <a:gd name="T65" fmla="*/ 0 h 83"/>
                  <a:gd name="T66" fmla="*/ 0 w 108"/>
                  <a:gd name="T67" fmla="*/ 0 h 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83"/>
                  <a:gd name="T104" fmla="*/ 108 w 108"/>
                  <a:gd name="T105" fmla="*/ 83 h 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83">
                    <a:moveTo>
                      <a:pt x="22" y="83"/>
                    </a:moveTo>
                    <a:lnTo>
                      <a:pt x="21" y="79"/>
                    </a:lnTo>
                    <a:lnTo>
                      <a:pt x="20" y="76"/>
                    </a:lnTo>
                    <a:lnTo>
                      <a:pt x="20" y="75"/>
                    </a:lnTo>
                    <a:lnTo>
                      <a:pt x="18" y="71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16" y="63"/>
                    </a:lnTo>
                    <a:lnTo>
                      <a:pt x="15" y="60"/>
                    </a:lnTo>
                    <a:lnTo>
                      <a:pt x="13" y="56"/>
                    </a:lnTo>
                    <a:lnTo>
                      <a:pt x="13" y="53"/>
                    </a:lnTo>
                    <a:lnTo>
                      <a:pt x="12" y="49"/>
                    </a:lnTo>
                    <a:lnTo>
                      <a:pt x="12" y="46"/>
                    </a:lnTo>
                    <a:lnTo>
                      <a:pt x="11" y="44"/>
                    </a:lnTo>
                    <a:lnTo>
                      <a:pt x="10" y="39"/>
                    </a:lnTo>
                    <a:lnTo>
                      <a:pt x="10" y="35"/>
                    </a:lnTo>
                    <a:lnTo>
                      <a:pt x="7" y="31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8" y="58"/>
                    </a:lnTo>
                    <a:lnTo>
                      <a:pt x="16" y="27"/>
                    </a:lnTo>
                    <a:lnTo>
                      <a:pt x="23" y="60"/>
                    </a:lnTo>
                    <a:lnTo>
                      <a:pt x="22" y="83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0" name="Freeform 263"/>
              <p:cNvSpPr>
                <a:spLocks noChangeAspect="1"/>
              </p:cNvSpPr>
              <p:nvPr/>
            </p:nvSpPr>
            <p:spPr bwMode="auto">
              <a:xfrm>
                <a:off x="2813" y="614"/>
                <a:ext cx="24" cy="40"/>
              </a:xfrm>
              <a:custGeom>
                <a:avLst/>
                <a:gdLst>
                  <a:gd name="T0" fmla="*/ 0 w 95"/>
                  <a:gd name="T1" fmla="*/ 0 h 160"/>
                  <a:gd name="T2" fmla="*/ 0 w 95"/>
                  <a:gd name="T3" fmla="*/ 0 h 160"/>
                  <a:gd name="T4" fmla="*/ 0 w 95"/>
                  <a:gd name="T5" fmla="*/ 0 h 160"/>
                  <a:gd name="T6" fmla="*/ 0 w 95"/>
                  <a:gd name="T7" fmla="*/ 0 h 160"/>
                  <a:gd name="T8" fmla="*/ 0 w 95"/>
                  <a:gd name="T9" fmla="*/ 0 h 160"/>
                  <a:gd name="T10" fmla="*/ 0 w 95"/>
                  <a:gd name="T11" fmla="*/ 0 h 160"/>
                  <a:gd name="T12" fmla="*/ 0 w 95"/>
                  <a:gd name="T13" fmla="*/ 0 h 160"/>
                  <a:gd name="T14" fmla="*/ 0 w 95"/>
                  <a:gd name="T15" fmla="*/ 0 h 160"/>
                  <a:gd name="T16" fmla="*/ 0 w 95"/>
                  <a:gd name="T17" fmla="*/ 0 h 160"/>
                  <a:gd name="T18" fmla="*/ 0 w 95"/>
                  <a:gd name="T19" fmla="*/ 0 h 160"/>
                  <a:gd name="T20" fmla="*/ 0 w 95"/>
                  <a:gd name="T21" fmla="*/ 0 h 160"/>
                  <a:gd name="T22" fmla="*/ 0 w 95"/>
                  <a:gd name="T23" fmla="*/ 0 h 160"/>
                  <a:gd name="T24" fmla="*/ 0 w 95"/>
                  <a:gd name="T25" fmla="*/ 0 h 160"/>
                  <a:gd name="T26" fmla="*/ 0 w 95"/>
                  <a:gd name="T27" fmla="*/ 0 h 160"/>
                  <a:gd name="T28" fmla="*/ 0 w 95"/>
                  <a:gd name="T29" fmla="*/ 0 h 160"/>
                  <a:gd name="T30" fmla="*/ 0 w 95"/>
                  <a:gd name="T31" fmla="*/ 0 h 160"/>
                  <a:gd name="T32" fmla="*/ 0 w 95"/>
                  <a:gd name="T33" fmla="*/ 0 h 160"/>
                  <a:gd name="T34" fmla="*/ 0 w 95"/>
                  <a:gd name="T35" fmla="*/ 0 h 160"/>
                  <a:gd name="T36" fmla="*/ 0 w 95"/>
                  <a:gd name="T37" fmla="*/ 0 h 160"/>
                  <a:gd name="T38" fmla="*/ 0 w 95"/>
                  <a:gd name="T39" fmla="*/ 0 h 160"/>
                  <a:gd name="T40" fmla="*/ 0 w 95"/>
                  <a:gd name="T41" fmla="*/ 0 h 160"/>
                  <a:gd name="T42" fmla="*/ 0 w 95"/>
                  <a:gd name="T43" fmla="*/ 0 h 160"/>
                  <a:gd name="T44" fmla="*/ 0 w 95"/>
                  <a:gd name="T45" fmla="*/ 0 h 160"/>
                  <a:gd name="T46" fmla="*/ 0 w 95"/>
                  <a:gd name="T47" fmla="*/ 0 h 160"/>
                  <a:gd name="T48" fmla="*/ 0 w 95"/>
                  <a:gd name="T49" fmla="*/ 0 h 160"/>
                  <a:gd name="T50" fmla="*/ 0 w 95"/>
                  <a:gd name="T51" fmla="*/ 0 h 160"/>
                  <a:gd name="T52" fmla="*/ 0 w 95"/>
                  <a:gd name="T53" fmla="*/ 0 h 160"/>
                  <a:gd name="T54" fmla="*/ 0 w 95"/>
                  <a:gd name="T55" fmla="*/ 0 h 160"/>
                  <a:gd name="T56" fmla="*/ 0 w 95"/>
                  <a:gd name="T57" fmla="*/ 0 h 160"/>
                  <a:gd name="T58" fmla="*/ 0 w 95"/>
                  <a:gd name="T59" fmla="*/ 0 h 160"/>
                  <a:gd name="T60" fmla="*/ 0 w 95"/>
                  <a:gd name="T61" fmla="*/ 0 h 160"/>
                  <a:gd name="T62" fmla="*/ 0 w 95"/>
                  <a:gd name="T63" fmla="*/ 0 h 160"/>
                  <a:gd name="T64" fmla="*/ 0 w 95"/>
                  <a:gd name="T65" fmla="*/ 0 h 160"/>
                  <a:gd name="T66" fmla="*/ 0 w 95"/>
                  <a:gd name="T67" fmla="*/ 0 h 160"/>
                  <a:gd name="T68" fmla="*/ 0 w 95"/>
                  <a:gd name="T69" fmla="*/ 0 h 160"/>
                  <a:gd name="T70" fmla="*/ 0 w 95"/>
                  <a:gd name="T71" fmla="*/ 0 h 160"/>
                  <a:gd name="T72" fmla="*/ 0 w 95"/>
                  <a:gd name="T73" fmla="*/ 0 h 160"/>
                  <a:gd name="T74" fmla="*/ 0 w 95"/>
                  <a:gd name="T75" fmla="*/ 0 h 160"/>
                  <a:gd name="T76" fmla="*/ 0 w 95"/>
                  <a:gd name="T77" fmla="*/ 0 h 160"/>
                  <a:gd name="T78" fmla="*/ 0 w 95"/>
                  <a:gd name="T79" fmla="*/ 0 h 160"/>
                  <a:gd name="T80" fmla="*/ 0 w 95"/>
                  <a:gd name="T81" fmla="*/ 0 h 160"/>
                  <a:gd name="T82" fmla="*/ 0 w 95"/>
                  <a:gd name="T83" fmla="*/ 0 h 160"/>
                  <a:gd name="T84" fmla="*/ 0 w 95"/>
                  <a:gd name="T85" fmla="*/ 0 h 160"/>
                  <a:gd name="T86" fmla="*/ 0 w 95"/>
                  <a:gd name="T87" fmla="*/ 0 h 160"/>
                  <a:gd name="T88" fmla="*/ 0 w 95"/>
                  <a:gd name="T89" fmla="*/ 0 h 160"/>
                  <a:gd name="T90" fmla="*/ 0 w 95"/>
                  <a:gd name="T91" fmla="*/ 0 h 160"/>
                  <a:gd name="T92" fmla="*/ 0 w 95"/>
                  <a:gd name="T93" fmla="*/ 0 h 160"/>
                  <a:gd name="T94" fmla="*/ 0 w 95"/>
                  <a:gd name="T95" fmla="*/ 0 h 160"/>
                  <a:gd name="T96" fmla="*/ 0 w 95"/>
                  <a:gd name="T97" fmla="*/ 0 h 160"/>
                  <a:gd name="T98" fmla="*/ 0 w 95"/>
                  <a:gd name="T99" fmla="*/ 0 h 160"/>
                  <a:gd name="T100" fmla="*/ 0 w 95"/>
                  <a:gd name="T101" fmla="*/ 0 h 160"/>
                  <a:gd name="T102" fmla="*/ 0 w 95"/>
                  <a:gd name="T103" fmla="*/ 0 h 1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5"/>
                  <a:gd name="T157" fmla="*/ 0 h 160"/>
                  <a:gd name="T158" fmla="*/ 95 w 95"/>
                  <a:gd name="T159" fmla="*/ 160 h 1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5" h="160">
                    <a:moveTo>
                      <a:pt x="19" y="4"/>
                    </a:move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3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8" y="14"/>
                    </a:lnTo>
                    <a:lnTo>
                      <a:pt x="51" y="15"/>
                    </a:lnTo>
                    <a:lnTo>
                      <a:pt x="53" y="16"/>
                    </a:lnTo>
                    <a:lnTo>
                      <a:pt x="56" y="18"/>
                    </a:lnTo>
                    <a:lnTo>
                      <a:pt x="60" y="20"/>
                    </a:lnTo>
                    <a:lnTo>
                      <a:pt x="61" y="21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70" y="25"/>
                    </a:lnTo>
                    <a:lnTo>
                      <a:pt x="72" y="27"/>
                    </a:lnTo>
                    <a:lnTo>
                      <a:pt x="75" y="28"/>
                    </a:lnTo>
                    <a:lnTo>
                      <a:pt x="77" y="29"/>
                    </a:lnTo>
                    <a:lnTo>
                      <a:pt x="80" y="30"/>
                    </a:lnTo>
                    <a:lnTo>
                      <a:pt x="83" y="33"/>
                    </a:lnTo>
                    <a:lnTo>
                      <a:pt x="86" y="33"/>
                    </a:lnTo>
                    <a:lnTo>
                      <a:pt x="87" y="34"/>
                    </a:lnTo>
                    <a:lnTo>
                      <a:pt x="88" y="35"/>
                    </a:lnTo>
                    <a:lnTo>
                      <a:pt x="95" y="92"/>
                    </a:lnTo>
                    <a:lnTo>
                      <a:pt x="92" y="160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1" y="156"/>
                    </a:lnTo>
                    <a:lnTo>
                      <a:pt x="91" y="153"/>
                    </a:lnTo>
                    <a:lnTo>
                      <a:pt x="91" y="151"/>
                    </a:lnTo>
                    <a:lnTo>
                      <a:pt x="91" y="148"/>
                    </a:lnTo>
                    <a:lnTo>
                      <a:pt x="90" y="145"/>
                    </a:lnTo>
                    <a:lnTo>
                      <a:pt x="90" y="141"/>
                    </a:lnTo>
                    <a:lnTo>
                      <a:pt x="88" y="138"/>
                    </a:lnTo>
                    <a:lnTo>
                      <a:pt x="87" y="136"/>
                    </a:lnTo>
                    <a:lnTo>
                      <a:pt x="87" y="135"/>
                    </a:lnTo>
                    <a:lnTo>
                      <a:pt x="87" y="132"/>
                    </a:lnTo>
                    <a:lnTo>
                      <a:pt x="87" y="130"/>
                    </a:lnTo>
                    <a:lnTo>
                      <a:pt x="87" y="127"/>
                    </a:lnTo>
                    <a:lnTo>
                      <a:pt x="86" y="125"/>
                    </a:lnTo>
                    <a:lnTo>
                      <a:pt x="86" y="123"/>
                    </a:lnTo>
                    <a:lnTo>
                      <a:pt x="86" y="120"/>
                    </a:lnTo>
                    <a:lnTo>
                      <a:pt x="85" y="116"/>
                    </a:lnTo>
                    <a:lnTo>
                      <a:pt x="85" y="115"/>
                    </a:lnTo>
                    <a:lnTo>
                      <a:pt x="85" y="112"/>
                    </a:lnTo>
                    <a:lnTo>
                      <a:pt x="83" y="108"/>
                    </a:lnTo>
                    <a:lnTo>
                      <a:pt x="83" y="107"/>
                    </a:lnTo>
                    <a:lnTo>
                      <a:pt x="83" y="103"/>
                    </a:lnTo>
                    <a:lnTo>
                      <a:pt x="83" y="101"/>
                    </a:lnTo>
                    <a:lnTo>
                      <a:pt x="82" y="98"/>
                    </a:lnTo>
                    <a:lnTo>
                      <a:pt x="82" y="96"/>
                    </a:lnTo>
                    <a:lnTo>
                      <a:pt x="81" y="92"/>
                    </a:lnTo>
                    <a:lnTo>
                      <a:pt x="81" y="89"/>
                    </a:lnTo>
                    <a:lnTo>
                      <a:pt x="81" y="87"/>
                    </a:lnTo>
                    <a:lnTo>
                      <a:pt x="80" y="84"/>
                    </a:lnTo>
                    <a:lnTo>
                      <a:pt x="80" y="82"/>
                    </a:lnTo>
                    <a:lnTo>
                      <a:pt x="80" y="79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8" y="69"/>
                    </a:lnTo>
                    <a:lnTo>
                      <a:pt x="77" y="67"/>
                    </a:lnTo>
                    <a:lnTo>
                      <a:pt x="77" y="64"/>
                    </a:lnTo>
                    <a:lnTo>
                      <a:pt x="76" y="62"/>
                    </a:lnTo>
                    <a:lnTo>
                      <a:pt x="76" y="60"/>
                    </a:lnTo>
                    <a:lnTo>
                      <a:pt x="75" y="58"/>
                    </a:lnTo>
                    <a:lnTo>
                      <a:pt x="75" y="55"/>
                    </a:lnTo>
                    <a:lnTo>
                      <a:pt x="73" y="53"/>
                    </a:lnTo>
                    <a:lnTo>
                      <a:pt x="73" y="49"/>
                    </a:lnTo>
                    <a:lnTo>
                      <a:pt x="72" y="45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0" y="40"/>
                    </a:lnTo>
                    <a:lnTo>
                      <a:pt x="68" y="38"/>
                    </a:lnTo>
                    <a:lnTo>
                      <a:pt x="63" y="35"/>
                    </a:lnTo>
                    <a:lnTo>
                      <a:pt x="62" y="34"/>
                    </a:lnTo>
                    <a:lnTo>
                      <a:pt x="61" y="33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3" y="29"/>
                    </a:lnTo>
                    <a:lnTo>
                      <a:pt x="51" y="28"/>
                    </a:lnTo>
                    <a:lnTo>
                      <a:pt x="47" y="27"/>
                    </a:lnTo>
                    <a:lnTo>
                      <a:pt x="44" y="24"/>
                    </a:lnTo>
                    <a:lnTo>
                      <a:pt x="41" y="23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2" y="18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3" y="13"/>
                    </a:lnTo>
                    <a:lnTo>
                      <a:pt x="21" y="10"/>
                    </a:lnTo>
                    <a:lnTo>
                      <a:pt x="18" y="9"/>
                    </a:lnTo>
                    <a:lnTo>
                      <a:pt x="14" y="8"/>
                    </a:lnTo>
                    <a:lnTo>
                      <a:pt x="0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1" name="Freeform 264"/>
              <p:cNvSpPr>
                <a:spLocks noChangeAspect="1"/>
              </p:cNvSpPr>
              <p:nvPr/>
            </p:nvSpPr>
            <p:spPr bwMode="auto">
              <a:xfrm>
                <a:off x="2810" y="689"/>
                <a:ext cx="27" cy="27"/>
              </a:xfrm>
              <a:custGeom>
                <a:avLst/>
                <a:gdLst>
                  <a:gd name="T0" fmla="*/ 0 w 108"/>
                  <a:gd name="T1" fmla="*/ 0 h 111"/>
                  <a:gd name="T2" fmla="*/ 0 w 108"/>
                  <a:gd name="T3" fmla="*/ 0 h 111"/>
                  <a:gd name="T4" fmla="*/ 0 w 108"/>
                  <a:gd name="T5" fmla="*/ 0 h 111"/>
                  <a:gd name="T6" fmla="*/ 0 w 108"/>
                  <a:gd name="T7" fmla="*/ 0 h 111"/>
                  <a:gd name="T8" fmla="*/ 0 w 108"/>
                  <a:gd name="T9" fmla="*/ 0 h 111"/>
                  <a:gd name="T10" fmla="*/ 0 w 108"/>
                  <a:gd name="T11" fmla="*/ 0 h 111"/>
                  <a:gd name="T12" fmla="*/ 0 w 108"/>
                  <a:gd name="T13" fmla="*/ 0 h 111"/>
                  <a:gd name="T14" fmla="*/ 0 w 108"/>
                  <a:gd name="T15" fmla="*/ 0 h 111"/>
                  <a:gd name="T16" fmla="*/ 0 w 108"/>
                  <a:gd name="T17" fmla="*/ 0 h 111"/>
                  <a:gd name="T18" fmla="*/ 0 w 108"/>
                  <a:gd name="T19" fmla="*/ 0 h 111"/>
                  <a:gd name="T20" fmla="*/ 0 w 108"/>
                  <a:gd name="T21" fmla="*/ 0 h 111"/>
                  <a:gd name="T22" fmla="*/ 0 w 108"/>
                  <a:gd name="T23" fmla="*/ 0 h 111"/>
                  <a:gd name="T24" fmla="*/ 0 w 108"/>
                  <a:gd name="T25" fmla="*/ 0 h 111"/>
                  <a:gd name="T26" fmla="*/ 0 w 108"/>
                  <a:gd name="T27" fmla="*/ 0 h 111"/>
                  <a:gd name="T28" fmla="*/ 0 w 108"/>
                  <a:gd name="T29" fmla="*/ 0 h 111"/>
                  <a:gd name="T30" fmla="*/ 0 w 108"/>
                  <a:gd name="T31" fmla="*/ 0 h 111"/>
                  <a:gd name="T32" fmla="*/ 0 w 108"/>
                  <a:gd name="T33" fmla="*/ 0 h 111"/>
                  <a:gd name="T34" fmla="*/ 0 w 108"/>
                  <a:gd name="T35" fmla="*/ 0 h 111"/>
                  <a:gd name="T36" fmla="*/ 0 w 108"/>
                  <a:gd name="T37" fmla="*/ 0 h 111"/>
                  <a:gd name="T38" fmla="*/ 0 w 108"/>
                  <a:gd name="T39" fmla="*/ 0 h 111"/>
                  <a:gd name="T40" fmla="*/ 0 w 108"/>
                  <a:gd name="T41" fmla="*/ 0 h 111"/>
                  <a:gd name="T42" fmla="*/ 0 w 108"/>
                  <a:gd name="T43" fmla="*/ 0 h 111"/>
                  <a:gd name="T44" fmla="*/ 0 w 108"/>
                  <a:gd name="T45" fmla="*/ 0 h 111"/>
                  <a:gd name="T46" fmla="*/ 0 w 108"/>
                  <a:gd name="T47" fmla="*/ 0 h 111"/>
                  <a:gd name="T48" fmla="*/ 0 w 108"/>
                  <a:gd name="T49" fmla="*/ 0 h 111"/>
                  <a:gd name="T50" fmla="*/ 0 w 108"/>
                  <a:gd name="T51" fmla="*/ 0 h 111"/>
                  <a:gd name="T52" fmla="*/ 0 w 108"/>
                  <a:gd name="T53" fmla="*/ 0 h 111"/>
                  <a:gd name="T54" fmla="*/ 0 w 108"/>
                  <a:gd name="T55" fmla="*/ 0 h 111"/>
                  <a:gd name="T56" fmla="*/ 0 w 108"/>
                  <a:gd name="T57" fmla="*/ 0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11"/>
                  <a:gd name="T89" fmla="*/ 108 w 108"/>
                  <a:gd name="T90" fmla="*/ 111 h 1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11">
                    <a:moveTo>
                      <a:pt x="101" y="61"/>
                    </a:moveTo>
                    <a:lnTo>
                      <a:pt x="100" y="64"/>
                    </a:lnTo>
                    <a:lnTo>
                      <a:pt x="100" y="67"/>
                    </a:lnTo>
                    <a:lnTo>
                      <a:pt x="100" y="69"/>
                    </a:lnTo>
                    <a:lnTo>
                      <a:pt x="100" y="72"/>
                    </a:lnTo>
                    <a:lnTo>
                      <a:pt x="100" y="73"/>
                    </a:lnTo>
                    <a:lnTo>
                      <a:pt x="100" y="76"/>
                    </a:lnTo>
                    <a:lnTo>
                      <a:pt x="99" y="77"/>
                    </a:lnTo>
                    <a:lnTo>
                      <a:pt x="98" y="79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5" y="87"/>
                    </a:lnTo>
                    <a:lnTo>
                      <a:pt x="94" y="89"/>
                    </a:lnTo>
                    <a:lnTo>
                      <a:pt x="94" y="92"/>
                    </a:lnTo>
                    <a:lnTo>
                      <a:pt x="93" y="96"/>
                    </a:lnTo>
                    <a:lnTo>
                      <a:pt x="91" y="100"/>
                    </a:lnTo>
                    <a:lnTo>
                      <a:pt x="89" y="102"/>
                    </a:lnTo>
                    <a:lnTo>
                      <a:pt x="88" y="105"/>
                    </a:lnTo>
                    <a:lnTo>
                      <a:pt x="86" y="107"/>
                    </a:lnTo>
                    <a:lnTo>
                      <a:pt x="86" y="108"/>
                    </a:lnTo>
                    <a:lnTo>
                      <a:pt x="85" y="111"/>
                    </a:lnTo>
                    <a:lnTo>
                      <a:pt x="0" y="68"/>
                    </a:lnTo>
                    <a:lnTo>
                      <a:pt x="79" y="86"/>
                    </a:lnTo>
                    <a:lnTo>
                      <a:pt x="96" y="37"/>
                    </a:lnTo>
                    <a:lnTo>
                      <a:pt x="108" y="0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2" name="Freeform 265"/>
              <p:cNvSpPr>
                <a:spLocks noChangeAspect="1"/>
              </p:cNvSpPr>
              <p:nvPr/>
            </p:nvSpPr>
            <p:spPr bwMode="auto">
              <a:xfrm>
                <a:off x="2757" y="665"/>
                <a:ext cx="14" cy="23"/>
              </a:xfrm>
              <a:custGeom>
                <a:avLst/>
                <a:gdLst>
                  <a:gd name="T0" fmla="*/ 0 w 57"/>
                  <a:gd name="T1" fmla="*/ 0 h 91"/>
                  <a:gd name="T2" fmla="*/ 0 w 57"/>
                  <a:gd name="T3" fmla="*/ 0 h 91"/>
                  <a:gd name="T4" fmla="*/ 0 w 57"/>
                  <a:gd name="T5" fmla="*/ 0 h 91"/>
                  <a:gd name="T6" fmla="*/ 0 w 57"/>
                  <a:gd name="T7" fmla="*/ 0 h 91"/>
                  <a:gd name="T8" fmla="*/ 0 w 57"/>
                  <a:gd name="T9" fmla="*/ 0 h 91"/>
                  <a:gd name="T10" fmla="*/ 0 w 57"/>
                  <a:gd name="T11" fmla="*/ 0 h 91"/>
                  <a:gd name="T12" fmla="*/ 0 w 57"/>
                  <a:gd name="T13" fmla="*/ 0 h 91"/>
                  <a:gd name="T14" fmla="*/ 0 w 57"/>
                  <a:gd name="T15" fmla="*/ 0 h 91"/>
                  <a:gd name="T16" fmla="*/ 0 w 57"/>
                  <a:gd name="T17" fmla="*/ 0 h 91"/>
                  <a:gd name="T18" fmla="*/ 0 w 57"/>
                  <a:gd name="T19" fmla="*/ 0 h 91"/>
                  <a:gd name="T20" fmla="*/ 0 w 57"/>
                  <a:gd name="T21" fmla="*/ 0 h 91"/>
                  <a:gd name="T22" fmla="*/ 0 w 57"/>
                  <a:gd name="T23" fmla="*/ 0 h 91"/>
                  <a:gd name="T24" fmla="*/ 0 w 57"/>
                  <a:gd name="T25" fmla="*/ 0 h 91"/>
                  <a:gd name="T26" fmla="*/ 0 w 57"/>
                  <a:gd name="T27" fmla="*/ 0 h 91"/>
                  <a:gd name="T28" fmla="*/ 0 w 57"/>
                  <a:gd name="T29" fmla="*/ 0 h 91"/>
                  <a:gd name="T30" fmla="*/ 0 w 57"/>
                  <a:gd name="T31" fmla="*/ 0 h 91"/>
                  <a:gd name="T32" fmla="*/ 0 w 57"/>
                  <a:gd name="T33" fmla="*/ 0 h 91"/>
                  <a:gd name="T34" fmla="*/ 0 w 57"/>
                  <a:gd name="T35" fmla="*/ 0 h 91"/>
                  <a:gd name="T36" fmla="*/ 0 w 57"/>
                  <a:gd name="T37" fmla="*/ 0 h 91"/>
                  <a:gd name="T38" fmla="*/ 0 w 57"/>
                  <a:gd name="T39" fmla="*/ 0 h 91"/>
                  <a:gd name="T40" fmla="*/ 0 w 57"/>
                  <a:gd name="T41" fmla="*/ 0 h 91"/>
                  <a:gd name="T42" fmla="*/ 0 w 57"/>
                  <a:gd name="T43" fmla="*/ 0 h 91"/>
                  <a:gd name="T44" fmla="*/ 0 w 57"/>
                  <a:gd name="T45" fmla="*/ 0 h 91"/>
                  <a:gd name="T46" fmla="*/ 0 w 57"/>
                  <a:gd name="T47" fmla="*/ 0 h 91"/>
                  <a:gd name="T48" fmla="*/ 0 w 57"/>
                  <a:gd name="T49" fmla="*/ 0 h 91"/>
                  <a:gd name="T50" fmla="*/ 0 w 57"/>
                  <a:gd name="T51" fmla="*/ 0 h 91"/>
                  <a:gd name="T52" fmla="*/ 0 w 57"/>
                  <a:gd name="T53" fmla="*/ 0 h 91"/>
                  <a:gd name="T54" fmla="*/ 0 w 57"/>
                  <a:gd name="T55" fmla="*/ 0 h 91"/>
                  <a:gd name="T56" fmla="*/ 0 w 57"/>
                  <a:gd name="T57" fmla="*/ 0 h 91"/>
                  <a:gd name="T58" fmla="*/ 0 w 57"/>
                  <a:gd name="T59" fmla="*/ 0 h 91"/>
                  <a:gd name="T60" fmla="*/ 0 w 57"/>
                  <a:gd name="T61" fmla="*/ 0 h 91"/>
                  <a:gd name="T62" fmla="*/ 0 w 57"/>
                  <a:gd name="T63" fmla="*/ 0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"/>
                  <a:gd name="T97" fmla="*/ 0 h 91"/>
                  <a:gd name="T98" fmla="*/ 57 w 57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" h="91">
                    <a:moveTo>
                      <a:pt x="28" y="22"/>
                    </a:moveTo>
                    <a:lnTo>
                      <a:pt x="26" y="25"/>
                    </a:lnTo>
                    <a:lnTo>
                      <a:pt x="25" y="27"/>
                    </a:lnTo>
                    <a:lnTo>
                      <a:pt x="24" y="30"/>
                    </a:lnTo>
                    <a:lnTo>
                      <a:pt x="23" y="31"/>
                    </a:lnTo>
                    <a:lnTo>
                      <a:pt x="23" y="34"/>
                    </a:lnTo>
                    <a:lnTo>
                      <a:pt x="21" y="35"/>
                    </a:lnTo>
                    <a:lnTo>
                      <a:pt x="20" y="37"/>
                    </a:lnTo>
                    <a:lnTo>
                      <a:pt x="19" y="40"/>
                    </a:lnTo>
                    <a:lnTo>
                      <a:pt x="18" y="42"/>
                    </a:lnTo>
                    <a:lnTo>
                      <a:pt x="18" y="45"/>
                    </a:lnTo>
                    <a:lnTo>
                      <a:pt x="16" y="46"/>
                    </a:lnTo>
                    <a:lnTo>
                      <a:pt x="15" y="48"/>
                    </a:lnTo>
                    <a:lnTo>
                      <a:pt x="13" y="51"/>
                    </a:lnTo>
                    <a:lnTo>
                      <a:pt x="13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9" y="59"/>
                    </a:lnTo>
                    <a:lnTo>
                      <a:pt x="8" y="61"/>
                    </a:lnTo>
                    <a:lnTo>
                      <a:pt x="6" y="64"/>
                    </a:lnTo>
                    <a:lnTo>
                      <a:pt x="5" y="66"/>
                    </a:lnTo>
                    <a:lnTo>
                      <a:pt x="4" y="68"/>
                    </a:lnTo>
                    <a:lnTo>
                      <a:pt x="4" y="69"/>
                    </a:lnTo>
                    <a:lnTo>
                      <a:pt x="3" y="71"/>
                    </a:lnTo>
                    <a:lnTo>
                      <a:pt x="1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57" y="91"/>
                    </a:lnTo>
                    <a:lnTo>
                      <a:pt x="25" y="68"/>
                    </a:lnTo>
                    <a:lnTo>
                      <a:pt x="44" y="0"/>
                    </a:lnTo>
                    <a:lnTo>
                      <a:pt x="28" y="22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3" name="Freeform 266"/>
              <p:cNvSpPr>
                <a:spLocks noChangeAspect="1"/>
              </p:cNvSpPr>
              <p:nvPr/>
            </p:nvSpPr>
            <p:spPr bwMode="auto">
              <a:xfrm>
                <a:off x="2875" y="615"/>
                <a:ext cx="23" cy="31"/>
              </a:xfrm>
              <a:custGeom>
                <a:avLst/>
                <a:gdLst>
                  <a:gd name="T0" fmla="*/ 0 w 93"/>
                  <a:gd name="T1" fmla="*/ 0 h 123"/>
                  <a:gd name="T2" fmla="*/ 0 w 93"/>
                  <a:gd name="T3" fmla="*/ 0 h 123"/>
                  <a:gd name="T4" fmla="*/ 0 w 93"/>
                  <a:gd name="T5" fmla="*/ 0 h 123"/>
                  <a:gd name="T6" fmla="*/ 0 w 93"/>
                  <a:gd name="T7" fmla="*/ 0 h 123"/>
                  <a:gd name="T8" fmla="*/ 0 w 93"/>
                  <a:gd name="T9" fmla="*/ 0 h 123"/>
                  <a:gd name="T10" fmla="*/ 0 w 93"/>
                  <a:gd name="T11" fmla="*/ 0 h 123"/>
                  <a:gd name="T12" fmla="*/ 0 w 93"/>
                  <a:gd name="T13" fmla="*/ 0 h 123"/>
                  <a:gd name="T14" fmla="*/ 0 w 93"/>
                  <a:gd name="T15" fmla="*/ 0 h 123"/>
                  <a:gd name="T16" fmla="*/ 0 w 93"/>
                  <a:gd name="T17" fmla="*/ 0 h 123"/>
                  <a:gd name="T18" fmla="*/ 0 w 93"/>
                  <a:gd name="T19" fmla="*/ 0 h 123"/>
                  <a:gd name="T20" fmla="*/ 0 w 93"/>
                  <a:gd name="T21" fmla="*/ 0 h 123"/>
                  <a:gd name="T22" fmla="*/ 0 w 93"/>
                  <a:gd name="T23" fmla="*/ 0 h 123"/>
                  <a:gd name="T24" fmla="*/ 0 w 93"/>
                  <a:gd name="T25" fmla="*/ 0 h 123"/>
                  <a:gd name="T26" fmla="*/ 0 w 93"/>
                  <a:gd name="T27" fmla="*/ 0 h 123"/>
                  <a:gd name="T28" fmla="*/ 0 w 93"/>
                  <a:gd name="T29" fmla="*/ 0 h 123"/>
                  <a:gd name="T30" fmla="*/ 0 w 93"/>
                  <a:gd name="T31" fmla="*/ 0 h 123"/>
                  <a:gd name="T32" fmla="*/ 0 w 93"/>
                  <a:gd name="T33" fmla="*/ 0 h 123"/>
                  <a:gd name="T34" fmla="*/ 0 w 93"/>
                  <a:gd name="T35" fmla="*/ 0 h 123"/>
                  <a:gd name="T36" fmla="*/ 0 w 93"/>
                  <a:gd name="T37" fmla="*/ 0 h 123"/>
                  <a:gd name="T38" fmla="*/ 0 w 93"/>
                  <a:gd name="T39" fmla="*/ 0 h 123"/>
                  <a:gd name="T40" fmla="*/ 0 w 93"/>
                  <a:gd name="T41" fmla="*/ 0 h 123"/>
                  <a:gd name="T42" fmla="*/ 0 w 93"/>
                  <a:gd name="T43" fmla="*/ 0 h 123"/>
                  <a:gd name="T44" fmla="*/ 0 w 93"/>
                  <a:gd name="T45" fmla="*/ 0 h 123"/>
                  <a:gd name="T46" fmla="*/ 0 w 93"/>
                  <a:gd name="T47" fmla="*/ 0 h 123"/>
                  <a:gd name="T48" fmla="*/ 0 w 93"/>
                  <a:gd name="T49" fmla="*/ 0 h 123"/>
                  <a:gd name="T50" fmla="*/ 0 w 93"/>
                  <a:gd name="T51" fmla="*/ 0 h 123"/>
                  <a:gd name="T52" fmla="*/ 0 w 93"/>
                  <a:gd name="T53" fmla="*/ 0 h 123"/>
                  <a:gd name="T54" fmla="*/ 0 w 93"/>
                  <a:gd name="T55" fmla="*/ 0 h 123"/>
                  <a:gd name="T56" fmla="*/ 0 w 93"/>
                  <a:gd name="T57" fmla="*/ 0 h 123"/>
                  <a:gd name="T58" fmla="*/ 0 w 93"/>
                  <a:gd name="T59" fmla="*/ 0 h 123"/>
                  <a:gd name="T60" fmla="*/ 0 w 93"/>
                  <a:gd name="T61" fmla="*/ 0 h 123"/>
                  <a:gd name="T62" fmla="*/ 0 w 93"/>
                  <a:gd name="T63" fmla="*/ 0 h 123"/>
                  <a:gd name="T64" fmla="*/ 0 w 93"/>
                  <a:gd name="T65" fmla="*/ 0 h 123"/>
                  <a:gd name="T66" fmla="*/ 0 w 93"/>
                  <a:gd name="T67" fmla="*/ 0 h 123"/>
                  <a:gd name="T68" fmla="*/ 0 w 93"/>
                  <a:gd name="T69" fmla="*/ 0 h 123"/>
                  <a:gd name="T70" fmla="*/ 0 w 93"/>
                  <a:gd name="T71" fmla="*/ 0 h 123"/>
                  <a:gd name="T72" fmla="*/ 0 w 93"/>
                  <a:gd name="T73" fmla="*/ 0 h 123"/>
                  <a:gd name="T74" fmla="*/ 0 w 93"/>
                  <a:gd name="T75" fmla="*/ 0 h 123"/>
                  <a:gd name="T76" fmla="*/ 0 w 93"/>
                  <a:gd name="T77" fmla="*/ 0 h 123"/>
                  <a:gd name="T78" fmla="*/ 0 w 93"/>
                  <a:gd name="T79" fmla="*/ 0 h 123"/>
                  <a:gd name="T80" fmla="*/ 0 w 93"/>
                  <a:gd name="T81" fmla="*/ 0 h 123"/>
                  <a:gd name="T82" fmla="*/ 0 w 93"/>
                  <a:gd name="T83" fmla="*/ 0 h 123"/>
                  <a:gd name="T84" fmla="*/ 0 w 93"/>
                  <a:gd name="T85" fmla="*/ 0 h 123"/>
                  <a:gd name="T86" fmla="*/ 0 w 93"/>
                  <a:gd name="T87" fmla="*/ 0 h 1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23"/>
                  <a:gd name="T134" fmla="*/ 93 w 93"/>
                  <a:gd name="T135" fmla="*/ 123 h 1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23">
                    <a:moveTo>
                      <a:pt x="1" y="94"/>
                    </a:moveTo>
                    <a:lnTo>
                      <a:pt x="1" y="90"/>
                    </a:lnTo>
                    <a:lnTo>
                      <a:pt x="1" y="88"/>
                    </a:lnTo>
                    <a:lnTo>
                      <a:pt x="1" y="85"/>
                    </a:lnTo>
                    <a:lnTo>
                      <a:pt x="1" y="83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5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5" y="61"/>
                    </a:lnTo>
                    <a:lnTo>
                      <a:pt x="6" y="59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7" y="49"/>
                    </a:lnTo>
                    <a:lnTo>
                      <a:pt x="7" y="46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9" y="3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4" y="31"/>
                    </a:lnTo>
                    <a:lnTo>
                      <a:pt x="16" y="30"/>
                    </a:lnTo>
                    <a:lnTo>
                      <a:pt x="18" y="29"/>
                    </a:lnTo>
                    <a:lnTo>
                      <a:pt x="21" y="29"/>
                    </a:lnTo>
                    <a:lnTo>
                      <a:pt x="24" y="28"/>
                    </a:lnTo>
                    <a:lnTo>
                      <a:pt x="28" y="26"/>
                    </a:lnTo>
                    <a:lnTo>
                      <a:pt x="31" y="24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1" y="20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7" y="15"/>
                    </a:lnTo>
                    <a:lnTo>
                      <a:pt x="60" y="12"/>
                    </a:lnTo>
                    <a:lnTo>
                      <a:pt x="64" y="11"/>
                    </a:lnTo>
                    <a:lnTo>
                      <a:pt x="68" y="9"/>
                    </a:lnTo>
                    <a:lnTo>
                      <a:pt x="72" y="9"/>
                    </a:lnTo>
                    <a:lnTo>
                      <a:pt x="75" y="6"/>
                    </a:lnTo>
                    <a:lnTo>
                      <a:pt x="78" y="5"/>
                    </a:lnTo>
                    <a:lnTo>
                      <a:pt x="80" y="4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9" y="1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1" y="1"/>
                    </a:lnTo>
                    <a:lnTo>
                      <a:pt x="87" y="4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8" y="7"/>
                    </a:lnTo>
                    <a:lnTo>
                      <a:pt x="77" y="9"/>
                    </a:lnTo>
                    <a:lnTo>
                      <a:pt x="74" y="10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4" y="16"/>
                    </a:lnTo>
                    <a:lnTo>
                      <a:pt x="62" y="16"/>
                    </a:lnTo>
                    <a:lnTo>
                      <a:pt x="58" y="19"/>
                    </a:lnTo>
                    <a:lnTo>
                      <a:pt x="55" y="20"/>
                    </a:lnTo>
                    <a:lnTo>
                      <a:pt x="52" y="24"/>
                    </a:lnTo>
                    <a:lnTo>
                      <a:pt x="49" y="24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0" y="29"/>
                    </a:lnTo>
                    <a:lnTo>
                      <a:pt x="36" y="30"/>
                    </a:lnTo>
                    <a:lnTo>
                      <a:pt x="34" y="31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9" y="49"/>
                    </a:lnTo>
                    <a:lnTo>
                      <a:pt x="18" y="51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4" y="73"/>
                    </a:lnTo>
                    <a:lnTo>
                      <a:pt x="14" y="75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1" y="83"/>
                    </a:lnTo>
                    <a:lnTo>
                      <a:pt x="11" y="84"/>
                    </a:lnTo>
                    <a:lnTo>
                      <a:pt x="10" y="88"/>
                    </a:lnTo>
                    <a:lnTo>
                      <a:pt x="10" y="92"/>
                    </a:lnTo>
                    <a:lnTo>
                      <a:pt x="9" y="95"/>
                    </a:lnTo>
                    <a:lnTo>
                      <a:pt x="9" y="99"/>
                    </a:lnTo>
                    <a:lnTo>
                      <a:pt x="7" y="103"/>
                    </a:lnTo>
                    <a:lnTo>
                      <a:pt x="6" y="105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2" y="119"/>
                    </a:lnTo>
                    <a:lnTo>
                      <a:pt x="2" y="122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1" y="98"/>
                    </a:lnTo>
                    <a:lnTo>
                      <a:pt x="1" y="95"/>
                    </a:lnTo>
                    <a:lnTo>
                      <a:pt x="1" y="9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4" name="Freeform 267"/>
              <p:cNvSpPr>
                <a:spLocks noChangeAspect="1"/>
              </p:cNvSpPr>
              <p:nvPr/>
            </p:nvSpPr>
            <p:spPr bwMode="auto">
              <a:xfrm>
                <a:off x="2827" y="473"/>
                <a:ext cx="34" cy="12"/>
              </a:xfrm>
              <a:custGeom>
                <a:avLst/>
                <a:gdLst>
                  <a:gd name="T0" fmla="*/ 0 w 135"/>
                  <a:gd name="T1" fmla="*/ 0 h 45"/>
                  <a:gd name="T2" fmla="*/ 0 w 135"/>
                  <a:gd name="T3" fmla="*/ 0 h 45"/>
                  <a:gd name="T4" fmla="*/ 0 w 135"/>
                  <a:gd name="T5" fmla="*/ 0 h 45"/>
                  <a:gd name="T6" fmla="*/ 0 w 135"/>
                  <a:gd name="T7" fmla="*/ 0 h 45"/>
                  <a:gd name="T8" fmla="*/ 0 w 135"/>
                  <a:gd name="T9" fmla="*/ 0 h 45"/>
                  <a:gd name="T10" fmla="*/ 0 w 135"/>
                  <a:gd name="T11" fmla="*/ 0 h 45"/>
                  <a:gd name="T12" fmla="*/ 0 w 135"/>
                  <a:gd name="T13" fmla="*/ 0 h 45"/>
                  <a:gd name="T14" fmla="*/ 0 w 135"/>
                  <a:gd name="T15" fmla="*/ 0 h 45"/>
                  <a:gd name="T16" fmla="*/ 0 w 135"/>
                  <a:gd name="T17" fmla="*/ 0 h 45"/>
                  <a:gd name="T18" fmla="*/ 0 w 135"/>
                  <a:gd name="T19" fmla="*/ 0 h 45"/>
                  <a:gd name="T20" fmla="*/ 0 w 135"/>
                  <a:gd name="T21" fmla="*/ 0 h 45"/>
                  <a:gd name="T22" fmla="*/ 0 w 135"/>
                  <a:gd name="T23" fmla="*/ 0 h 45"/>
                  <a:gd name="T24" fmla="*/ 0 w 135"/>
                  <a:gd name="T25" fmla="*/ 0 h 45"/>
                  <a:gd name="T26" fmla="*/ 0 w 135"/>
                  <a:gd name="T27" fmla="*/ 0 h 45"/>
                  <a:gd name="T28" fmla="*/ 0 w 135"/>
                  <a:gd name="T29" fmla="*/ 0 h 45"/>
                  <a:gd name="T30" fmla="*/ 0 w 135"/>
                  <a:gd name="T31" fmla="*/ 0 h 45"/>
                  <a:gd name="T32" fmla="*/ 0 w 135"/>
                  <a:gd name="T33" fmla="*/ 0 h 45"/>
                  <a:gd name="T34" fmla="*/ 0 w 135"/>
                  <a:gd name="T35" fmla="*/ 0 h 45"/>
                  <a:gd name="T36" fmla="*/ 0 w 135"/>
                  <a:gd name="T37" fmla="*/ 0 h 45"/>
                  <a:gd name="T38" fmla="*/ 0 w 135"/>
                  <a:gd name="T39" fmla="*/ 0 h 45"/>
                  <a:gd name="T40" fmla="*/ 0 w 135"/>
                  <a:gd name="T41" fmla="*/ 0 h 45"/>
                  <a:gd name="T42" fmla="*/ 0 w 135"/>
                  <a:gd name="T43" fmla="*/ 0 h 45"/>
                  <a:gd name="T44" fmla="*/ 0 w 135"/>
                  <a:gd name="T45" fmla="*/ 0 h 45"/>
                  <a:gd name="T46" fmla="*/ 0 w 135"/>
                  <a:gd name="T47" fmla="*/ 0 h 45"/>
                  <a:gd name="T48" fmla="*/ 0 w 135"/>
                  <a:gd name="T49" fmla="*/ 0 h 45"/>
                  <a:gd name="T50" fmla="*/ 0 w 135"/>
                  <a:gd name="T51" fmla="*/ 0 h 45"/>
                  <a:gd name="T52" fmla="*/ 0 w 135"/>
                  <a:gd name="T53" fmla="*/ 0 h 45"/>
                  <a:gd name="T54" fmla="*/ 0 w 135"/>
                  <a:gd name="T55" fmla="*/ 0 h 45"/>
                  <a:gd name="T56" fmla="*/ 0 w 135"/>
                  <a:gd name="T57" fmla="*/ 0 h 45"/>
                  <a:gd name="T58" fmla="*/ 0 w 135"/>
                  <a:gd name="T59" fmla="*/ 0 h 45"/>
                  <a:gd name="T60" fmla="*/ 0 w 135"/>
                  <a:gd name="T61" fmla="*/ 0 h 45"/>
                  <a:gd name="T62" fmla="*/ 0 w 135"/>
                  <a:gd name="T63" fmla="*/ 0 h 45"/>
                  <a:gd name="T64" fmla="*/ 0 w 135"/>
                  <a:gd name="T65" fmla="*/ 0 h 45"/>
                  <a:gd name="T66" fmla="*/ 0 w 135"/>
                  <a:gd name="T67" fmla="*/ 0 h 45"/>
                  <a:gd name="T68" fmla="*/ 0 w 135"/>
                  <a:gd name="T69" fmla="*/ 0 h 45"/>
                  <a:gd name="T70" fmla="*/ 0 w 135"/>
                  <a:gd name="T71" fmla="*/ 0 h 45"/>
                  <a:gd name="T72" fmla="*/ 0 w 135"/>
                  <a:gd name="T73" fmla="*/ 0 h 45"/>
                  <a:gd name="T74" fmla="*/ 0 w 135"/>
                  <a:gd name="T75" fmla="*/ 0 h 45"/>
                  <a:gd name="T76" fmla="*/ 0 w 135"/>
                  <a:gd name="T77" fmla="*/ 0 h 45"/>
                  <a:gd name="T78" fmla="*/ 0 w 135"/>
                  <a:gd name="T79" fmla="*/ 0 h 45"/>
                  <a:gd name="T80" fmla="*/ 0 w 135"/>
                  <a:gd name="T81" fmla="*/ 0 h 45"/>
                  <a:gd name="T82" fmla="*/ 0 w 135"/>
                  <a:gd name="T83" fmla="*/ 0 h 45"/>
                  <a:gd name="T84" fmla="*/ 0 w 135"/>
                  <a:gd name="T85" fmla="*/ 0 h 45"/>
                  <a:gd name="T86" fmla="*/ 0 w 135"/>
                  <a:gd name="T87" fmla="*/ 0 h 45"/>
                  <a:gd name="T88" fmla="*/ 0 w 135"/>
                  <a:gd name="T89" fmla="*/ 0 h 45"/>
                  <a:gd name="T90" fmla="*/ 0 w 135"/>
                  <a:gd name="T91" fmla="*/ 0 h 45"/>
                  <a:gd name="T92" fmla="*/ 0 w 135"/>
                  <a:gd name="T93" fmla="*/ 0 h 45"/>
                  <a:gd name="T94" fmla="*/ 0 w 135"/>
                  <a:gd name="T95" fmla="*/ 0 h 45"/>
                  <a:gd name="T96" fmla="*/ 0 w 135"/>
                  <a:gd name="T97" fmla="*/ 0 h 45"/>
                  <a:gd name="T98" fmla="*/ 0 w 135"/>
                  <a:gd name="T99" fmla="*/ 0 h 45"/>
                  <a:gd name="T100" fmla="*/ 0 w 135"/>
                  <a:gd name="T101" fmla="*/ 0 h 45"/>
                  <a:gd name="T102" fmla="*/ 0 w 135"/>
                  <a:gd name="T103" fmla="*/ 0 h 45"/>
                  <a:gd name="T104" fmla="*/ 0 w 135"/>
                  <a:gd name="T105" fmla="*/ 0 h 45"/>
                  <a:gd name="T106" fmla="*/ 0 w 135"/>
                  <a:gd name="T107" fmla="*/ 0 h 45"/>
                  <a:gd name="T108" fmla="*/ 0 w 135"/>
                  <a:gd name="T109" fmla="*/ 0 h 45"/>
                  <a:gd name="T110" fmla="*/ 0 w 135"/>
                  <a:gd name="T111" fmla="*/ 0 h 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5"/>
                  <a:gd name="T169" fmla="*/ 0 h 45"/>
                  <a:gd name="T170" fmla="*/ 135 w 135"/>
                  <a:gd name="T171" fmla="*/ 45 h 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5" h="45">
                    <a:moveTo>
                      <a:pt x="13" y="24"/>
                    </a:moveTo>
                    <a:lnTo>
                      <a:pt x="16" y="23"/>
                    </a:lnTo>
                    <a:lnTo>
                      <a:pt x="18" y="20"/>
                    </a:lnTo>
                    <a:lnTo>
                      <a:pt x="22" y="19"/>
                    </a:lnTo>
                    <a:lnTo>
                      <a:pt x="25" y="18"/>
                    </a:lnTo>
                    <a:lnTo>
                      <a:pt x="28" y="15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1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47" y="8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5" y="6"/>
                    </a:lnTo>
                    <a:lnTo>
                      <a:pt x="57" y="5"/>
                    </a:lnTo>
                    <a:lnTo>
                      <a:pt x="61" y="5"/>
                    </a:lnTo>
                    <a:lnTo>
                      <a:pt x="64" y="4"/>
                    </a:lnTo>
                    <a:lnTo>
                      <a:pt x="67" y="4"/>
                    </a:lnTo>
                    <a:lnTo>
                      <a:pt x="71" y="4"/>
                    </a:lnTo>
                    <a:lnTo>
                      <a:pt x="75" y="4"/>
                    </a:lnTo>
                    <a:lnTo>
                      <a:pt x="78" y="3"/>
                    </a:lnTo>
                    <a:lnTo>
                      <a:pt x="83" y="3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5" y="1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2" y="1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32" y="3"/>
                    </a:lnTo>
                    <a:lnTo>
                      <a:pt x="135" y="4"/>
                    </a:lnTo>
                    <a:lnTo>
                      <a:pt x="134" y="5"/>
                    </a:lnTo>
                    <a:lnTo>
                      <a:pt x="132" y="5"/>
                    </a:lnTo>
                    <a:lnTo>
                      <a:pt x="130" y="5"/>
                    </a:lnTo>
                    <a:lnTo>
                      <a:pt x="128" y="4"/>
                    </a:lnTo>
                    <a:lnTo>
                      <a:pt x="124" y="4"/>
                    </a:lnTo>
                    <a:lnTo>
                      <a:pt x="122" y="5"/>
                    </a:lnTo>
                    <a:lnTo>
                      <a:pt x="118" y="6"/>
                    </a:lnTo>
                    <a:lnTo>
                      <a:pt x="117" y="6"/>
                    </a:lnTo>
                    <a:lnTo>
                      <a:pt x="113" y="6"/>
                    </a:lnTo>
                    <a:lnTo>
                      <a:pt x="112" y="6"/>
                    </a:lnTo>
                    <a:lnTo>
                      <a:pt x="109" y="6"/>
                    </a:lnTo>
                    <a:lnTo>
                      <a:pt x="107" y="6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99" y="9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1" y="10"/>
                    </a:lnTo>
                    <a:lnTo>
                      <a:pt x="89" y="10"/>
                    </a:lnTo>
                    <a:lnTo>
                      <a:pt x="86" y="10"/>
                    </a:lnTo>
                    <a:lnTo>
                      <a:pt x="84" y="11"/>
                    </a:lnTo>
                    <a:lnTo>
                      <a:pt x="81" y="11"/>
                    </a:lnTo>
                    <a:lnTo>
                      <a:pt x="80" y="13"/>
                    </a:lnTo>
                    <a:lnTo>
                      <a:pt x="76" y="13"/>
                    </a:lnTo>
                    <a:lnTo>
                      <a:pt x="74" y="13"/>
                    </a:lnTo>
                    <a:lnTo>
                      <a:pt x="71" y="14"/>
                    </a:lnTo>
                    <a:lnTo>
                      <a:pt x="69" y="15"/>
                    </a:lnTo>
                    <a:lnTo>
                      <a:pt x="65" y="16"/>
                    </a:lnTo>
                    <a:lnTo>
                      <a:pt x="64" y="16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55" y="18"/>
                    </a:lnTo>
                    <a:lnTo>
                      <a:pt x="52" y="19"/>
                    </a:lnTo>
                    <a:lnTo>
                      <a:pt x="50" y="20"/>
                    </a:lnTo>
                    <a:lnTo>
                      <a:pt x="47" y="20"/>
                    </a:lnTo>
                    <a:lnTo>
                      <a:pt x="45" y="21"/>
                    </a:lnTo>
                    <a:lnTo>
                      <a:pt x="42" y="23"/>
                    </a:lnTo>
                    <a:lnTo>
                      <a:pt x="40" y="24"/>
                    </a:lnTo>
                    <a:lnTo>
                      <a:pt x="37" y="25"/>
                    </a:lnTo>
                    <a:lnTo>
                      <a:pt x="35" y="26"/>
                    </a:lnTo>
                    <a:lnTo>
                      <a:pt x="32" y="28"/>
                    </a:lnTo>
                    <a:lnTo>
                      <a:pt x="28" y="29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2" y="33"/>
                    </a:lnTo>
                    <a:lnTo>
                      <a:pt x="20" y="34"/>
                    </a:lnTo>
                    <a:lnTo>
                      <a:pt x="18" y="35"/>
                    </a:lnTo>
                    <a:lnTo>
                      <a:pt x="16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2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3" y="38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11" y="28"/>
                    </a:lnTo>
                    <a:lnTo>
                      <a:pt x="13" y="25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5" name="Freeform 268"/>
              <p:cNvSpPr>
                <a:spLocks noChangeAspect="1"/>
              </p:cNvSpPr>
              <p:nvPr/>
            </p:nvSpPr>
            <p:spPr bwMode="auto">
              <a:xfrm>
                <a:off x="2878" y="477"/>
                <a:ext cx="11" cy="17"/>
              </a:xfrm>
              <a:custGeom>
                <a:avLst/>
                <a:gdLst>
                  <a:gd name="T0" fmla="*/ 0 w 44"/>
                  <a:gd name="T1" fmla="*/ 0 h 67"/>
                  <a:gd name="T2" fmla="*/ 0 w 44"/>
                  <a:gd name="T3" fmla="*/ 0 h 67"/>
                  <a:gd name="T4" fmla="*/ 0 w 44"/>
                  <a:gd name="T5" fmla="*/ 0 h 67"/>
                  <a:gd name="T6" fmla="*/ 0 w 44"/>
                  <a:gd name="T7" fmla="*/ 0 h 67"/>
                  <a:gd name="T8" fmla="*/ 0 w 44"/>
                  <a:gd name="T9" fmla="*/ 0 h 67"/>
                  <a:gd name="T10" fmla="*/ 0 w 44"/>
                  <a:gd name="T11" fmla="*/ 0 h 67"/>
                  <a:gd name="T12" fmla="*/ 0 w 44"/>
                  <a:gd name="T13" fmla="*/ 0 h 67"/>
                  <a:gd name="T14" fmla="*/ 0 w 44"/>
                  <a:gd name="T15" fmla="*/ 0 h 67"/>
                  <a:gd name="T16" fmla="*/ 0 w 44"/>
                  <a:gd name="T17" fmla="*/ 0 h 67"/>
                  <a:gd name="T18" fmla="*/ 0 w 44"/>
                  <a:gd name="T19" fmla="*/ 0 h 67"/>
                  <a:gd name="T20" fmla="*/ 0 w 44"/>
                  <a:gd name="T21" fmla="*/ 0 h 67"/>
                  <a:gd name="T22" fmla="*/ 0 w 44"/>
                  <a:gd name="T23" fmla="*/ 0 h 67"/>
                  <a:gd name="T24" fmla="*/ 0 w 44"/>
                  <a:gd name="T25" fmla="*/ 0 h 67"/>
                  <a:gd name="T26" fmla="*/ 0 w 44"/>
                  <a:gd name="T27" fmla="*/ 0 h 67"/>
                  <a:gd name="T28" fmla="*/ 0 w 44"/>
                  <a:gd name="T29" fmla="*/ 0 h 67"/>
                  <a:gd name="T30" fmla="*/ 0 w 44"/>
                  <a:gd name="T31" fmla="*/ 0 h 67"/>
                  <a:gd name="T32" fmla="*/ 0 w 44"/>
                  <a:gd name="T33" fmla="*/ 0 h 67"/>
                  <a:gd name="T34" fmla="*/ 0 w 44"/>
                  <a:gd name="T35" fmla="*/ 0 h 67"/>
                  <a:gd name="T36" fmla="*/ 0 w 44"/>
                  <a:gd name="T37" fmla="*/ 0 h 67"/>
                  <a:gd name="T38" fmla="*/ 0 w 44"/>
                  <a:gd name="T39" fmla="*/ 0 h 67"/>
                  <a:gd name="T40" fmla="*/ 0 w 44"/>
                  <a:gd name="T41" fmla="*/ 0 h 67"/>
                  <a:gd name="T42" fmla="*/ 0 w 44"/>
                  <a:gd name="T43" fmla="*/ 0 h 67"/>
                  <a:gd name="T44" fmla="*/ 0 w 44"/>
                  <a:gd name="T45" fmla="*/ 0 h 67"/>
                  <a:gd name="T46" fmla="*/ 0 w 44"/>
                  <a:gd name="T47" fmla="*/ 0 h 67"/>
                  <a:gd name="T48" fmla="*/ 0 w 44"/>
                  <a:gd name="T49" fmla="*/ 0 h 67"/>
                  <a:gd name="T50" fmla="*/ 0 w 44"/>
                  <a:gd name="T51" fmla="*/ 0 h 67"/>
                  <a:gd name="T52" fmla="*/ 0 w 44"/>
                  <a:gd name="T53" fmla="*/ 0 h 67"/>
                  <a:gd name="T54" fmla="*/ 0 w 44"/>
                  <a:gd name="T55" fmla="*/ 0 h 67"/>
                  <a:gd name="T56" fmla="*/ 0 w 44"/>
                  <a:gd name="T57" fmla="*/ 0 h 67"/>
                  <a:gd name="T58" fmla="*/ 0 w 44"/>
                  <a:gd name="T59" fmla="*/ 0 h 67"/>
                  <a:gd name="T60" fmla="*/ 0 w 44"/>
                  <a:gd name="T61" fmla="*/ 0 h 67"/>
                  <a:gd name="T62" fmla="*/ 0 w 44"/>
                  <a:gd name="T63" fmla="*/ 0 h 67"/>
                  <a:gd name="T64" fmla="*/ 0 w 44"/>
                  <a:gd name="T65" fmla="*/ 0 h 67"/>
                  <a:gd name="T66" fmla="*/ 0 w 44"/>
                  <a:gd name="T67" fmla="*/ 0 h 67"/>
                  <a:gd name="T68" fmla="*/ 0 w 44"/>
                  <a:gd name="T69" fmla="*/ 0 h 67"/>
                  <a:gd name="T70" fmla="*/ 0 w 44"/>
                  <a:gd name="T71" fmla="*/ 0 h 67"/>
                  <a:gd name="T72" fmla="*/ 0 w 44"/>
                  <a:gd name="T73" fmla="*/ 0 h 67"/>
                  <a:gd name="T74" fmla="*/ 0 w 44"/>
                  <a:gd name="T75" fmla="*/ 0 h 67"/>
                  <a:gd name="T76" fmla="*/ 0 w 44"/>
                  <a:gd name="T77" fmla="*/ 0 h 67"/>
                  <a:gd name="T78" fmla="*/ 0 w 44"/>
                  <a:gd name="T79" fmla="*/ 0 h 67"/>
                  <a:gd name="T80" fmla="*/ 0 w 44"/>
                  <a:gd name="T81" fmla="*/ 0 h 67"/>
                  <a:gd name="T82" fmla="*/ 0 w 44"/>
                  <a:gd name="T83" fmla="*/ 0 h 67"/>
                  <a:gd name="T84" fmla="*/ 0 w 44"/>
                  <a:gd name="T85" fmla="*/ 0 h 67"/>
                  <a:gd name="T86" fmla="*/ 0 w 44"/>
                  <a:gd name="T87" fmla="*/ 0 h 67"/>
                  <a:gd name="T88" fmla="*/ 0 w 44"/>
                  <a:gd name="T89" fmla="*/ 0 h 67"/>
                  <a:gd name="T90" fmla="*/ 0 w 44"/>
                  <a:gd name="T91" fmla="*/ 0 h 67"/>
                  <a:gd name="T92" fmla="*/ 0 w 44"/>
                  <a:gd name="T93" fmla="*/ 0 h 67"/>
                  <a:gd name="T94" fmla="*/ 0 w 44"/>
                  <a:gd name="T95" fmla="*/ 0 h 67"/>
                  <a:gd name="T96" fmla="*/ 0 w 44"/>
                  <a:gd name="T97" fmla="*/ 0 h 67"/>
                  <a:gd name="T98" fmla="*/ 0 w 44"/>
                  <a:gd name="T99" fmla="*/ 0 h 67"/>
                  <a:gd name="T100" fmla="*/ 0 w 44"/>
                  <a:gd name="T101" fmla="*/ 0 h 67"/>
                  <a:gd name="T102" fmla="*/ 0 w 44"/>
                  <a:gd name="T103" fmla="*/ 0 h 67"/>
                  <a:gd name="T104" fmla="*/ 0 w 44"/>
                  <a:gd name="T105" fmla="*/ 0 h 67"/>
                  <a:gd name="T106" fmla="*/ 0 w 44"/>
                  <a:gd name="T107" fmla="*/ 0 h 67"/>
                  <a:gd name="T108" fmla="*/ 0 w 44"/>
                  <a:gd name="T109" fmla="*/ 0 h 67"/>
                  <a:gd name="T110" fmla="*/ 0 w 44"/>
                  <a:gd name="T111" fmla="*/ 0 h 67"/>
                  <a:gd name="T112" fmla="*/ 0 w 44"/>
                  <a:gd name="T113" fmla="*/ 0 h 67"/>
                  <a:gd name="T114" fmla="*/ 0 w 44"/>
                  <a:gd name="T115" fmla="*/ 0 h 67"/>
                  <a:gd name="T116" fmla="*/ 0 w 44"/>
                  <a:gd name="T117" fmla="*/ 0 h 67"/>
                  <a:gd name="T118" fmla="*/ 0 w 44"/>
                  <a:gd name="T119" fmla="*/ 0 h 67"/>
                  <a:gd name="T120" fmla="*/ 0 w 44"/>
                  <a:gd name="T121" fmla="*/ 0 h 67"/>
                  <a:gd name="T122" fmla="*/ 0 w 44"/>
                  <a:gd name="T123" fmla="*/ 0 h 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"/>
                  <a:gd name="T187" fmla="*/ 0 h 67"/>
                  <a:gd name="T188" fmla="*/ 44 w 44"/>
                  <a:gd name="T189" fmla="*/ 67 h 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" h="67">
                    <a:moveTo>
                      <a:pt x="17" y="5"/>
                    </a:moveTo>
                    <a:lnTo>
                      <a:pt x="21" y="5"/>
                    </a:lnTo>
                    <a:lnTo>
                      <a:pt x="26" y="8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4" y="15"/>
                    </a:lnTo>
                    <a:lnTo>
                      <a:pt x="36" y="18"/>
                    </a:lnTo>
                    <a:lnTo>
                      <a:pt x="38" y="20"/>
                    </a:lnTo>
                    <a:lnTo>
                      <a:pt x="39" y="23"/>
                    </a:lnTo>
                    <a:lnTo>
                      <a:pt x="40" y="25"/>
                    </a:lnTo>
                    <a:lnTo>
                      <a:pt x="41" y="28"/>
                    </a:lnTo>
                    <a:lnTo>
                      <a:pt x="43" y="32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4" y="42"/>
                    </a:lnTo>
                    <a:lnTo>
                      <a:pt x="44" y="45"/>
                    </a:lnTo>
                    <a:lnTo>
                      <a:pt x="44" y="49"/>
                    </a:lnTo>
                    <a:lnTo>
                      <a:pt x="43" y="52"/>
                    </a:lnTo>
                    <a:lnTo>
                      <a:pt x="41" y="53"/>
                    </a:lnTo>
                    <a:lnTo>
                      <a:pt x="40" y="55"/>
                    </a:lnTo>
                    <a:lnTo>
                      <a:pt x="39" y="59"/>
                    </a:lnTo>
                    <a:lnTo>
                      <a:pt x="36" y="62"/>
                    </a:lnTo>
                    <a:lnTo>
                      <a:pt x="32" y="65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49"/>
                    </a:lnTo>
                    <a:lnTo>
                      <a:pt x="32" y="47"/>
                    </a:lnTo>
                    <a:lnTo>
                      <a:pt x="32" y="42"/>
                    </a:lnTo>
                    <a:lnTo>
                      <a:pt x="32" y="39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0" y="25"/>
                    </a:lnTo>
                    <a:lnTo>
                      <a:pt x="27" y="23"/>
                    </a:lnTo>
                    <a:lnTo>
                      <a:pt x="26" y="20"/>
                    </a:lnTo>
                    <a:lnTo>
                      <a:pt x="25" y="18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6" name="Freeform 269"/>
              <p:cNvSpPr>
                <a:spLocks noChangeAspect="1"/>
              </p:cNvSpPr>
              <p:nvPr/>
            </p:nvSpPr>
            <p:spPr bwMode="auto">
              <a:xfrm>
                <a:off x="2838" y="487"/>
                <a:ext cx="31" cy="9"/>
              </a:xfrm>
              <a:custGeom>
                <a:avLst/>
                <a:gdLst>
                  <a:gd name="T0" fmla="*/ 0 w 124"/>
                  <a:gd name="T1" fmla="*/ 0 h 35"/>
                  <a:gd name="T2" fmla="*/ 0 w 124"/>
                  <a:gd name="T3" fmla="*/ 0 h 35"/>
                  <a:gd name="T4" fmla="*/ 0 w 124"/>
                  <a:gd name="T5" fmla="*/ 0 h 35"/>
                  <a:gd name="T6" fmla="*/ 0 w 124"/>
                  <a:gd name="T7" fmla="*/ 0 h 35"/>
                  <a:gd name="T8" fmla="*/ 0 w 124"/>
                  <a:gd name="T9" fmla="*/ 0 h 35"/>
                  <a:gd name="T10" fmla="*/ 0 w 124"/>
                  <a:gd name="T11" fmla="*/ 0 h 35"/>
                  <a:gd name="T12" fmla="*/ 0 w 124"/>
                  <a:gd name="T13" fmla="*/ 0 h 35"/>
                  <a:gd name="T14" fmla="*/ 0 w 124"/>
                  <a:gd name="T15" fmla="*/ 0 h 35"/>
                  <a:gd name="T16" fmla="*/ 0 w 124"/>
                  <a:gd name="T17" fmla="*/ 0 h 35"/>
                  <a:gd name="T18" fmla="*/ 0 w 124"/>
                  <a:gd name="T19" fmla="*/ 0 h 35"/>
                  <a:gd name="T20" fmla="*/ 0 w 124"/>
                  <a:gd name="T21" fmla="*/ 0 h 35"/>
                  <a:gd name="T22" fmla="*/ 0 w 124"/>
                  <a:gd name="T23" fmla="*/ 0 h 35"/>
                  <a:gd name="T24" fmla="*/ 0 w 124"/>
                  <a:gd name="T25" fmla="*/ 0 h 35"/>
                  <a:gd name="T26" fmla="*/ 0 w 124"/>
                  <a:gd name="T27" fmla="*/ 0 h 35"/>
                  <a:gd name="T28" fmla="*/ 0 w 124"/>
                  <a:gd name="T29" fmla="*/ 0 h 35"/>
                  <a:gd name="T30" fmla="*/ 0 w 124"/>
                  <a:gd name="T31" fmla="*/ 0 h 35"/>
                  <a:gd name="T32" fmla="*/ 0 w 124"/>
                  <a:gd name="T33" fmla="*/ 0 h 35"/>
                  <a:gd name="T34" fmla="*/ 0 w 124"/>
                  <a:gd name="T35" fmla="*/ 0 h 35"/>
                  <a:gd name="T36" fmla="*/ 0 w 124"/>
                  <a:gd name="T37" fmla="*/ 0 h 35"/>
                  <a:gd name="T38" fmla="*/ 0 w 124"/>
                  <a:gd name="T39" fmla="*/ 0 h 35"/>
                  <a:gd name="T40" fmla="*/ 0 w 124"/>
                  <a:gd name="T41" fmla="*/ 0 h 35"/>
                  <a:gd name="T42" fmla="*/ 0 w 124"/>
                  <a:gd name="T43" fmla="*/ 0 h 35"/>
                  <a:gd name="T44" fmla="*/ 0 w 124"/>
                  <a:gd name="T45" fmla="*/ 0 h 35"/>
                  <a:gd name="T46" fmla="*/ 0 w 124"/>
                  <a:gd name="T47" fmla="*/ 0 h 35"/>
                  <a:gd name="T48" fmla="*/ 0 w 124"/>
                  <a:gd name="T49" fmla="*/ 0 h 35"/>
                  <a:gd name="T50" fmla="*/ 0 w 124"/>
                  <a:gd name="T51" fmla="*/ 0 h 35"/>
                  <a:gd name="T52" fmla="*/ 0 w 124"/>
                  <a:gd name="T53" fmla="*/ 0 h 35"/>
                  <a:gd name="T54" fmla="*/ 0 w 124"/>
                  <a:gd name="T55" fmla="*/ 0 h 35"/>
                  <a:gd name="T56" fmla="*/ 0 w 124"/>
                  <a:gd name="T57" fmla="*/ 0 h 35"/>
                  <a:gd name="T58" fmla="*/ 0 w 124"/>
                  <a:gd name="T59" fmla="*/ 0 h 35"/>
                  <a:gd name="T60" fmla="*/ 0 w 124"/>
                  <a:gd name="T61" fmla="*/ 0 h 35"/>
                  <a:gd name="T62" fmla="*/ 0 w 124"/>
                  <a:gd name="T63" fmla="*/ 0 h 35"/>
                  <a:gd name="T64" fmla="*/ 0 w 124"/>
                  <a:gd name="T65" fmla="*/ 0 h 35"/>
                  <a:gd name="T66" fmla="*/ 0 w 124"/>
                  <a:gd name="T67" fmla="*/ 0 h 35"/>
                  <a:gd name="T68" fmla="*/ 0 w 124"/>
                  <a:gd name="T69" fmla="*/ 0 h 35"/>
                  <a:gd name="T70" fmla="*/ 0 w 124"/>
                  <a:gd name="T71" fmla="*/ 0 h 35"/>
                  <a:gd name="T72" fmla="*/ 0 w 124"/>
                  <a:gd name="T73" fmla="*/ 0 h 35"/>
                  <a:gd name="T74" fmla="*/ 0 w 124"/>
                  <a:gd name="T75" fmla="*/ 0 h 35"/>
                  <a:gd name="T76" fmla="*/ 0 w 124"/>
                  <a:gd name="T77" fmla="*/ 0 h 35"/>
                  <a:gd name="T78" fmla="*/ 0 w 124"/>
                  <a:gd name="T79" fmla="*/ 0 h 35"/>
                  <a:gd name="T80" fmla="*/ 0 w 124"/>
                  <a:gd name="T81" fmla="*/ 0 h 35"/>
                  <a:gd name="T82" fmla="*/ 0 w 124"/>
                  <a:gd name="T83" fmla="*/ 0 h 35"/>
                  <a:gd name="T84" fmla="*/ 0 w 124"/>
                  <a:gd name="T85" fmla="*/ 0 h 35"/>
                  <a:gd name="T86" fmla="*/ 0 w 124"/>
                  <a:gd name="T87" fmla="*/ 0 h 35"/>
                  <a:gd name="T88" fmla="*/ 0 w 124"/>
                  <a:gd name="T89" fmla="*/ 0 h 35"/>
                  <a:gd name="T90" fmla="*/ 0 w 124"/>
                  <a:gd name="T91" fmla="*/ 0 h 35"/>
                  <a:gd name="T92" fmla="*/ 0 w 124"/>
                  <a:gd name="T93" fmla="*/ 0 h 35"/>
                  <a:gd name="T94" fmla="*/ 0 w 124"/>
                  <a:gd name="T95" fmla="*/ 0 h 35"/>
                  <a:gd name="T96" fmla="*/ 0 w 124"/>
                  <a:gd name="T97" fmla="*/ 0 h 35"/>
                  <a:gd name="T98" fmla="*/ 0 w 124"/>
                  <a:gd name="T99" fmla="*/ 0 h 35"/>
                  <a:gd name="T100" fmla="*/ 0 w 124"/>
                  <a:gd name="T101" fmla="*/ 0 h 35"/>
                  <a:gd name="T102" fmla="*/ 0 w 124"/>
                  <a:gd name="T103" fmla="*/ 0 h 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4"/>
                  <a:gd name="T157" fmla="*/ 0 h 35"/>
                  <a:gd name="T158" fmla="*/ 124 w 124"/>
                  <a:gd name="T159" fmla="*/ 35 h 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4" h="35">
                    <a:moveTo>
                      <a:pt x="0" y="12"/>
                    </a:moveTo>
                    <a:lnTo>
                      <a:pt x="2" y="11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3" y="6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8" y="1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9" y="3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8" y="5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2" y="7"/>
                    </a:lnTo>
                    <a:lnTo>
                      <a:pt x="123" y="8"/>
                    </a:lnTo>
                    <a:lnTo>
                      <a:pt x="124" y="10"/>
                    </a:lnTo>
                    <a:lnTo>
                      <a:pt x="123" y="10"/>
                    </a:lnTo>
                    <a:lnTo>
                      <a:pt x="122" y="10"/>
                    </a:lnTo>
                    <a:lnTo>
                      <a:pt x="119" y="10"/>
                    </a:lnTo>
                    <a:lnTo>
                      <a:pt x="117" y="10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09" y="8"/>
                    </a:lnTo>
                    <a:lnTo>
                      <a:pt x="107" y="8"/>
                    </a:lnTo>
                    <a:lnTo>
                      <a:pt x="104" y="8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4" y="7"/>
                    </a:lnTo>
                    <a:lnTo>
                      <a:pt x="91" y="7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29" y="11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1" y="13"/>
                    </a:lnTo>
                    <a:lnTo>
                      <a:pt x="18" y="13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11" y="20"/>
                    </a:lnTo>
                    <a:lnTo>
                      <a:pt x="10" y="21"/>
                    </a:lnTo>
                    <a:lnTo>
                      <a:pt x="8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6" y="31"/>
                    </a:lnTo>
                    <a:lnTo>
                      <a:pt x="7" y="34"/>
                    </a:lnTo>
                    <a:lnTo>
                      <a:pt x="7" y="35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7" name="Freeform 270"/>
              <p:cNvSpPr>
                <a:spLocks noChangeAspect="1"/>
              </p:cNvSpPr>
              <p:nvPr/>
            </p:nvSpPr>
            <p:spPr bwMode="auto">
              <a:xfrm>
                <a:off x="2926" y="588"/>
                <a:ext cx="31" cy="21"/>
              </a:xfrm>
              <a:custGeom>
                <a:avLst/>
                <a:gdLst>
                  <a:gd name="T0" fmla="*/ 0 w 124"/>
                  <a:gd name="T1" fmla="*/ 0 h 84"/>
                  <a:gd name="T2" fmla="*/ 0 w 124"/>
                  <a:gd name="T3" fmla="*/ 0 h 84"/>
                  <a:gd name="T4" fmla="*/ 0 w 124"/>
                  <a:gd name="T5" fmla="*/ 0 h 84"/>
                  <a:gd name="T6" fmla="*/ 0 w 124"/>
                  <a:gd name="T7" fmla="*/ 0 h 84"/>
                  <a:gd name="T8" fmla="*/ 0 w 124"/>
                  <a:gd name="T9" fmla="*/ 0 h 84"/>
                  <a:gd name="T10" fmla="*/ 0 w 124"/>
                  <a:gd name="T11" fmla="*/ 0 h 84"/>
                  <a:gd name="T12" fmla="*/ 0 w 124"/>
                  <a:gd name="T13" fmla="*/ 0 h 84"/>
                  <a:gd name="T14" fmla="*/ 0 w 124"/>
                  <a:gd name="T15" fmla="*/ 0 h 84"/>
                  <a:gd name="T16" fmla="*/ 0 w 124"/>
                  <a:gd name="T17" fmla="*/ 0 h 84"/>
                  <a:gd name="T18" fmla="*/ 0 w 124"/>
                  <a:gd name="T19" fmla="*/ 0 h 84"/>
                  <a:gd name="T20" fmla="*/ 0 w 124"/>
                  <a:gd name="T21" fmla="*/ 0 h 84"/>
                  <a:gd name="T22" fmla="*/ 0 w 124"/>
                  <a:gd name="T23" fmla="*/ 0 h 84"/>
                  <a:gd name="T24" fmla="*/ 0 w 124"/>
                  <a:gd name="T25" fmla="*/ 0 h 84"/>
                  <a:gd name="T26" fmla="*/ 0 w 124"/>
                  <a:gd name="T27" fmla="*/ 0 h 84"/>
                  <a:gd name="T28" fmla="*/ 0 w 124"/>
                  <a:gd name="T29" fmla="*/ 0 h 84"/>
                  <a:gd name="T30" fmla="*/ 0 w 124"/>
                  <a:gd name="T31" fmla="*/ 0 h 84"/>
                  <a:gd name="T32" fmla="*/ 0 w 124"/>
                  <a:gd name="T33" fmla="*/ 0 h 84"/>
                  <a:gd name="T34" fmla="*/ 0 w 124"/>
                  <a:gd name="T35" fmla="*/ 0 h 84"/>
                  <a:gd name="T36" fmla="*/ 0 w 124"/>
                  <a:gd name="T37" fmla="*/ 0 h 84"/>
                  <a:gd name="T38" fmla="*/ 0 w 124"/>
                  <a:gd name="T39" fmla="*/ 0 h 84"/>
                  <a:gd name="T40" fmla="*/ 0 w 124"/>
                  <a:gd name="T41" fmla="*/ 0 h 84"/>
                  <a:gd name="T42" fmla="*/ 0 w 124"/>
                  <a:gd name="T43" fmla="*/ 0 h 84"/>
                  <a:gd name="T44" fmla="*/ 0 w 124"/>
                  <a:gd name="T45" fmla="*/ 0 h 84"/>
                  <a:gd name="T46" fmla="*/ 0 w 124"/>
                  <a:gd name="T47" fmla="*/ 0 h 84"/>
                  <a:gd name="T48" fmla="*/ 0 w 124"/>
                  <a:gd name="T49" fmla="*/ 0 h 84"/>
                  <a:gd name="T50" fmla="*/ 0 w 124"/>
                  <a:gd name="T51" fmla="*/ 0 h 84"/>
                  <a:gd name="T52" fmla="*/ 0 w 124"/>
                  <a:gd name="T53" fmla="*/ 0 h 84"/>
                  <a:gd name="T54" fmla="*/ 0 w 124"/>
                  <a:gd name="T55" fmla="*/ 0 h 84"/>
                  <a:gd name="T56" fmla="*/ 0 w 124"/>
                  <a:gd name="T57" fmla="*/ 0 h 84"/>
                  <a:gd name="T58" fmla="*/ 0 w 124"/>
                  <a:gd name="T59" fmla="*/ 0 h 84"/>
                  <a:gd name="T60" fmla="*/ 0 w 124"/>
                  <a:gd name="T61" fmla="*/ 0 h 84"/>
                  <a:gd name="T62" fmla="*/ 0 w 124"/>
                  <a:gd name="T63" fmla="*/ 0 h 84"/>
                  <a:gd name="T64" fmla="*/ 0 w 124"/>
                  <a:gd name="T65" fmla="*/ 0 h 84"/>
                  <a:gd name="T66" fmla="*/ 0 w 124"/>
                  <a:gd name="T67" fmla="*/ 0 h 84"/>
                  <a:gd name="T68" fmla="*/ 0 w 124"/>
                  <a:gd name="T69" fmla="*/ 0 h 84"/>
                  <a:gd name="T70" fmla="*/ 0 w 124"/>
                  <a:gd name="T71" fmla="*/ 0 h 84"/>
                  <a:gd name="T72" fmla="*/ 0 w 124"/>
                  <a:gd name="T73" fmla="*/ 0 h 84"/>
                  <a:gd name="T74" fmla="*/ 0 w 124"/>
                  <a:gd name="T75" fmla="*/ 0 h 84"/>
                  <a:gd name="T76" fmla="*/ 0 w 124"/>
                  <a:gd name="T77" fmla="*/ 0 h 84"/>
                  <a:gd name="T78" fmla="*/ 0 w 124"/>
                  <a:gd name="T79" fmla="*/ 0 h 84"/>
                  <a:gd name="T80" fmla="*/ 0 w 124"/>
                  <a:gd name="T81" fmla="*/ 0 h 84"/>
                  <a:gd name="T82" fmla="*/ 0 w 124"/>
                  <a:gd name="T83" fmla="*/ 0 h 84"/>
                  <a:gd name="T84" fmla="*/ 0 w 124"/>
                  <a:gd name="T85" fmla="*/ 0 h 84"/>
                  <a:gd name="T86" fmla="*/ 0 w 124"/>
                  <a:gd name="T87" fmla="*/ 0 h 84"/>
                  <a:gd name="T88" fmla="*/ 0 w 124"/>
                  <a:gd name="T89" fmla="*/ 0 h 84"/>
                  <a:gd name="T90" fmla="*/ 0 w 124"/>
                  <a:gd name="T91" fmla="*/ 0 h 84"/>
                  <a:gd name="T92" fmla="*/ 0 w 124"/>
                  <a:gd name="T93" fmla="*/ 0 h 84"/>
                  <a:gd name="T94" fmla="*/ 0 w 124"/>
                  <a:gd name="T95" fmla="*/ 0 h 84"/>
                  <a:gd name="T96" fmla="*/ 0 w 124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4"/>
                  <a:gd name="T148" fmla="*/ 0 h 84"/>
                  <a:gd name="T149" fmla="*/ 124 w 124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4" h="84">
                    <a:moveTo>
                      <a:pt x="50" y="27"/>
                    </a:moveTo>
                    <a:lnTo>
                      <a:pt x="53" y="27"/>
                    </a:lnTo>
                    <a:lnTo>
                      <a:pt x="56" y="26"/>
                    </a:lnTo>
                    <a:lnTo>
                      <a:pt x="58" y="25"/>
                    </a:lnTo>
                    <a:lnTo>
                      <a:pt x="59" y="24"/>
                    </a:lnTo>
                    <a:lnTo>
                      <a:pt x="62" y="22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1" y="20"/>
                    </a:lnTo>
                    <a:lnTo>
                      <a:pt x="73" y="19"/>
                    </a:lnTo>
                    <a:lnTo>
                      <a:pt x="76" y="17"/>
                    </a:lnTo>
                    <a:lnTo>
                      <a:pt x="79" y="16"/>
                    </a:lnTo>
                    <a:lnTo>
                      <a:pt x="82" y="15"/>
                    </a:lnTo>
                    <a:lnTo>
                      <a:pt x="84" y="14"/>
                    </a:lnTo>
                    <a:lnTo>
                      <a:pt x="90" y="12"/>
                    </a:lnTo>
                    <a:lnTo>
                      <a:pt x="92" y="11"/>
                    </a:lnTo>
                    <a:lnTo>
                      <a:pt x="95" y="10"/>
                    </a:lnTo>
                    <a:lnTo>
                      <a:pt x="98" y="10"/>
                    </a:lnTo>
                    <a:lnTo>
                      <a:pt x="101" y="7"/>
                    </a:lnTo>
                    <a:lnTo>
                      <a:pt x="103" y="7"/>
                    </a:lnTo>
                    <a:lnTo>
                      <a:pt x="106" y="6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5" y="4"/>
                    </a:lnTo>
                    <a:lnTo>
                      <a:pt x="117" y="1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2" y="7"/>
                    </a:lnTo>
                    <a:lnTo>
                      <a:pt x="122" y="10"/>
                    </a:lnTo>
                    <a:lnTo>
                      <a:pt x="122" y="14"/>
                    </a:lnTo>
                    <a:lnTo>
                      <a:pt x="122" y="17"/>
                    </a:lnTo>
                    <a:lnTo>
                      <a:pt x="122" y="20"/>
                    </a:lnTo>
                    <a:lnTo>
                      <a:pt x="121" y="22"/>
                    </a:lnTo>
                    <a:lnTo>
                      <a:pt x="121" y="27"/>
                    </a:lnTo>
                    <a:lnTo>
                      <a:pt x="121" y="30"/>
                    </a:lnTo>
                    <a:lnTo>
                      <a:pt x="120" y="31"/>
                    </a:lnTo>
                    <a:lnTo>
                      <a:pt x="120" y="34"/>
                    </a:lnTo>
                    <a:lnTo>
                      <a:pt x="120" y="36"/>
                    </a:lnTo>
                    <a:lnTo>
                      <a:pt x="120" y="39"/>
                    </a:lnTo>
                    <a:lnTo>
                      <a:pt x="120" y="40"/>
                    </a:lnTo>
                    <a:lnTo>
                      <a:pt x="120" y="43"/>
                    </a:lnTo>
                    <a:lnTo>
                      <a:pt x="120" y="44"/>
                    </a:lnTo>
                    <a:lnTo>
                      <a:pt x="118" y="48"/>
                    </a:lnTo>
                    <a:lnTo>
                      <a:pt x="117" y="53"/>
                    </a:lnTo>
                    <a:lnTo>
                      <a:pt x="117" y="56"/>
                    </a:lnTo>
                    <a:lnTo>
                      <a:pt x="117" y="61"/>
                    </a:lnTo>
                    <a:lnTo>
                      <a:pt x="117" y="64"/>
                    </a:lnTo>
                    <a:lnTo>
                      <a:pt x="116" y="66"/>
                    </a:lnTo>
                    <a:lnTo>
                      <a:pt x="116" y="70"/>
                    </a:lnTo>
                    <a:lnTo>
                      <a:pt x="116" y="74"/>
                    </a:lnTo>
                    <a:lnTo>
                      <a:pt x="115" y="76"/>
                    </a:lnTo>
                    <a:lnTo>
                      <a:pt x="115" y="79"/>
                    </a:lnTo>
                    <a:lnTo>
                      <a:pt x="115" y="80"/>
                    </a:lnTo>
                    <a:lnTo>
                      <a:pt x="115" y="82"/>
                    </a:lnTo>
                    <a:lnTo>
                      <a:pt x="115" y="84"/>
                    </a:lnTo>
                    <a:lnTo>
                      <a:pt x="113" y="82"/>
                    </a:lnTo>
                    <a:lnTo>
                      <a:pt x="113" y="79"/>
                    </a:lnTo>
                    <a:lnTo>
                      <a:pt x="112" y="78"/>
                    </a:lnTo>
                    <a:lnTo>
                      <a:pt x="112" y="75"/>
                    </a:lnTo>
                    <a:lnTo>
                      <a:pt x="112" y="73"/>
                    </a:lnTo>
                    <a:lnTo>
                      <a:pt x="112" y="70"/>
                    </a:lnTo>
                    <a:lnTo>
                      <a:pt x="112" y="69"/>
                    </a:lnTo>
                    <a:lnTo>
                      <a:pt x="112" y="66"/>
                    </a:lnTo>
                    <a:lnTo>
                      <a:pt x="111" y="64"/>
                    </a:lnTo>
                    <a:lnTo>
                      <a:pt x="111" y="61"/>
                    </a:lnTo>
                    <a:lnTo>
                      <a:pt x="111" y="58"/>
                    </a:lnTo>
                    <a:lnTo>
                      <a:pt x="110" y="55"/>
                    </a:lnTo>
                    <a:lnTo>
                      <a:pt x="110" y="53"/>
                    </a:lnTo>
                    <a:lnTo>
                      <a:pt x="110" y="50"/>
                    </a:lnTo>
                    <a:lnTo>
                      <a:pt x="110" y="46"/>
                    </a:lnTo>
                    <a:lnTo>
                      <a:pt x="110" y="44"/>
                    </a:lnTo>
                    <a:lnTo>
                      <a:pt x="110" y="41"/>
                    </a:lnTo>
                    <a:lnTo>
                      <a:pt x="110" y="39"/>
                    </a:lnTo>
                    <a:lnTo>
                      <a:pt x="107" y="36"/>
                    </a:lnTo>
                    <a:lnTo>
                      <a:pt x="107" y="34"/>
                    </a:lnTo>
                    <a:lnTo>
                      <a:pt x="107" y="31"/>
                    </a:lnTo>
                    <a:lnTo>
                      <a:pt x="107" y="30"/>
                    </a:lnTo>
                    <a:lnTo>
                      <a:pt x="107" y="26"/>
                    </a:lnTo>
                    <a:lnTo>
                      <a:pt x="107" y="22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5" y="21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97" y="25"/>
                    </a:lnTo>
                    <a:lnTo>
                      <a:pt x="93" y="26"/>
                    </a:lnTo>
                    <a:lnTo>
                      <a:pt x="90" y="27"/>
                    </a:lnTo>
                    <a:lnTo>
                      <a:pt x="87" y="27"/>
                    </a:lnTo>
                    <a:lnTo>
                      <a:pt x="84" y="29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79" y="31"/>
                    </a:lnTo>
                    <a:lnTo>
                      <a:pt x="76" y="32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68" y="35"/>
                    </a:lnTo>
                    <a:lnTo>
                      <a:pt x="66" y="36"/>
                    </a:lnTo>
                    <a:lnTo>
                      <a:pt x="63" y="36"/>
                    </a:lnTo>
                    <a:lnTo>
                      <a:pt x="62" y="39"/>
                    </a:lnTo>
                    <a:lnTo>
                      <a:pt x="58" y="39"/>
                    </a:lnTo>
                    <a:lnTo>
                      <a:pt x="56" y="40"/>
                    </a:lnTo>
                    <a:lnTo>
                      <a:pt x="53" y="41"/>
                    </a:lnTo>
                    <a:lnTo>
                      <a:pt x="50" y="43"/>
                    </a:lnTo>
                    <a:lnTo>
                      <a:pt x="48" y="44"/>
                    </a:lnTo>
                    <a:lnTo>
                      <a:pt x="45" y="44"/>
                    </a:lnTo>
                    <a:lnTo>
                      <a:pt x="43" y="45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5" y="48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29" y="51"/>
                    </a:lnTo>
                    <a:lnTo>
                      <a:pt x="25" y="51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0" y="61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4" y="53"/>
                    </a:lnTo>
                    <a:lnTo>
                      <a:pt x="16" y="51"/>
                    </a:lnTo>
                    <a:lnTo>
                      <a:pt x="19" y="50"/>
                    </a:lnTo>
                    <a:lnTo>
                      <a:pt x="20" y="48"/>
                    </a:lnTo>
                    <a:lnTo>
                      <a:pt x="23" y="46"/>
                    </a:lnTo>
                    <a:lnTo>
                      <a:pt x="25" y="45"/>
                    </a:lnTo>
                    <a:lnTo>
                      <a:pt x="28" y="44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4" y="39"/>
                    </a:lnTo>
                    <a:lnTo>
                      <a:pt x="37" y="39"/>
                    </a:lnTo>
                    <a:lnTo>
                      <a:pt x="40" y="35"/>
                    </a:lnTo>
                    <a:lnTo>
                      <a:pt x="44" y="32"/>
                    </a:lnTo>
                    <a:lnTo>
                      <a:pt x="47" y="30"/>
                    </a:lnTo>
                    <a:lnTo>
                      <a:pt x="48" y="30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8" name="Freeform 271"/>
              <p:cNvSpPr>
                <a:spLocks noChangeAspect="1"/>
              </p:cNvSpPr>
              <p:nvPr/>
            </p:nvSpPr>
            <p:spPr bwMode="auto">
              <a:xfrm>
                <a:off x="2953" y="657"/>
                <a:ext cx="16" cy="29"/>
              </a:xfrm>
              <a:custGeom>
                <a:avLst/>
                <a:gdLst>
                  <a:gd name="T0" fmla="*/ 0 w 64"/>
                  <a:gd name="T1" fmla="*/ 0 h 116"/>
                  <a:gd name="T2" fmla="*/ 0 w 64"/>
                  <a:gd name="T3" fmla="*/ 0 h 116"/>
                  <a:gd name="T4" fmla="*/ 0 w 64"/>
                  <a:gd name="T5" fmla="*/ 0 h 116"/>
                  <a:gd name="T6" fmla="*/ 0 w 64"/>
                  <a:gd name="T7" fmla="*/ 0 h 116"/>
                  <a:gd name="T8" fmla="*/ 0 w 64"/>
                  <a:gd name="T9" fmla="*/ 0 h 116"/>
                  <a:gd name="T10" fmla="*/ 0 w 64"/>
                  <a:gd name="T11" fmla="*/ 0 h 116"/>
                  <a:gd name="T12" fmla="*/ 0 w 64"/>
                  <a:gd name="T13" fmla="*/ 0 h 116"/>
                  <a:gd name="T14" fmla="*/ 0 w 64"/>
                  <a:gd name="T15" fmla="*/ 0 h 116"/>
                  <a:gd name="T16" fmla="*/ 0 w 64"/>
                  <a:gd name="T17" fmla="*/ 0 h 116"/>
                  <a:gd name="T18" fmla="*/ 0 w 64"/>
                  <a:gd name="T19" fmla="*/ 0 h 116"/>
                  <a:gd name="T20" fmla="*/ 0 w 64"/>
                  <a:gd name="T21" fmla="*/ 0 h 116"/>
                  <a:gd name="T22" fmla="*/ 0 w 64"/>
                  <a:gd name="T23" fmla="*/ 0 h 116"/>
                  <a:gd name="T24" fmla="*/ 0 w 64"/>
                  <a:gd name="T25" fmla="*/ 0 h 116"/>
                  <a:gd name="T26" fmla="*/ 0 w 64"/>
                  <a:gd name="T27" fmla="*/ 0 h 116"/>
                  <a:gd name="T28" fmla="*/ 0 w 64"/>
                  <a:gd name="T29" fmla="*/ 0 h 116"/>
                  <a:gd name="T30" fmla="*/ 0 w 64"/>
                  <a:gd name="T31" fmla="*/ 0 h 116"/>
                  <a:gd name="T32" fmla="*/ 0 w 64"/>
                  <a:gd name="T33" fmla="*/ 0 h 116"/>
                  <a:gd name="T34" fmla="*/ 0 w 64"/>
                  <a:gd name="T35" fmla="*/ 0 h 116"/>
                  <a:gd name="T36" fmla="*/ 0 w 64"/>
                  <a:gd name="T37" fmla="*/ 0 h 116"/>
                  <a:gd name="T38" fmla="*/ 0 w 64"/>
                  <a:gd name="T39" fmla="*/ 0 h 116"/>
                  <a:gd name="T40" fmla="*/ 0 w 64"/>
                  <a:gd name="T41" fmla="*/ 0 h 116"/>
                  <a:gd name="T42" fmla="*/ 0 w 64"/>
                  <a:gd name="T43" fmla="*/ 0 h 116"/>
                  <a:gd name="T44" fmla="*/ 0 w 64"/>
                  <a:gd name="T45" fmla="*/ 0 h 116"/>
                  <a:gd name="T46" fmla="*/ 0 w 64"/>
                  <a:gd name="T47" fmla="*/ 0 h 116"/>
                  <a:gd name="T48" fmla="*/ 0 w 64"/>
                  <a:gd name="T49" fmla="*/ 0 h 116"/>
                  <a:gd name="T50" fmla="*/ 0 w 64"/>
                  <a:gd name="T51" fmla="*/ 0 h 116"/>
                  <a:gd name="T52" fmla="*/ 0 w 64"/>
                  <a:gd name="T53" fmla="*/ 0 h 116"/>
                  <a:gd name="T54" fmla="*/ 0 w 64"/>
                  <a:gd name="T55" fmla="*/ 0 h 116"/>
                  <a:gd name="T56" fmla="*/ 0 w 64"/>
                  <a:gd name="T57" fmla="*/ 0 h 116"/>
                  <a:gd name="T58" fmla="*/ 0 w 64"/>
                  <a:gd name="T59" fmla="*/ 0 h 116"/>
                  <a:gd name="T60" fmla="*/ 0 w 64"/>
                  <a:gd name="T61" fmla="*/ 0 h 116"/>
                  <a:gd name="T62" fmla="*/ 0 w 64"/>
                  <a:gd name="T63" fmla="*/ 0 h 116"/>
                  <a:gd name="T64" fmla="*/ 0 w 64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116"/>
                  <a:gd name="T101" fmla="*/ 64 w 64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116">
                    <a:moveTo>
                      <a:pt x="41" y="44"/>
                    </a:moveTo>
                    <a:lnTo>
                      <a:pt x="42" y="45"/>
                    </a:lnTo>
                    <a:lnTo>
                      <a:pt x="44" y="50"/>
                    </a:lnTo>
                    <a:lnTo>
                      <a:pt x="46" y="53"/>
                    </a:lnTo>
                    <a:lnTo>
                      <a:pt x="48" y="57"/>
                    </a:lnTo>
                    <a:lnTo>
                      <a:pt x="49" y="59"/>
                    </a:lnTo>
                    <a:lnTo>
                      <a:pt x="51" y="64"/>
                    </a:lnTo>
                    <a:lnTo>
                      <a:pt x="51" y="65"/>
                    </a:lnTo>
                    <a:lnTo>
                      <a:pt x="53" y="68"/>
                    </a:lnTo>
                    <a:lnTo>
                      <a:pt x="54" y="69"/>
                    </a:lnTo>
                    <a:lnTo>
                      <a:pt x="55" y="72"/>
                    </a:lnTo>
                    <a:lnTo>
                      <a:pt x="56" y="75"/>
                    </a:lnTo>
                    <a:lnTo>
                      <a:pt x="59" y="79"/>
                    </a:lnTo>
                    <a:lnTo>
                      <a:pt x="60" y="82"/>
                    </a:lnTo>
                    <a:lnTo>
                      <a:pt x="61" y="86"/>
                    </a:lnTo>
                    <a:lnTo>
                      <a:pt x="63" y="87"/>
                    </a:lnTo>
                    <a:lnTo>
                      <a:pt x="64" y="89"/>
                    </a:lnTo>
                    <a:lnTo>
                      <a:pt x="64" y="91"/>
                    </a:lnTo>
                    <a:lnTo>
                      <a:pt x="0" y="116"/>
                    </a:lnTo>
                    <a:lnTo>
                      <a:pt x="46" y="79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2" y="70"/>
                    </a:lnTo>
                    <a:lnTo>
                      <a:pt x="41" y="68"/>
                    </a:lnTo>
                    <a:lnTo>
                      <a:pt x="41" y="65"/>
                    </a:lnTo>
                    <a:lnTo>
                      <a:pt x="41" y="60"/>
                    </a:lnTo>
                    <a:lnTo>
                      <a:pt x="40" y="58"/>
                    </a:lnTo>
                    <a:lnTo>
                      <a:pt x="39" y="54"/>
                    </a:lnTo>
                    <a:lnTo>
                      <a:pt x="39" y="50"/>
                    </a:lnTo>
                    <a:lnTo>
                      <a:pt x="37" y="47"/>
                    </a:lnTo>
                    <a:lnTo>
                      <a:pt x="36" y="43"/>
                    </a:lnTo>
                    <a:lnTo>
                      <a:pt x="35" y="39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4" y="30"/>
                    </a:lnTo>
                    <a:lnTo>
                      <a:pt x="32" y="29"/>
                    </a:lnTo>
                    <a:lnTo>
                      <a:pt x="31" y="26"/>
                    </a:lnTo>
                    <a:lnTo>
                      <a:pt x="31" y="23"/>
                    </a:lnTo>
                    <a:lnTo>
                      <a:pt x="30" y="19"/>
                    </a:lnTo>
                    <a:lnTo>
                      <a:pt x="29" y="16"/>
                    </a:lnTo>
                    <a:lnTo>
                      <a:pt x="29" y="13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29" y="6"/>
                    </a:lnTo>
                    <a:lnTo>
                      <a:pt x="30" y="9"/>
                    </a:lnTo>
                    <a:lnTo>
                      <a:pt x="31" y="11"/>
                    </a:lnTo>
                    <a:lnTo>
                      <a:pt x="32" y="16"/>
                    </a:lnTo>
                    <a:lnTo>
                      <a:pt x="34" y="19"/>
                    </a:lnTo>
                    <a:lnTo>
                      <a:pt x="35" y="23"/>
                    </a:lnTo>
                    <a:lnTo>
                      <a:pt x="36" y="26"/>
                    </a:lnTo>
                    <a:lnTo>
                      <a:pt x="37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40" y="38"/>
                    </a:lnTo>
                    <a:lnTo>
                      <a:pt x="41" y="39"/>
                    </a:lnTo>
                    <a:lnTo>
                      <a:pt x="41" y="43"/>
                    </a:ln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9" name="Freeform 272"/>
              <p:cNvSpPr>
                <a:spLocks noChangeAspect="1"/>
              </p:cNvSpPr>
              <p:nvPr/>
            </p:nvSpPr>
            <p:spPr bwMode="auto">
              <a:xfrm>
                <a:off x="2874" y="692"/>
                <a:ext cx="24" cy="27"/>
              </a:xfrm>
              <a:custGeom>
                <a:avLst/>
                <a:gdLst>
                  <a:gd name="T0" fmla="*/ 0 w 95"/>
                  <a:gd name="T1" fmla="*/ 0 h 109"/>
                  <a:gd name="T2" fmla="*/ 0 w 95"/>
                  <a:gd name="T3" fmla="*/ 0 h 109"/>
                  <a:gd name="T4" fmla="*/ 0 w 95"/>
                  <a:gd name="T5" fmla="*/ 0 h 109"/>
                  <a:gd name="T6" fmla="*/ 0 w 95"/>
                  <a:gd name="T7" fmla="*/ 0 h 109"/>
                  <a:gd name="T8" fmla="*/ 0 w 95"/>
                  <a:gd name="T9" fmla="*/ 0 h 109"/>
                  <a:gd name="T10" fmla="*/ 0 w 95"/>
                  <a:gd name="T11" fmla="*/ 0 h 109"/>
                  <a:gd name="T12" fmla="*/ 0 w 95"/>
                  <a:gd name="T13" fmla="*/ 0 h 109"/>
                  <a:gd name="T14" fmla="*/ 0 w 95"/>
                  <a:gd name="T15" fmla="*/ 0 h 109"/>
                  <a:gd name="T16" fmla="*/ 0 w 95"/>
                  <a:gd name="T17" fmla="*/ 0 h 109"/>
                  <a:gd name="T18" fmla="*/ 0 w 95"/>
                  <a:gd name="T19" fmla="*/ 0 h 109"/>
                  <a:gd name="T20" fmla="*/ 0 w 95"/>
                  <a:gd name="T21" fmla="*/ 0 h 109"/>
                  <a:gd name="T22" fmla="*/ 0 w 95"/>
                  <a:gd name="T23" fmla="*/ 0 h 109"/>
                  <a:gd name="T24" fmla="*/ 0 w 95"/>
                  <a:gd name="T25" fmla="*/ 0 h 109"/>
                  <a:gd name="T26" fmla="*/ 0 w 95"/>
                  <a:gd name="T27" fmla="*/ 0 h 109"/>
                  <a:gd name="T28" fmla="*/ 0 w 95"/>
                  <a:gd name="T29" fmla="*/ 0 h 109"/>
                  <a:gd name="T30" fmla="*/ 0 w 95"/>
                  <a:gd name="T31" fmla="*/ 0 h 109"/>
                  <a:gd name="T32" fmla="*/ 0 w 95"/>
                  <a:gd name="T33" fmla="*/ 0 h 109"/>
                  <a:gd name="T34" fmla="*/ 0 w 95"/>
                  <a:gd name="T35" fmla="*/ 0 h 109"/>
                  <a:gd name="T36" fmla="*/ 0 w 95"/>
                  <a:gd name="T37" fmla="*/ 0 h 109"/>
                  <a:gd name="T38" fmla="*/ 0 w 95"/>
                  <a:gd name="T39" fmla="*/ 0 h 109"/>
                  <a:gd name="T40" fmla="*/ 0 w 95"/>
                  <a:gd name="T41" fmla="*/ 0 h 109"/>
                  <a:gd name="T42" fmla="*/ 0 w 95"/>
                  <a:gd name="T43" fmla="*/ 0 h 109"/>
                  <a:gd name="T44" fmla="*/ 0 w 95"/>
                  <a:gd name="T45" fmla="*/ 0 h 109"/>
                  <a:gd name="T46" fmla="*/ 0 w 95"/>
                  <a:gd name="T47" fmla="*/ 0 h 109"/>
                  <a:gd name="T48" fmla="*/ 0 w 95"/>
                  <a:gd name="T49" fmla="*/ 0 h 109"/>
                  <a:gd name="T50" fmla="*/ 0 w 95"/>
                  <a:gd name="T51" fmla="*/ 0 h 109"/>
                  <a:gd name="T52" fmla="*/ 0 w 95"/>
                  <a:gd name="T53" fmla="*/ 0 h 109"/>
                  <a:gd name="T54" fmla="*/ 0 w 95"/>
                  <a:gd name="T55" fmla="*/ 0 h 109"/>
                  <a:gd name="T56" fmla="*/ 0 w 95"/>
                  <a:gd name="T57" fmla="*/ 0 h 109"/>
                  <a:gd name="T58" fmla="*/ 0 w 95"/>
                  <a:gd name="T59" fmla="*/ 0 h 109"/>
                  <a:gd name="T60" fmla="*/ 0 w 95"/>
                  <a:gd name="T61" fmla="*/ 0 h 109"/>
                  <a:gd name="T62" fmla="*/ 0 w 95"/>
                  <a:gd name="T63" fmla="*/ 0 h 109"/>
                  <a:gd name="T64" fmla="*/ 0 w 95"/>
                  <a:gd name="T65" fmla="*/ 0 h 109"/>
                  <a:gd name="T66" fmla="*/ 0 w 95"/>
                  <a:gd name="T67" fmla="*/ 0 h 109"/>
                  <a:gd name="T68" fmla="*/ 0 w 95"/>
                  <a:gd name="T69" fmla="*/ 0 h 109"/>
                  <a:gd name="T70" fmla="*/ 0 w 95"/>
                  <a:gd name="T71" fmla="*/ 0 h 109"/>
                  <a:gd name="T72" fmla="*/ 0 w 95"/>
                  <a:gd name="T73" fmla="*/ 0 h 109"/>
                  <a:gd name="T74" fmla="*/ 0 w 95"/>
                  <a:gd name="T75" fmla="*/ 0 h 109"/>
                  <a:gd name="T76" fmla="*/ 0 w 95"/>
                  <a:gd name="T77" fmla="*/ 0 h 109"/>
                  <a:gd name="T78" fmla="*/ 0 w 95"/>
                  <a:gd name="T79" fmla="*/ 0 h 109"/>
                  <a:gd name="T80" fmla="*/ 0 w 95"/>
                  <a:gd name="T81" fmla="*/ 0 h 109"/>
                  <a:gd name="T82" fmla="*/ 0 w 95"/>
                  <a:gd name="T83" fmla="*/ 0 h 109"/>
                  <a:gd name="T84" fmla="*/ 0 w 95"/>
                  <a:gd name="T85" fmla="*/ 0 h 109"/>
                  <a:gd name="T86" fmla="*/ 0 w 95"/>
                  <a:gd name="T87" fmla="*/ 0 h 109"/>
                  <a:gd name="T88" fmla="*/ 0 w 95"/>
                  <a:gd name="T89" fmla="*/ 0 h 109"/>
                  <a:gd name="T90" fmla="*/ 0 w 95"/>
                  <a:gd name="T91" fmla="*/ 0 h 109"/>
                  <a:gd name="T92" fmla="*/ 0 w 95"/>
                  <a:gd name="T93" fmla="*/ 0 h 109"/>
                  <a:gd name="T94" fmla="*/ 0 w 95"/>
                  <a:gd name="T95" fmla="*/ 0 h 109"/>
                  <a:gd name="T96" fmla="*/ 0 w 95"/>
                  <a:gd name="T97" fmla="*/ 0 h 109"/>
                  <a:gd name="T98" fmla="*/ 0 w 95"/>
                  <a:gd name="T99" fmla="*/ 0 h 109"/>
                  <a:gd name="T100" fmla="*/ 0 w 95"/>
                  <a:gd name="T101" fmla="*/ 0 h 109"/>
                  <a:gd name="T102" fmla="*/ 0 w 95"/>
                  <a:gd name="T103" fmla="*/ 0 h 109"/>
                  <a:gd name="T104" fmla="*/ 0 w 95"/>
                  <a:gd name="T105" fmla="*/ 0 h 109"/>
                  <a:gd name="T106" fmla="*/ 0 w 95"/>
                  <a:gd name="T107" fmla="*/ 0 h 109"/>
                  <a:gd name="T108" fmla="*/ 0 w 95"/>
                  <a:gd name="T109" fmla="*/ 0 h 109"/>
                  <a:gd name="T110" fmla="*/ 0 w 95"/>
                  <a:gd name="T111" fmla="*/ 0 h 109"/>
                  <a:gd name="T112" fmla="*/ 0 w 95"/>
                  <a:gd name="T113" fmla="*/ 0 h 109"/>
                  <a:gd name="T114" fmla="*/ 0 w 95"/>
                  <a:gd name="T115" fmla="*/ 0 h 109"/>
                  <a:gd name="T116" fmla="*/ 0 w 95"/>
                  <a:gd name="T117" fmla="*/ 0 h 109"/>
                  <a:gd name="T118" fmla="*/ 0 w 95"/>
                  <a:gd name="T119" fmla="*/ 0 h 1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"/>
                  <a:gd name="T181" fmla="*/ 0 h 109"/>
                  <a:gd name="T182" fmla="*/ 95 w 95"/>
                  <a:gd name="T183" fmla="*/ 109 h 10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" h="109">
                    <a:moveTo>
                      <a:pt x="0" y="29"/>
                    </a:moveTo>
                    <a:lnTo>
                      <a:pt x="0" y="31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3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4" y="56"/>
                    </a:lnTo>
                    <a:lnTo>
                      <a:pt x="4" y="59"/>
                    </a:lnTo>
                    <a:lnTo>
                      <a:pt x="5" y="63"/>
                    </a:lnTo>
                    <a:lnTo>
                      <a:pt x="7" y="66"/>
                    </a:lnTo>
                    <a:lnTo>
                      <a:pt x="7" y="69"/>
                    </a:lnTo>
                    <a:lnTo>
                      <a:pt x="8" y="73"/>
                    </a:lnTo>
                    <a:lnTo>
                      <a:pt x="8" y="76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10" y="90"/>
                    </a:lnTo>
                    <a:lnTo>
                      <a:pt x="10" y="93"/>
                    </a:lnTo>
                    <a:lnTo>
                      <a:pt x="12" y="95"/>
                    </a:lnTo>
                    <a:lnTo>
                      <a:pt x="12" y="98"/>
                    </a:lnTo>
                    <a:lnTo>
                      <a:pt x="12" y="100"/>
                    </a:lnTo>
                    <a:lnTo>
                      <a:pt x="12" y="103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7" y="108"/>
                    </a:lnTo>
                    <a:lnTo>
                      <a:pt x="19" y="107"/>
                    </a:lnTo>
                    <a:lnTo>
                      <a:pt x="21" y="105"/>
                    </a:lnTo>
                    <a:lnTo>
                      <a:pt x="23" y="105"/>
                    </a:lnTo>
                    <a:lnTo>
                      <a:pt x="27" y="103"/>
                    </a:lnTo>
                    <a:lnTo>
                      <a:pt x="29" y="102"/>
                    </a:lnTo>
                    <a:lnTo>
                      <a:pt x="33" y="100"/>
                    </a:lnTo>
                    <a:lnTo>
                      <a:pt x="37" y="99"/>
                    </a:lnTo>
                    <a:lnTo>
                      <a:pt x="39" y="98"/>
                    </a:lnTo>
                    <a:lnTo>
                      <a:pt x="44" y="95"/>
                    </a:lnTo>
                    <a:lnTo>
                      <a:pt x="48" y="94"/>
                    </a:lnTo>
                    <a:lnTo>
                      <a:pt x="49" y="93"/>
                    </a:lnTo>
                    <a:lnTo>
                      <a:pt x="52" y="92"/>
                    </a:lnTo>
                    <a:lnTo>
                      <a:pt x="55" y="90"/>
                    </a:lnTo>
                    <a:lnTo>
                      <a:pt x="57" y="90"/>
                    </a:lnTo>
                    <a:lnTo>
                      <a:pt x="61" y="88"/>
                    </a:lnTo>
                    <a:lnTo>
                      <a:pt x="65" y="88"/>
                    </a:lnTo>
                    <a:lnTo>
                      <a:pt x="67" y="85"/>
                    </a:lnTo>
                    <a:lnTo>
                      <a:pt x="71" y="84"/>
                    </a:lnTo>
                    <a:lnTo>
                      <a:pt x="75" y="82"/>
                    </a:lnTo>
                    <a:lnTo>
                      <a:pt x="78" y="80"/>
                    </a:lnTo>
                    <a:lnTo>
                      <a:pt x="81" y="79"/>
                    </a:lnTo>
                    <a:lnTo>
                      <a:pt x="95" y="73"/>
                    </a:lnTo>
                    <a:lnTo>
                      <a:pt x="80" y="74"/>
                    </a:lnTo>
                    <a:lnTo>
                      <a:pt x="78" y="75"/>
                    </a:lnTo>
                    <a:lnTo>
                      <a:pt x="75" y="76"/>
                    </a:lnTo>
                    <a:lnTo>
                      <a:pt x="72" y="76"/>
                    </a:lnTo>
                    <a:lnTo>
                      <a:pt x="70" y="78"/>
                    </a:lnTo>
                    <a:lnTo>
                      <a:pt x="66" y="78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1" y="80"/>
                    </a:lnTo>
                    <a:lnTo>
                      <a:pt x="49" y="80"/>
                    </a:lnTo>
                    <a:lnTo>
                      <a:pt x="47" y="82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39" y="84"/>
                    </a:lnTo>
                    <a:lnTo>
                      <a:pt x="37" y="84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3" y="85"/>
                    </a:lnTo>
                    <a:lnTo>
                      <a:pt x="31" y="85"/>
                    </a:lnTo>
                    <a:lnTo>
                      <a:pt x="29" y="83"/>
                    </a:lnTo>
                    <a:lnTo>
                      <a:pt x="28" y="80"/>
                    </a:lnTo>
                    <a:lnTo>
                      <a:pt x="27" y="78"/>
                    </a:lnTo>
                    <a:lnTo>
                      <a:pt x="27" y="75"/>
                    </a:lnTo>
                    <a:lnTo>
                      <a:pt x="26" y="74"/>
                    </a:lnTo>
                    <a:lnTo>
                      <a:pt x="24" y="70"/>
                    </a:lnTo>
                    <a:lnTo>
                      <a:pt x="23" y="66"/>
                    </a:lnTo>
                    <a:lnTo>
                      <a:pt x="22" y="64"/>
                    </a:lnTo>
                    <a:lnTo>
                      <a:pt x="21" y="61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7" y="50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2" y="39"/>
                    </a:lnTo>
                    <a:lnTo>
                      <a:pt x="12" y="34"/>
                    </a:lnTo>
                    <a:lnTo>
                      <a:pt x="9" y="31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0" name="Freeform 273"/>
              <p:cNvSpPr>
                <a:spLocks noChangeAspect="1"/>
              </p:cNvSpPr>
              <p:nvPr/>
            </p:nvSpPr>
            <p:spPr bwMode="auto">
              <a:xfrm>
                <a:off x="2725" y="379"/>
                <a:ext cx="112" cy="101"/>
              </a:xfrm>
              <a:custGeom>
                <a:avLst/>
                <a:gdLst>
                  <a:gd name="T0" fmla="*/ 0 w 448"/>
                  <a:gd name="T1" fmla="*/ 0 h 403"/>
                  <a:gd name="T2" fmla="*/ 0 w 448"/>
                  <a:gd name="T3" fmla="*/ 0 h 403"/>
                  <a:gd name="T4" fmla="*/ 0 w 448"/>
                  <a:gd name="T5" fmla="*/ 0 h 403"/>
                  <a:gd name="T6" fmla="*/ 0 w 448"/>
                  <a:gd name="T7" fmla="*/ 0 h 403"/>
                  <a:gd name="T8" fmla="*/ 0 w 448"/>
                  <a:gd name="T9" fmla="*/ 0 h 403"/>
                  <a:gd name="T10" fmla="*/ 0 w 448"/>
                  <a:gd name="T11" fmla="*/ 0 h 403"/>
                  <a:gd name="T12" fmla="*/ 0 w 448"/>
                  <a:gd name="T13" fmla="*/ 0 h 403"/>
                  <a:gd name="T14" fmla="*/ 0 w 448"/>
                  <a:gd name="T15" fmla="*/ 0 h 403"/>
                  <a:gd name="T16" fmla="*/ 0 w 448"/>
                  <a:gd name="T17" fmla="*/ 0 h 403"/>
                  <a:gd name="T18" fmla="*/ 0 w 448"/>
                  <a:gd name="T19" fmla="*/ 0 h 403"/>
                  <a:gd name="T20" fmla="*/ 0 w 448"/>
                  <a:gd name="T21" fmla="*/ 0 h 403"/>
                  <a:gd name="T22" fmla="*/ 0 w 448"/>
                  <a:gd name="T23" fmla="*/ 0 h 403"/>
                  <a:gd name="T24" fmla="*/ 0 w 448"/>
                  <a:gd name="T25" fmla="*/ 0 h 403"/>
                  <a:gd name="T26" fmla="*/ 0 w 448"/>
                  <a:gd name="T27" fmla="*/ 0 h 403"/>
                  <a:gd name="T28" fmla="*/ 0 w 448"/>
                  <a:gd name="T29" fmla="*/ 0 h 403"/>
                  <a:gd name="T30" fmla="*/ 0 w 448"/>
                  <a:gd name="T31" fmla="*/ 0 h 403"/>
                  <a:gd name="T32" fmla="*/ 0 w 448"/>
                  <a:gd name="T33" fmla="*/ 0 h 403"/>
                  <a:gd name="T34" fmla="*/ 0 w 448"/>
                  <a:gd name="T35" fmla="*/ 0 h 403"/>
                  <a:gd name="T36" fmla="*/ 0 w 448"/>
                  <a:gd name="T37" fmla="*/ 0 h 403"/>
                  <a:gd name="T38" fmla="*/ 0 w 448"/>
                  <a:gd name="T39" fmla="*/ 0 h 403"/>
                  <a:gd name="T40" fmla="*/ 0 w 448"/>
                  <a:gd name="T41" fmla="*/ 0 h 403"/>
                  <a:gd name="T42" fmla="*/ 0 w 448"/>
                  <a:gd name="T43" fmla="*/ 0 h 403"/>
                  <a:gd name="T44" fmla="*/ 0 w 448"/>
                  <a:gd name="T45" fmla="*/ 0 h 403"/>
                  <a:gd name="T46" fmla="*/ 0 w 448"/>
                  <a:gd name="T47" fmla="*/ 0 h 403"/>
                  <a:gd name="T48" fmla="*/ 0 w 448"/>
                  <a:gd name="T49" fmla="*/ 0 h 403"/>
                  <a:gd name="T50" fmla="*/ 0 w 448"/>
                  <a:gd name="T51" fmla="*/ 0 h 403"/>
                  <a:gd name="T52" fmla="*/ 0 w 448"/>
                  <a:gd name="T53" fmla="*/ 0 h 403"/>
                  <a:gd name="T54" fmla="*/ 0 w 448"/>
                  <a:gd name="T55" fmla="*/ 0 h 403"/>
                  <a:gd name="T56" fmla="*/ 0 w 448"/>
                  <a:gd name="T57" fmla="*/ 0 h 403"/>
                  <a:gd name="T58" fmla="*/ 0 w 448"/>
                  <a:gd name="T59" fmla="*/ 0 h 403"/>
                  <a:gd name="T60" fmla="*/ 0 w 448"/>
                  <a:gd name="T61" fmla="*/ 0 h 403"/>
                  <a:gd name="T62" fmla="*/ 0 w 448"/>
                  <a:gd name="T63" fmla="*/ 0 h 403"/>
                  <a:gd name="T64" fmla="*/ 0 w 448"/>
                  <a:gd name="T65" fmla="*/ 0 h 403"/>
                  <a:gd name="T66" fmla="*/ 0 w 448"/>
                  <a:gd name="T67" fmla="*/ 0 h 403"/>
                  <a:gd name="T68" fmla="*/ 0 w 448"/>
                  <a:gd name="T69" fmla="*/ 0 h 403"/>
                  <a:gd name="T70" fmla="*/ 0 w 448"/>
                  <a:gd name="T71" fmla="*/ 0 h 403"/>
                  <a:gd name="T72" fmla="*/ 0 w 448"/>
                  <a:gd name="T73" fmla="*/ 0 h 403"/>
                  <a:gd name="T74" fmla="*/ 0 w 448"/>
                  <a:gd name="T75" fmla="*/ 0 h 403"/>
                  <a:gd name="T76" fmla="*/ 0 w 448"/>
                  <a:gd name="T77" fmla="*/ 0 h 403"/>
                  <a:gd name="T78" fmla="*/ 0 w 448"/>
                  <a:gd name="T79" fmla="*/ 0 h 403"/>
                  <a:gd name="T80" fmla="*/ 0 w 448"/>
                  <a:gd name="T81" fmla="*/ 0 h 403"/>
                  <a:gd name="T82" fmla="*/ 0 w 448"/>
                  <a:gd name="T83" fmla="*/ 0 h 403"/>
                  <a:gd name="T84" fmla="*/ 0 w 448"/>
                  <a:gd name="T85" fmla="*/ 0 h 403"/>
                  <a:gd name="T86" fmla="*/ 0 w 448"/>
                  <a:gd name="T87" fmla="*/ 0 h 403"/>
                  <a:gd name="T88" fmla="*/ 0 w 448"/>
                  <a:gd name="T89" fmla="*/ 0 h 403"/>
                  <a:gd name="T90" fmla="*/ 0 w 448"/>
                  <a:gd name="T91" fmla="*/ 0 h 403"/>
                  <a:gd name="T92" fmla="*/ 0 w 448"/>
                  <a:gd name="T93" fmla="*/ 0 h 403"/>
                  <a:gd name="T94" fmla="*/ 0 w 448"/>
                  <a:gd name="T95" fmla="*/ 0 h 403"/>
                  <a:gd name="T96" fmla="*/ 0 w 448"/>
                  <a:gd name="T97" fmla="*/ 0 h 403"/>
                  <a:gd name="T98" fmla="*/ 0 w 448"/>
                  <a:gd name="T99" fmla="*/ 0 h 403"/>
                  <a:gd name="T100" fmla="*/ 0 w 448"/>
                  <a:gd name="T101" fmla="*/ 0 h 403"/>
                  <a:gd name="T102" fmla="*/ 0 w 448"/>
                  <a:gd name="T103" fmla="*/ 0 h 403"/>
                  <a:gd name="T104" fmla="*/ 0 w 448"/>
                  <a:gd name="T105" fmla="*/ 0 h 403"/>
                  <a:gd name="T106" fmla="*/ 0 w 448"/>
                  <a:gd name="T107" fmla="*/ 0 h 403"/>
                  <a:gd name="T108" fmla="*/ 0 w 448"/>
                  <a:gd name="T109" fmla="*/ 0 h 403"/>
                  <a:gd name="T110" fmla="*/ 0 w 448"/>
                  <a:gd name="T111" fmla="*/ 0 h 403"/>
                  <a:gd name="T112" fmla="*/ 0 w 448"/>
                  <a:gd name="T113" fmla="*/ 0 h 403"/>
                  <a:gd name="T114" fmla="*/ 0 w 448"/>
                  <a:gd name="T115" fmla="*/ 0 h 403"/>
                  <a:gd name="T116" fmla="*/ 0 w 448"/>
                  <a:gd name="T117" fmla="*/ 0 h 403"/>
                  <a:gd name="T118" fmla="*/ 0 w 448"/>
                  <a:gd name="T119" fmla="*/ 0 h 403"/>
                  <a:gd name="T120" fmla="*/ 0 w 448"/>
                  <a:gd name="T121" fmla="*/ 0 h 403"/>
                  <a:gd name="T122" fmla="*/ 0 w 448"/>
                  <a:gd name="T123" fmla="*/ 0 h 40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8"/>
                  <a:gd name="T187" fmla="*/ 0 h 403"/>
                  <a:gd name="T188" fmla="*/ 448 w 448"/>
                  <a:gd name="T189" fmla="*/ 403 h 40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8" h="403">
                    <a:moveTo>
                      <a:pt x="301" y="395"/>
                    </a:moveTo>
                    <a:lnTo>
                      <a:pt x="299" y="396"/>
                    </a:lnTo>
                    <a:lnTo>
                      <a:pt x="297" y="397"/>
                    </a:lnTo>
                    <a:lnTo>
                      <a:pt x="294" y="397"/>
                    </a:lnTo>
                    <a:lnTo>
                      <a:pt x="292" y="398"/>
                    </a:lnTo>
                    <a:lnTo>
                      <a:pt x="288" y="398"/>
                    </a:lnTo>
                    <a:lnTo>
                      <a:pt x="284" y="400"/>
                    </a:lnTo>
                    <a:lnTo>
                      <a:pt x="281" y="400"/>
                    </a:lnTo>
                    <a:lnTo>
                      <a:pt x="277" y="401"/>
                    </a:lnTo>
                    <a:lnTo>
                      <a:pt x="273" y="401"/>
                    </a:lnTo>
                    <a:lnTo>
                      <a:pt x="269" y="401"/>
                    </a:lnTo>
                    <a:lnTo>
                      <a:pt x="264" y="401"/>
                    </a:lnTo>
                    <a:lnTo>
                      <a:pt x="260" y="402"/>
                    </a:lnTo>
                    <a:lnTo>
                      <a:pt x="255" y="402"/>
                    </a:lnTo>
                    <a:lnTo>
                      <a:pt x="250" y="402"/>
                    </a:lnTo>
                    <a:lnTo>
                      <a:pt x="245" y="402"/>
                    </a:lnTo>
                    <a:lnTo>
                      <a:pt x="240" y="403"/>
                    </a:lnTo>
                    <a:lnTo>
                      <a:pt x="234" y="402"/>
                    </a:lnTo>
                    <a:lnTo>
                      <a:pt x="229" y="402"/>
                    </a:lnTo>
                    <a:lnTo>
                      <a:pt x="224" y="401"/>
                    </a:lnTo>
                    <a:lnTo>
                      <a:pt x="218" y="401"/>
                    </a:lnTo>
                    <a:lnTo>
                      <a:pt x="211" y="400"/>
                    </a:lnTo>
                    <a:lnTo>
                      <a:pt x="206" y="400"/>
                    </a:lnTo>
                    <a:lnTo>
                      <a:pt x="201" y="398"/>
                    </a:lnTo>
                    <a:lnTo>
                      <a:pt x="195" y="398"/>
                    </a:lnTo>
                    <a:lnTo>
                      <a:pt x="189" y="397"/>
                    </a:lnTo>
                    <a:lnTo>
                      <a:pt x="182" y="397"/>
                    </a:lnTo>
                    <a:lnTo>
                      <a:pt x="176" y="395"/>
                    </a:lnTo>
                    <a:lnTo>
                      <a:pt x="171" y="395"/>
                    </a:lnTo>
                    <a:lnTo>
                      <a:pt x="165" y="392"/>
                    </a:lnTo>
                    <a:lnTo>
                      <a:pt x="157" y="390"/>
                    </a:lnTo>
                    <a:lnTo>
                      <a:pt x="151" y="390"/>
                    </a:lnTo>
                    <a:lnTo>
                      <a:pt x="146" y="387"/>
                    </a:lnTo>
                    <a:lnTo>
                      <a:pt x="140" y="386"/>
                    </a:lnTo>
                    <a:lnTo>
                      <a:pt x="133" y="383"/>
                    </a:lnTo>
                    <a:lnTo>
                      <a:pt x="127" y="381"/>
                    </a:lnTo>
                    <a:lnTo>
                      <a:pt x="121" y="378"/>
                    </a:lnTo>
                    <a:lnTo>
                      <a:pt x="114" y="376"/>
                    </a:lnTo>
                    <a:lnTo>
                      <a:pt x="108" y="373"/>
                    </a:lnTo>
                    <a:lnTo>
                      <a:pt x="103" y="371"/>
                    </a:lnTo>
                    <a:lnTo>
                      <a:pt x="98" y="367"/>
                    </a:lnTo>
                    <a:lnTo>
                      <a:pt x="90" y="363"/>
                    </a:lnTo>
                    <a:lnTo>
                      <a:pt x="85" y="361"/>
                    </a:lnTo>
                    <a:lnTo>
                      <a:pt x="79" y="358"/>
                    </a:lnTo>
                    <a:lnTo>
                      <a:pt x="75" y="353"/>
                    </a:lnTo>
                    <a:lnTo>
                      <a:pt x="68" y="351"/>
                    </a:lnTo>
                    <a:lnTo>
                      <a:pt x="64" y="347"/>
                    </a:lnTo>
                    <a:lnTo>
                      <a:pt x="59" y="342"/>
                    </a:lnTo>
                    <a:lnTo>
                      <a:pt x="54" y="338"/>
                    </a:lnTo>
                    <a:lnTo>
                      <a:pt x="49" y="333"/>
                    </a:lnTo>
                    <a:lnTo>
                      <a:pt x="44" y="328"/>
                    </a:lnTo>
                    <a:lnTo>
                      <a:pt x="41" y="324"/>
                    </a:lnTo>
                    <a:lnTo>
                      <a:pt x="36" y="318"/>
                    </a:lnTo>
                    <a:lnTo>
                      <a:pt x="31" y="313"/>
                    </a:lnTo>
                    <a:lnTo>
                      <a:pt x="28" y="307"/>
                    </a:lnTo>
                    <a:lnTo>
                      <a:pt x="24" y="302"/>
                    </a:lnTo>
                    <a:lnTo>
                      <a:pt x="21" y="297"/>
                    </a:lnTo>
                    <a:lnTo>
                      <a:pt x="17" y="290"/>
                    </a:lnTo>
                    <a:lnTo>
                      <a:pt x="16" y="283"/>
                    </a:lnTo>
                    <a:lnTo>
                      <a:pt x="12" y="278"/>
                    </a:lnTo>
                    <a:lnTo>
                      <a:pt x="10" y="270"/>
                    </a:lnTo>
                    <a:lnTo>
                      <a:pt x="9" y="264"/>
                    </a:lnTo>
                    <a:lnTo>
                      <a:pt x="6" y="258"/>
                    </a:lnTo>
                    <a:lnTo>
                      <a:pt x="6" y="250"/>
                    </a:lnTo>
                    <a:lnTo>
                      <a:pt x="5" y="243"/>
                    </a:lnTo>
                    <a:lnTo>
                      <a:pt x="4" y="234"/>
                    </a:lnTo>
                    <a:lnTo>
                      <a:pt x="2" y="227"/>
                    </a:lnTo>
                    <a:lnTo>
                      <a:pt x="1" y="220"/>
                    </a:lnTo>
                    <a:lnTo>
                      <a:pt x="0" y="212"/>
                    </a:lnTo>
                    <a:lnTo>
                      <a:pt x="0" y="205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1" y="172"/>
                    </a:lnTo>
                    <a:lnTo>
                      <a:pt x="2" y="166"/>
                    </a:lnTo>
                    <a:lnTo>
                      <a:pt x="4" y="160"/>
                    </a:lnTo>
                    <a:lnTo>
                      <a:pt x="5" y="153"/>
                    </a:lnTo>
                    <a:lnTo>
                      <a:pt x="6" y="147"/>
                    </a:lnTo>
                    <a:lnTo>
                      <a:pt x="7" y="142"/>
                    </a:lnTo>
                    <a:lnTo>
                      <a:pt x="9" y="136"/>
                    </a:lnTo>
                    <a:lnTo>
                      <a:pt x="10" y="131"/>
                    </a:lnTo>
                    <a:lnTo>
                      <a:pt x="12" y="126"/>
                    </a:lnTo>
                    <a:lnTo>
                      <a:pt x="15" y="121"/>
                    </a:lnTo>
                    <a:lnTo>
                      <a:pt x="16" y="116"/>
                    </a:lnTo>
                    <a:lnTo>
                      <a:pt x="19" y="111"/>
                    </a:lnTo>
                    <a:lnTo>
                      <a:pt x="21" y="106"/>
                    </a:lnTo>
                    <a:lnTo>
                      <a:pt x="24" y="99"/>
                    </a:lnTo>
                    <a:lnTo>
                      <a:pt x="26" y="97"/>
                    </a:lnTo>
                    <a:lnTo>
                      <a:pt x="29" y="90"/>
                    </a:lnTo>
                    <a:lnTo>
                      <a:pt x="33" y="87"/>
                    </a:lnTo>
                    <a:lnTo>
                      <a:pt x="35" y="83"/>
                    </a:lnTo>
                    <a:lnTo>
                      <a:pt x="39" y="78"/>
                    </a:lnTo>
                    <a:lnTo>
                      <a:pt x="41" y="74"/>
                    </a:lnTo>
                    <a:lnTo>
                      <a:pt x="44" y="70"/>
                    </a:lnTo>
                    <a:lnTo>
                      <a:pt x="49" y="67"/>
                    </a:lnTo>
                    <a:lnTo>
                      <a:pt x="53" y="64"/>
                    </a:lnTo>
                    <a:lnTo>
                      <a:pt x="55" y="59"/>
                    </a:lnTo>
                    <a:lnTo>
                      <a:pt x="59" y="55"/>
                    </a:lnTo>
                    <a:lnTo>
                      <a:pt x="63" y="53"/>
                    </a:lnTo>
                    <a:lnTo>
                      <a:pt x="68" y="49"/>
                    </a:lnTo>
                    <a:lnTo>
                      <a:pt x="70" y="45"/>
                    </a:lnTo>
                    <a:lnTo>
                      <a:pt x="75" y="43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9" y="35"/>
                    </a:lnTo>
                    <a:lnTo>
                      <a:pt x="93" y="31"/>
                    </a:lnTo>
                    <a:lnTo>
                      <a:pt x="98" y="29"/>
                    </a:lnTo>
                    <a:lnTo>
                      <a:pt x="103" y="28"/>
                    </a:lnTo>
                    <a:lnTo>
                      <a:pt x="108" y="25"/>
                    </a:lnTo>
                    <a:lnTo>
                      <a:pt x="113" y="23"/>
                    </a:lnTo>
                    <a:lnTo>
                      <a:pt x="117" y="20"/>
                    </a:lnTo>
                    <a:lnTo>
                      <a:pt x="123" y="19"/>
                    </a:lnTo>
                    <a:lnTo>
                      <a:pt x="127" y="16"/>
                    </a:lnTo>
                    <a:lnTo>
                      <a:pt x="133" y="15"/>
                    </a:lnTo>
                    <a:lnTo>
                      <a:pt x="137" y="14"/>
                    </a:lnTo>
                    <a:lnTo>
                      <a:pt x="143" y="11"/>
                    </a:lnTo>
                    <a:lnTo>
                      <a:pt x="148" y="10"/>
                    </a:lnTo>
                    <a:lnTo>
                      <a:pt x="153" y="9"/>
                    </a:lnTo>
                    <a:lnTo>
                      <a:pt x="160" y="8"/>
                    </a:lnTo>
                    <a:lnTo>
                      <a:pt x="165" y="8"/>
                    </a:lnTo>
                    <a:lnTo>
                      <a:pt x="170" y="5"/>
                    </a:lnTo>
                    <a:lnTo>
                      <a:pt x="176" y="4"/>
                    </a:lnTo>
                    <a:lnTo>
                      <a:pt x="181" y="4"/>
                    </a:lnTo>
                    <a:lnTo>
                      <a:pt x="187" y="3"/>
                    </a:lnTo>
                    <a:lnTo>
                      <a:pt x="192" y="1"/>
                    </a:lnTo>
                    <a:lnTo>
                      <a:pt x="197" y="1"/>
                    </a:lnTo>
                    <a:lnTo>
                      <a:pt x="204" y="1"/>
                    </a:lnTo>
                    <a:lnTo>
                      <a:pt x="209" y="1"/>
                    </a:lnTo>
                    <a:lnTo>
                      <a:pt x="215" y="1"/>
                    </a:lnTo>
                    <a:lnTo>
                      <a:pt x="220" y="0"/>
                    </a:lnTo>
                    <a:lnTo>
                      <a:pt x="226" y="0"/>
                    </a:lnTo>
                    <a:lnTo>
                      <a:pt x="233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9" y="1"/>
                    </a:lnTo>
                    <a:lnTo>
                      <a:pt x="254" y="1"/>
                    </a:lnTo>
                    <a:lnTo>
                      <a:pt x="259" y="1"/>
                    </a:lnTo>
                    <a:lnTo>
                      <a:pt x="264" y="1"/>
                    </a:lnTo>
                    <a:lnTo>
                      <a:pt x="269" y="3"/>
                    </a:lnTo>
                    <a:lnTo>
                      <a:pt x="274" y="4"/>
                    </a:lnTo>
                    <a:lnTo>
                      <a:pt x="281" y="4"/>
                    </a:lnTo>
                    <a:lnTo>
                      <a:pt x="284" y="5"/>
                    </a:lnTo>
                    <a:lnTo>
                      <a:pt x="289" y="6"/>
                    </a:lnTo>
                    <a:lnTo>
                      <a:pt x="296" y="8"/>
                    </a:lnTo>
                    <a:lnTo>
                      <a:pt x="299" y="9"/>
                    </a:lnTo>
                    <a:lnTo>
                      <a:pt x="305" y="10"/>
                    </a:lnTo>
                    <a:lnTo>
                      <a:pt x="310" y="10"/>
                    </a:lnTo>
                    <a:lnTo>
                      <a:pt x="315" y="14"/>
                    </a:lnTo>
                    <a:lnTo>
                      <a:pt x="320" y="15"/>
                    </a:lnTo>
                    <a:lnTo>
                      <a:pt x="322" y="16"/>
                    </a:lnTo>
                    <a:lnTo>
                      <a:pt x="327" y="18"/>
                    </a:lnTo>
                    <a:lnTo>
                      <a:pt x="333" y="20"/>
                    </a:lnTo>
                    <a:lnTo>
                      <a:pt x="337" y="21"/>
                    </a:lnTo>
                    <a:lnTo>
                      <a:pt x="341" y="24"/>
                    </a:lnTo>
                    <a:lnTo>
                      <a:pt x="345" y="25"/>
                    </a:lnTo>
                    <a:lnTo>
                      <a:pt x="350" y="28"/>
                    </a:lnTo>
                    <a:lnTo>
                      <a:pt x="354" y="30"/>
                    </a:lnTo>
                    <a:lnTo>
                      <a:pt x="357" y="33"/>
                    </a:lnTo>
                    <a:lnTo>
                      <a:pt x="362" y="35"/>
                    </a:lnTo>
                    <a:lnTo>
                      <a:pt x="366" y="38"/>
                    </a:lnTo>
                    <a:lnTo>
                      <a:pt x="370" y="40"/>
                    </a:lnTo>
                    <a:lnTo>
                      <a:pt x="374" y="44"/>
                    </a:lnTo>
                    <a:lnTo>
                      <a:pt x="376" y="47"/>
                    </a:lnTo>
                    <a:lnTo>
                      <a:pt x="380" y="49"/>
                    </a:lnTo>
                    <a:lnTo>
                      <a:pt x="384" y="52"/>
                    </a:lnTo>
                    <a:lnTo>
                      <a:pt x="388" y="55"/>
                    </a:lnTo>
                    <a:lnTo>
                      <a:pt x="390" y="59"/>
                    </a:lnTo>
                    <a:lnTo>
                      <a:pt x="394" y="62"/>
                    </a:lnTo>
                    <a:lnTo>
                      <a:pt x="398" y="65"/>
                    </a:lnTo>
                    <a:lnTo>
                      <a:pt x="400" y="69"/>
                    </a:lnTo>
                    <a:lnTo>
                      <a:pt x="403" y="73"/>
                    </a:lnTo>
                    <a:lnTo>
                      <a:pt x="408" y="77"/>
                    </a:lnTo>
                    <a:lnTo>
                      <a:pt x="410" y="79"/>
                    </a:lnTo>
                    <a:lnTo>
                      <a:pt x="413" y="84"/>
                    </a:lnTo>
                    <a:lnTo>
                      <a:pt x="415" y="88"/>
                    </a:lnTo>
                    <a:lnTo>
                      <a:pt x="418" y="93"/>
                    </a:lnTo>
                    <a:lnTo>
                      <a:pt x="420" y="97"/>
                    </a:lnTo>
                    <a:lnTo>
                      <a:pt x="423" y="99"/>
                    </a:lnTo>
                    <a:lnTo>
                      <a:pt x="424" y="106"/>
                    </a:lnTo>
                    <a:lnTo>
                      <a:pt x="427" y="109"/>
                    </a:lnTo>
                    <a:lnTo>
                      <a:pt x="429" y="113"/>
                    </a:lnTo>
                    <a:lnTo>
                      <a:pt x="430" y="118"/>
                    </a:lnTo>
                    <a:lnTo>
                      <a:pt x="433" y="123"/>
                    </a:lnTo>
                    <a:lnTo>
                      <a:pt x="435" y="128"/>
                    </a:lnTo>
                    <a:lnTo>
                      <a:pt x="435" y="133"/>
                    </a:lnTo>
                    <a:lnTo>
                      <a:pt x="438" y="138"/>
                    </a:lnTo>
                    <a:lnTo>
                      <a:pt x="439" y="143"/>
                    </a:lnTo>
                    <a:lnTo>
                      <a:pt x="442" y="148"/>
                    </a:lnTo>
                    <a:lnTo>
                      <a:pt x="443" y="153"/>
                    </a:lnTo>
                    <a:lnTo>
                      <a:pt x="443" y="160"/>
                    </a:lnTo>
                    <a:lnTo>
                      <a:pt x="444" y="165"/>
                    </a:lnTo>
                    <a:lnTo>
                      <a:pt x="447" y="171"/>
                    </a:lnTo>
                    <a:lnTo>
                      <a:pt x="447" y="176"/>
                    </a:lnTo>
                    <a:lnTo>
                      <a:pt x="447" y="181"/>
                    </a:lnTo>
                    <a:lnTo>
                      <a:pt x="448" y="187"/>
                    </a:lnTo>
                    <a:lnTo>
                      <a:pt x="448" y="192"/>
                    </a:lnTo>
                    <a:lnTo>
                      <a:pt x="448" y="197"/>
                    </a:lnTo>
                    <a:lnTo>
                      <a:pt x="448" y="204"/>
                    </a:lnTo>
                    <a:lnTo>
                      <a:pt x="448" y="209"/>
                    </a:lnTo>
                    <a:lnTo>
                      <a:pt x="448" y="214"/>
                    </a:lnTo>
                    <a:lnTo>
                      <a:pt x="447" y="219"/>
                    </a:lnTo>
                    <a:lnTo>
                      <a:pt x="447" y="224"/>
                    </a:lnTo>
                    <a:lnTo>
                      <a:pt x="446" y="229"/>
                    </a:lnTo>
                    <a:lnTo>
                      <a:pt x="444" y="234"/>
                    </a:lnTo>
                    <a:lnTo>
                      <a:pt x="443" y="238"/>
                    </a:lnTo>
                    <a:lnTo>
                      <a:pt x="443" y="244"/>
                    </a:lnTo>
                    <a:lnTo>
                      <a:pt x="440" y="248"/>
                    </a:lnTo>
                    <a:lnTo>
                      <a:pt x="439" y="254"/>
                    </a:lnTo>
                    <a:lnTo>
                      <a:pt x="438" y="258"/>
                    </a:lnTo>
                    <a:lnTo>
                      <a:pt x="435" y="263"/>
                    </a:lnTo>
                    <a:lnTo>
                      <a:pt x="434" y="268"/>
                    </a:lnTo>
                    <a:lnTo>
                      <a:pt x="433" y="270"/>
                    </a:lnTo>
                    <a:lnTo>
                      <a:pt x="432" y="275"/>
                    </a:lnTo>
                    <a:lnTo>
                      <a:pt x="430" y="280"/>
                    </a:lnTo>
                    <a:lnTo>
                      <a:pt x="428" y="283"/>
                    </a:lnTo>
                    <a:lnTo>
                      <a:pt x="425" y="288"/>
                    </a:lnTo>
                    <a:lnTo>
                      <a:pt x="423" y="292"/>
                    </a:lnTo>
                    <a:lnTo>
                      <a:pt x="422" y="297"/>
                    </a:lnTo>
                    <a:lnTo>
                      <a:pt x="419" y="300"/>
                    </a:lnTo>
                    <a:lnTo>
                      <a:pt x="418" y="304"/>
                    </a:lnTo>
                    <a:lnTo>
                      <a:pt x="414" y="307"/>
                    </a:lnTo>
                    <a:lnTo>
                      <a:pt x="413" y="312"/>
                    </a:lnTo>
                    <a:lnTo>
                      <a:pt x="410" y="314"/>
                    </a:lnTo>
                    <a:lnTo>
                      <a:pt x="408" y="318"/>
                    </a:lnTo>
                    <a:lnTo>
                      <a:pt x="407" y="322"/>
                    </a:lnTo>
                    <a:lnTo>
                      <a:pt x="403" y="324"/>
                    </a:lnTo>
                    <a:lnTo>
                      <a:pt x="400" y="328"/>
                    </a:lnTo>
                    <a:lnTo>
                      <a:pt x="399" y="331"/>
                    </a:lnTo>
                    <a:lnTo>
                      <a:pt x="396" y="334"/>
                    </a:lnTo>
                    <a:lnTo>
                      <a:pt x="394" y="337"/>
                    </a:lnTo>
                    <a:lnTo>
                      <a:pt x="391" y="341"/>
                    </a:lnTo>
                    <a:lnTo>
                      <a:pt x="389" y="343"/>
                    </a:lnTo>
                    <a:lnTo>
                      <a:pt x="388" y="344"/>
                    </a:lnTo>
                    <a:lnTo>
                      <a:pt x="384" y="347"/>
                    </a:lnTo>
                    <a:lnTo>
                      <a:pt x="381" y="351"/>
                    </a:lnTo>
                    <a:lnTo>
                      <a:pt x="380" y="352"/>
                    </a:lnTo>
                    <a:lnTo>
                      <a:pt x="378" y="354"/>
                    </a:lnTo>
                    <a:lnTo>
                      <a:pt x="376" y="357"/>
                    </a:lnTo>
                    <a:lnTo>
                      <a:pt x="374" y="358"/>
                    </a:lnTo>
                    <a:lnTo>
                      <a:pt x="373" y="361"/>
                    </a:lnTo>
                    <a:lnTo>
                      <a:pt x="369" y="363"/>
                    </a:lnTo>
                    <a:lnTo>
                      <a:pt x="366" y="367"/>
                    </a:lnTo>
                    <a:lnTo>
                      <a:pt x="362" y="371"/>
                    </a:lnTo>
                    <a:lnTo>
                      <a:pt x="361" y="372"/>
                    </a:lnTo>
                    <a:lnTo>
                      <a:pt x="357" y="373"/>
                    </a:lnTo>
                    <a:lnTo>
                      <a:pt x="356" y="376"/>
                    </a:lnTo>
                    <a:lnTo>
                      <a:pt x="356" y="377"/>
                    </a:lnTo>
                    <a:lnTo>
                      <a:pt x="301" y="395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1" name="Freeform 274"/>
              <p:cNvSpPr>
                <a:spLocks noChangeAspect="1"/>
              </p:cNvSpPr>
              <p:nvPr/>
            </p:nvSpPr>
            <p:spPr bwMode="auto">
              <a:xfrm>
                <a:off x="2752" y="391"/>
                <a:ext cx="74" cy="69"/>
              </a:xfrm>
              <a:custGeom>
                <a:avLst/>
                <a:gdLst>
                  <a:gd name="T0" fmla="*/ 0 w 297"/>
                  <a:gd name="T1" fmla="*/ 0 h 277"/>
                  <a:gd name="T2" fmla="*/ 0 w 297"/>
                  <a:gd name="T3" fmla="*/ 0 h 277"/>
                  <a:gd name="T4" fmla="*/ 0 w 297"/>
                  <a:gd name="T5" fmla="*/ 0 h 277"/>
                  <a:gd name="T6" fmla="*/ 0 w 297"/>
                  <a:gd name="T7" fmla="*/ 0 h 277"/>
                  <a:gd name="T8" fmla="*/ 0 w 297"/>
                  <a:gd name="T9" fmla="*/ 0 h 277"/>
                  <a:gd name="T10" fmla="*/ 0 w 297"/>
                  <a:gd name="T11" fmla="*/ 0 h 277"/>
                  <a:gd name="T12" fmla="*/ 0 w 297"/>
                  <a:gd name="T13" fmla="*/ 0 h 277"/>
                  <a:gd name="T14" fmla="*/ 0 w 297"/>
                  <a:gd name="T15" fmla="*/ 0 h 277"/>
                  <a:gd name="T16" fmla="*/ 0 w 297"/>
                  <a:gd name="T17" fmla="*/ 0 h 277"/>
                  <a:gd name="T18" fmla="*/ 0 w 297"/>
                  <a:gd name="T19" fmla="*/ 0 h 277"/>
                  <a:gd name="T20" fmla="*/ 0 w 297"/>
                  <a:gd name="T21" fmla="*/ 0 h 277"/>
                  <a:gd name="T22" fmla="*/ 0 w 297"/>
                  <a:gd name="T23" fmla="*/ 0 h 277"/>
                  <a:gd name="T24" fmla="*/ 0 w 297"/>
                  <a:gd name="T25" fmla="*/ 0 h 277"/>
                  <a:gd name="T26" fmla="*/ 0 w 297"/>
                  <a:gd name="T27" fmla="*/ 0 h 277"/>
                  <a:gd name="T28" fmla="*/ 0 w 297"/>
                  <a:gd name="T29" fmla="*/ 0 h 277"/>
                  <a:gd name="T30" fmla="*/ 0 w 297"/>
                  <a:gd name="T31" fmla="*/ 0 h 277"/>
                  <a:gd name="T32" fmla="*/ 0 w 297"/>
                  <a:gd name="T33" fmla="*/ 0 h 277"/>
                  <a:gd name="T34" fmla="*/ 0 w 297"/>
                  <a:gd name="T35" fmla="*/ 0 h 277"/>
                  <a:gd name="T36" fmla="*/ 0 w 297"/>
                  <a:gd name="T37" fmla="*/ 0 h 277"/>
                  <a:gd name="T38" fmla="*/ 0 w 297"/>
                  <a:gd name="T39" fmla="*/ 0 h 277"/>
                  <a:gd name="T40" fmla="*/ 0 w 297"/>
                  <a:gd name="T41" fmla="*/ 0 h 277"/>
                  <a:gd name="T42" fmla="*/ 0 w 297"/>
                  <a:gd name="T43" fmla="*/ 0 h 277"/>
                  <a:gd name="T44" fmla="*/ 0 w 297"/>
                  <a:gd name="T45" fmla="*/ 0 h 277"/>
                  <a:gd name="T46" fmla="*/ 0 w 297"/>
                  <a:gd name="T47" fmla="*/ 0 h 277"/>
                  <a:gd name="T48" fmla="*/ 0 w 297"/>
                  <a:gd name="T49" fmla="*/ 0 h 277"/>
                  <a:gd name="T50" fmla="*/ 0 w 297"/>
                  <a:gd name="T51" fmla="*/ 0 h 277"/>
                  <a:gd name="T52" fmla="*/ 0 w 297"/>
                  <a:gd name="T53" fmla="*/ 0 h 277"/>
                  <a:gd name="T54" fmla="*/ 0 w 297"/>
                  <a:gd name="T55" fmla="*/ 0 h 277"/>
                  <a:gd name="T56" fmla="*/ 0 w 297"/>
                  <a:gd name="T57" fmla="*/ 0 h 277"/>
                  <a:gd name="T58" fmla="*/ 0 w 297"/>
                  <a:gd name="T59" fmla="*/ 0 h 277"/>
                  <a:gd name="T60" fmla="*/ 0 w 297"/>
                  <a:gd name="T61" fmla="*/ 0 h 277"/>
                  <a:gd name="T62" fmla="*/ 0 w 297"/>
                  <a:gd name="T63" fmla="*/ 0 h 277"/>
                  <a:gd name="T64" fmla="*/ 0 w 297"/>
                  <a:gd name="T65" fmla="*/ 0 h 277"/>
                  <a:gd name="T66" fmla="*/ 0 w 297"/>
                  <a:gd name="T67" fmla="*/ 0 h 277"/>
                  <a:gd name="T68" fmla="*/ 0 w 297"/>
                  <a:gd name="T69" fmla="*/ 0 h 277"/>
                  <a:gd name="T70" fmla="*/ 0 w 297"/>
                  <a:gd name="T71" fmla="*/ 0 h 277"/>
                  <a:gd name="T72" fmla="*/ 0 w 297"/>
                  <a:gd name="T73" fmla="*/ 0 h 277"/>
                  <a:gd name="T74" fmla="*/ 0 w 297"/>
                  <a:gd name="T75" fmla="*/ 0 h 277"/>
                  <a:gd name="T76" fmla="*/ 0 w 297"/>
                  <a:gd name="T77" fmla="*/ 0 h 277"/>
                  <a:gd name="T78" fmla="*/ 0 w 297"/>
                  <a:gd name="T79" fmla="*/ 0 h 277"/>
                  <a:gd name="T80" fmla="*/ 0 w 297"/>
                  <a:gd name="T81" fmla="*/ 0 h 277"/>
                  <a:gd name="T82" fmla="*/ 0 w 297"/>
                  <a:gd name="T83" fmla="*/ 0 h 277"/>
                  <a:gd name="T84" fmla="*/ 0 w 297"/>
                  <a:gd name="T85" fmla="*/ 0 h 277"/>
                  <a:gd name="T86" fmla="*/ 0 w 297"/>
                  <a:gd name="T87" fmla="*/ 0 h 277"/>
                  <a:gd name="T88" fmla="*/ 0 w 297"/>
                  <a:gd name="T89" fmla="*/ 0 h 277"/>
                  <a:gd name="T90" fmla="*/ 0 w 297"/>
                  <a:gd name="T91" fmla="*/ 0 h 277"/>
                  <a:gd name="T92" fmla="*/ 0 w 297"/>
                  <a:gd name="T93" fmla="*/ 0 h 277"/>
                  <a:gd name="T94" fmla="*/ 0 w 297"/>
                  <a:gd name="T95" fmla="*/ 0 h 277"/>
                  <a:gd name="T96" fmla="*/ 0 w 297"/>
                  <a:gd name="T97" fmla="*/ 0 h 277"/>
                  <a:gd name="T98" fmla="*/ 0 w 297"/>
                  <a:gd name="T99" fmla="*/ 0 h 277"/>
                  <a:gd name="T100" fmla="*/ 0 w 297"/>
                  <a:gd name="T101" fmla="*/ 0 h 277"/>
                  <a:gd name="T102" fmla="*/ 0 w 297"/>
                  <a:gd name="T103" fmla="*/ 0 h 277"/>
                  <a:gd name="T104" fmla="*/ 0 w 297"/>
                  <a:gd name="T105" fmla="*/ 0 h 277"/>
                  <a:gd name="T106" fmla="*/ 0 w 297"/>
                  <a:gd name="T107" fmla="*/ 0 h 277"/>
                  <a:gd name="T108" fmla="*/ 0 w 297"/>
                  <a:gd name="T109" fmla="*/ 0 h 2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7"/>
                  <a:gd name="T166" fmla="*/ 0 h 277"/>
                  <a:gd name="T167" fmla="*/ 297 w 297"/>
                  <a:gd name="T168" fmla="*/ 277 h 27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7" h="277">
                    <a:moveTo>
                      <a:pt x="34" y="34"/>
                    </a:moveTo>
                    <a:lnTo>
                      <a:pt x="30" y="39"/>
                    </a:lnTo>
                    <a:lnTo>
                      <a:pt x="27" y="43"/>
                    </a:lnTo>
                    <a:lnTo>
                      <a:pt x="24" y="48"/>
                    </a:lnTo>
                    <a:lnTo>
                      <a:pt x="21" y="52"/>
                    </a:lnTo>
                    <a:lnTo>
                      <a:pt x="17" y="57"/>
                    </a:lnTo>
                    <a:lnTo>
                      <a:pt x="15" y="62"/>
                    </a:lnTo>
                    <a:lnTo>
                      <a:pt x="13" y="67"/>
                    </a:lnTo>
                    <a:lnTo>
                      <a:pt x="11" y="72"/>
                    </a:lnTo>
                    <a:lnTo>
                      <a:pt x="7" y="75"/>
                    </a:lnTo>
                    <a:lnTo>
                      <a:pt x="6" y="82"/>
                    </a:lnTo>
                    <a:lnTo>
                      <a:pt x="5" y="85"/>
                    </a:lnTo>
                    <a:lnTo>
                      <a:pt x="3" y="92"/>
                    </a:lnTo>
                    <a:lnTo>
                      <a:pt x="2" y="96"/>
                    </a:lnTo>
                    <a:lnTo>
                      <a:pt x="2" y="101"/>
                    </a:lnTo>
                    <a:lnTo>
                      <a:pt x="1" y="106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1" y="140"/>
                    </a:lnTo>
                    <a:lnTo>
                      <a:pt x="1" y="145"/>
                    </a:lnTo>
                    <a:lnTo>
                      <a:pt x="2" y="148"/>
                    </a:lnTo>
                    <a:lnTo>
                      <a:pt x="2" y="153"/>
                    </a:lnTo>
                    <a:lnTo>
                      <a:pt x="3" y="160"/>
                    </a:lnTo>
                    <a:lnTo>
                      <a:pt x="5" y="163"/>
                    </a:lnTo>
                    <a:lnTo>
                      <a:pt x="7" y="167"/>
                    </a:lnTo>
                    <a:lnTo>
                      <a:pt x="7" y="172"/>
                    </a:lnTo>
                    <a:lnTo>
                      <a:pt x="10" y="177"/>
                    </a:lnTo>
                    <a:lnTo>
                      <a:pt x="11" y="180"/>
                    </a:lnTo>
                    <a:lnTo>
                      <a:pt x="15" y="185"/>
                    </a:lnTo>
                    <a:lnTo>
                      <a:pt x="16" y="190"/>
                    </a:lnTo>
                    <a:lnTo>
                      <a:pt x="17" y="194"/>
                    </a:lnTo>
                    <a:lnTo>
                      <a:pt x="21" y="199"/>
                    </a:lnTo>
                    <a:lnTo>
                      <a:pt x="24" y="202"/>
                    </a:lnTo>
                    <a:lnTo>
                      <a:pt x="25" y="206"/>
                    </a:lnTo>
                    <a:lnTo>
                      <a:pt x="29" y="210"/>
                    </a:lnTo>
                    <a:lnTo>
                      <a:pt x="31" y="214"/>
                    </a:lnTo>
                    <a:lnTo>
                      <a:pt x="34" y="219"/>
                    </a:lnTo>
                    <a:lnTo>
                      <a:pt x="37" y="221"/>
                    </a:lnTo>
                    <a:lnTo>
                      <a:pt x="40" y="224"/>
                    </a:lnTo>
                    <a:lnTo>
                      <a:pt x="44" y="229"/>
                    </a:lnTo>
                    <a:lnTo>
                      <a:pt x="46" y="233"/>
                    </a:lnTo>
                    <a:lnTo>
                      <a:pt x="50" y="235"/>
                    </a:lnTo>
                    <a:lnTo>
                      <a:pt x="54" y="238"/>
                    </a:lnTo>
                    <a:lnTo>
                      <a:pt x="57" y="241"/>
                    </a:lnTo>
                    <a:lnTo>
                      <a:pt x="61" y="244"/>
                    </a:lnTo>
                    <a:lnTo>
                      <a:pt x="65" y="248"/>
                    </a:lnTo>
                    <a:lnTo>
                      <a:pt x="68" y="250"/>
                    </a:lnTo>
                    <a:lnTo>
                      <a:pt x="73" y="253"/>
                    </a:lnTo>
                    <a:lnTo>
                      <a:pt x="76" y="255"/>
                    </a:lnTo>
                    <a:lnTo>
                      <a:pt x="80" y="258"/>
                    </a:lnTo>
                    <a:lnTo>
                      <a:pt x="85" y="260"/>
                    </a:lnTo>
                    <a:lnTo>
                      <a:pt x="88" y="263"/>
                    </a:lnTo>
                    <a:lnTo>
                      <a:pt x="91" y="265"/>
                    </a:lnTo>
                    <a:lnTo>
                      <a:pt x="97" y="265"/>
                    </a:lnTo>
                    <a:lnTo>
                      <a:pt x="100" y="268"/>
                    </a:lnTo>
                    <a:lnTo>
                      <a:pt x="105" y="269"/>
                    </a:lnTo>
                    <a:lnTo>
                      <a:pt x="109" y="270"/>
                    </a:lnTo>
                    <a:lnTo>
                      <a:pt x="113" y="271"/>
                    </a:lnTo>
                    <a:lnTo>
                      <a:pt x="118" y="273"/>
                    </a:lnTo>
                    <a:lnTo>
                      <a:pt x="122" y="275"/>
                    </a:lnTo>
                    <a:lnTo>
                      <a:pt x="127" y="275"/>
                    </a:lnTo>
                    <a:lnTo>
                      <a:pt x="132" y="275"/>
                    </a:lnTo>
                    <a:lnTo>
                      <a:pt x="136" y="277"/>
                    </a:lnTo>
                    <a:lnTo>
                      <a:pt x="141" y="277"/>
                    </a:lnTo>
                    <a:lnTo>
                      <a:pt x="144" y="277"/>
                    </a:lnTo>
                    <a:lnTo>
                      <a:pt x="148" y="277"/>
                    </a:lnTo>
                    <a:lnTo>
                      <a:pt x="153" y="277"/>
                    </a:lnTo>
                    <a:lnTo>
                      <a:pt x="157" y="277"/>
                    </a:lnTo>
                    <a:lnTo>
                      <a:pt x="162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75" y="275"/>
                    </a:lnTo>
                    <a:lnTo>
                      <a:pt x="180" y="275"/>
                    </a:lnTo>
                    <a:lnTo>
                      <a:pt x="183" y="275"/>
                    </a:lnTo>
                    <a:lnTo>
                      <a:pt x="188" y="274"/>
                    </a:lnTo>
                    <a:lnTo>
                      <a:pt x="193" y="273"/>
                    </a:lnTo>
                    <a:lnTo>
                      <a:pt x="197" y="271"/>
                    </a:lnTo>
                    <a:lnTo>
                      <a:pt x="201" y="270"/>
                    </a:lnTo>
                    <a:lnTo>
                      <a:pt x="205" y="269"/>
                    </a:lnTo>
                    <a:lnTo>
                      <a:pt x="210" y="268"/>
                    </a:lnTo>
                    <a:lnTo>
                      <a:pt x="214" y="266"/>
                    </a:lnTo>
                    <a:lnTo>
                      <a:pt x="216" y="265"/>
                    </a:lnTo>
                    <a:lnTo>
                      <a:pt x="221" y="263"/>
                    </a:lnTo>
                    <a:lnTo>
                      <a:pt x="225" y="260"/>
                    </a:lnTo>
                    <a:lnTo>
                      <a:pt x="230" y="259"/>
                    </a:lnTo>
                    <a:lnTo>
                      <a:pt x="234" y="256"/>
                    </a:lnTo>
                    <a:lnTo>
                      <a:pt x="238" y="255"/>
                    </a:lnTo>
                    <a:lnTo>
                      <a:pt x="240" y="253"/>
                    </a:lnTo>
                    <a:lnTo>
                      <a:pt x="245" y="250"/>
                    </a:lnTo>
                    <a:lnTo>
                      <a:pt x="248" y="248"/>
                    </a:lnTo>
                    <a:lnTo>
                      <a:pt x="250" y="245"/>
                    </a:lnTo>
                    <a:lnTo>
                      <a:pt x="255" y="243"/>
                    </a:lnTo>
                    <a:lnTo>
                      <a:pt x="258" y="240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7" y="231"/>
                    </a:lnTo>
                    <a:lnTo>
                      <a:pt x="270" y="229"/>
                    </a:lnTo>
                    <a:lnTo>
                      <a:pt x="272" y="224"/>
                    </a:lnTo>
                    <a:lnTo>
                      <a:pt x="274" y="221"/>
                    </a:lnTo>
                    <a:lnTo>
                      <a:pt x="278" y="219"/>
                    </a:lnTo>
                    <a:lnTo>
                      <a:pt x="280" y="216"/>
                    </a:lnTo>
                    <a:lnTo>
                      <a:pt x="282" y="211"/>
                    </a:lnTo>
                    <a:lnTo>
                      <a:pt x="283" y="209"/>
                    </a:lnTo>
                    <a:lnTo>
                      <a:pt x="285" y="204"/>
                    </a:lnTo>
                    <a:lnTo>
                      <a:pt x="287" y="200"/>
                    </a:lnTo>
                    <a:lnTo>
                      <a:pt x="289" y="196"/>
                    </a:lnTo>
                    <a:lnTo>
                      <a:pt x="290" y="191"/>
                    </a:lnTo>
                    <a:lnTo>
                      <a:pt x="292" y="189"/>
                    </a:lnTo>
                    <a:lnTo>
                      <a:pt x="293" y="185"/>
                    </a:lnTo>
                    <a:lnTo>
                      <a:pt x="294" y="180"/>
                    </a:lnTo>
                    <a:lnTo>
                      <a:pt x="294" y="175"/>
                    </a:lnTo>
                    <a:lnTo>
                      <a:pt x="295" y="171"/>
                    </a:lnTo>
                    <a:lnTo>
                      <a:pt x="297" y="166"/>
                    </a:lnTo>
                    <a:lnTo>
                      <a:pt x="297" y="162"/>
                    </a:lnTo>
                    <a:lnTo>
                      <a:pt x="297" y="157"/>
                    </a:lnTo>
                    <a:lnTo>
                      <a:pt x="297" y="152"/>
                    </a:lnTo>
                    <a:lnTo>
                      <a:pt x="297" y="148"/>
                    </a:lnTo>
                    <a:lnTo>
                      <a:pt x="295" y="142"/>
                    </a:lnTo>
                    <a:lnTo>
                      <a:pt x="295" y="138"/>
                    </a:lnTo>
                    <a:lnTo>
                      <a:pt x="294" y="132"/>
                    </a:lnTo>
                    <a:lnTo>
                      <a:pt x="294" y="128"/>
                    </a:lnTo>
                    <a:lnTo>
                      <a:pt x="292" y="122"/>
                    </a:lnTo>
                    <a:lnTo>
                      <a:pt x="292" y="117"/>
                    </a:lnTo>
                    <a:lnTo>
                      <a:pt x="289" y="112"/>
                    </a:lnTo>
                    <a:lnTo>
                      <a:pt x="288" y="107"/>
                    </a:lnTo>
                    <a:lnTo>
                      <a:pt x="285" y="102"/>
                    </a:lnTo>
                    <a:lnTo>
                      <a:pt x="283" y="96"/>
                    </a:lnTo>
                    <a:lnTo>
                      <a:pt x="282" y="91"/>
                    </a:lnTo>
                    <a:lnTo>
                      <a:pt x="279" y="85"/>
                    </a:lnTo>
                    <a:lnTo>
                      <a:pt x="275" y="80"/>
                    </a:lnTo>
                    <a:lnTo>
                      <a:pt x="273" y="75"/>
                    </a:lnTo>
                    <a:lnTo>
                      <a:pt x="270" y="72"/>
                    </a:lnTo>
                    <a:lnTo>
                      <a:pt x="269" y="68"/>
                    </a:lnTo>
                    <a:lnTo>
                      <a:pt x="265" y="63"/>
                    </a:lnTo>
                    <a:lnTo>
                      <a:pt x="263" y="59"/>
                    </a:lnTo>
                    <a:lnTo>
                      <a:pt x="260" y="57"/>
                    </a:lnTo>
                    <a:lnTo>
                      <a:pt x="258" y="52"/>
                    </a:lnTo>
                    <a:lnTo>
                      <a:pt x="253" y="49"/>
                    </a:lnTo>
                    <a:lnTo>
                      <a:pt x="251" y="45"/>
                    </a:lnTo>
                    <a:lnTo>
                      <a:pt x="248" y="41"/>
                    </a:lnTo>
                    <a:lnTo>
                      <a:pt x="245" y="39"/>
                    </a:lnTo>
                    <a:lnTo>
                      <a:pt x="241" y="36"/>
                    </a:lnTo>
                    <a:lnTo>
                      <a:pt x="239" y="34"/>
                    </a:lnTo>
                    <a:lnTo>
                      <a:pt x="235" y="30"/>
                    </a:lnTo>
                    <a:lnTo>
                      <a:pt x="231" y="29"/>
                    </a:lnTo>
                    <a:lnTo>
                      <a:pt x="229" y="26"/>
                    </a:lnTo>
                    <a:lnTo>
                      <a:pt x="225" y="24"/>
                    </a:lnTo>
                    <a:lnTo>
                      <a:pt x="221" y="23"/>
                    </a:lnTo>
                    <a:lnTo>
                      <a:pt x="219" y="20"/>
                    </a:lnTo>
                    <a:lnTo>
                      <a:pt x="215" y="18"/>
                    </a:lnTo>
                    <a:lnTo>
                      <a:pt x="211" y="16"/>
                    </a:lnTo>
                    <a:lnTo>
                      <a:pt x="209" y="15"/>
                    </a:lnTo>
                    <a:lnTo>
                      <a:pt x="205" y="13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5" y="9"/>
                    </a:lnTo>
                    <a:lnTo>
                      <a:pt x="191" y="8"/>
                    </a:lnTo>
                    <a:lnTo>
                      <a:pt x="188" y="8"/>
                    </a:lnTo>
                    <a:lnTo>
                      <a:pt x="186" y="6"/>
                    </a:lnTo>
                    <a:lnTo>
                      <a:pt x="181" y="5"/>
                    </a:lnTo>
                    <a:lnTo>
                      <a:pt x="178" y="5"/>
                    </a:lnTo>
                    <a:lnTo>
                      <a:pt x="175" y="4"/>
                    </a:lnTo>
                    <a:lnTo>
                      <a:pt x="171" y="3"/>
                    </a:lnTo>
                    <a:lnTo>
                      <a:pt x="168" y="3"/>
                    </a:lnTo>
                    <a:lnTo>
                      <a:pt x="165" y="3"/>
                    </a:lnTo>
                    <a:lnTo>
                      <a:pt x="162" y="3"/>
                    </a:lnTo>
                    <a:lnTo>
                      <a:pt x="158" y="1"/>
                    </a:lnTo>
                    <a:lnTo>
                      <a:pt x="154" y="1"/>
                    </a:lnTo>
                    <a:lnTo>
                      <a:pt x="152" y="1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3" y="1"/>
                    </a:lnTo>
                    <a:lnTo>
                      <a:pt x="112" y="1"/>
                    </a:lnTo>
                    <a:lnTo>
                      <a:pt x="108" y="1"/>
                    </a:lnTo>
                    <a:lnTo>
                      <a:pt x="105" y="3"/>
                    </a:lnTo>
                    <a:lnTo>
                      <a:pt x="103" y="3"/>
                    </a:lnTo>
                    <a:lnTo>
                      <a:pt x="100" y="3"/>
                    </a:lnTo>
                    <a:lnTo>
                      <a:pt x="98" y="3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88" y="5"/>
                    </a:lnTo>
                    <a:lnTo>
                      <a:pt x="85" y="6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6" y="9"/>
                    </a:lnTo>
                    <a:lnTo>
                      <a:pt x="74" y="11"/>
                    </a:lnTo>
                    <a:lnTo>
                      <a:pt x="70" y="13"/>
                    </a:lnTo>
                    <a:lnTo>
                      <a:pt x="68" y="13"/>
                    </a:lnTo>
                    <a:lnTo>
                      <a:pt x="65" y="15"/>
                    </a:lnTo>
                    <a:lnTo>
                      <a:pt x="61" y="16"/>
                    </a:lnTo>
                    <a:lnTo>
                      <a:pt x="59" y="18"/>
                    </a:lnTo>
                    <a:lnTo>
                      <a:pt x="56" y="19"/>
                    </a:lnTo>
                    <a:lnTo>
                      <a:pt x="54" y="21"/>
                    </a:lnTo>
                    <a:lnTo>
                      <a:pt x="51" y="23"/>
                    </a:lnTo>
                    <a:lnTo>
                      <a:pt x="49" y="24"/>
                    </a:lnTo>
                    <a:lnTo>
                      <a:pt x="47" y="25"/>
                    </a:lnTo>
                    <a:lnTo>
                      <a:pt x="44" y="25"/>
                    </a:lnTo>
                    <a:lnTo>
                      <a:pt x="42" y="28"/>
                    </a:lnTo>
                    <a:lnTo>
                      <a:pt x="41" y="28"/>
                    </a:lnTo>
                    <a:lnTo>
                      <a:pt x="39" y="30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2" name="Freeform 275"/>
              <p:cNvSpPr>
                <a:spLocks noChangeAspect="1"/>
              </p:cNvSpPr>
              <p:nvPr/>
            </p:nvSpPr>
            <p:spPr bwMode="auto">
              <a:xfrm>
                <a:off x="2735" y="425"/>
                <a:ext cx="43" cy="45"/>
              </a:xfrm>
              <a:custGeom>
                <a:avLst/>
                <a:gdLst>
                  <a:gd name="T0" fmla="*/ 0 w 174"/>
                  <a:gd name="T1" fmla="*/ 0 h 181"/>
                  <a:gd name="T2" fmla="*/ 0 w 174"/>
                  <a:gd name="T3" fmla="*/ 0 h 181"/>
                  <a:gd name="T4" fmla="*/ 0 w 174"/>
                  <a:gd name="T5" fmla="*/ 0 h 181"/>
                  <a:gd name="T6" fmla="*/ 0 w 174"/>
                  <a:gd name="T7" fmla="*/ 0 h 181"/>
                  <a:gd name="T8" fmla="*/ 0 w 174"/>
                  <a:gd name="T9" fmla="*/ 0 h 181"/>
                  <a:gd name="T10" fmla="*/ 0 w 174"/>
                  <a:gd name="T11" fmla="*/ 0 h 181"/>
                  <a:gd name="T12" fmla="*/ 0 w 174"/>
                  <a:gd name="T13" fmla="*/ 0 h 181"/>
                  <a:gd name="T14" fmla="*/ 0 w 174"/>
                  <a:gd name="T15" fmla="*/ 0 h 181"/>
                  <a:gd name="T16" fmla="*/ 0 w 174"/>
                  <a:gd name="T17" fmla="*/ 0 h 181"/>
                  <a:gd name="T18" fmla="*/ 0 w 174"/>
                  <a:gd name="T19" fmla="*/ 0 h 181"/>
                  <a:gd name="T20" fmla="*/ 0 w 174"/>
                  <a:gd name="T21" fmla="*/ 0 h 181"/>
                  <a:gd name="T22" fmla="*/ 0 w 174"/>
                  <a:gd name="T23" fmla="*/ 0 h 181"/>
                  <a:gd name="T24" fmla="*/ 0 w 174"/>
                  <a:gd name="T25" fmla="*/ 0 h 181"/>
                  <a:gd name="T26" fmla="*/ 0 w 174"/>
                  <a:gd name="T27" fmla="*/ 0 h 181"/>
                  <a:gd name="T28" fmla="*/ 0 w 174"/>
                  <a:gd name="T29" fmla="*/ 0 h 181"/>
                  <a:gd name="T30" fmla="*/ 0 w 174"/>
                  <a:gd name="T31" fmla="*/ 0 h 181"/>
                  <a:gd name="T32" fmla="*/ 0 w 174"/>
                  <a:gd name="T33" fmla="*/ 0 h 181"/>
                  <a:gd name="T34" fmla="*/ 0 w 174"/>
                  <a:gd name="T35" fmla="*/ 0 h 181"/>
                  <a:gd name="T36" fmla="*/ 0 w 174"/>
                  <a:gd name="T37" fmla="*/ 0 h 181"/>
                  <a:gd name="T38" fmla="*/ 0 w 174"/>
                  <a:gd name="T39" fmla="*/ 0 h 181"/>
                  <a:gd name="T40" fmla="*/ 0 w 174"/>
                  <a:gd name="T41" fmla="*/ 0 h 181"/>
                  <a:gd name="T42" fmla="*/ 0 w 174"/>
                  <a:gd name="T43" fmla="*/ 0 h 181"/>
                  <a:gd name="T44" fmla="*/ 0 w 174"/>
                  <a:gd name="T45" fmla="*/ 0 h 181"/>
                  <a:gd name="T46" fmla="*/ 0 w 174"/>
                  <a:gd name="T47" fmla="*/ 0 h 181"/>
                  <a:gd name="T48" fmla="*/ 0 w 174"/>
                  <a:gd name="T49" fmla="*/ 0 h 181"/>
                  <a:gd name="T50" fmla="*/ 0 w 174"/>
                  <a:gd name="T51" fmla="*/ 0 h 181"/>
                  <a:gd name="T52" fmla="*/ 0 w 174"/>
                  <a:gd name="T53" fmla="*/ 0 h 181"/>
                  <a:gd name="T54" fmla="*/ 0 w 174"/>
                  <a:gd name="T55" fmla="*/ 0 h 181"/>
                  <a:gd name="T56" fmla="*/ 0 w 174"/>
                  <a:gd name="T57" fmla="*/ 0 h 181"/>
                  <a:gd name="T58" fmla="*/ 0 w 174"/>
                  <a:gd name="T59" fmla="*/ 0 h 181"/>
                  <a:gd name="T60" fmla="*/ 0 w 174"/>
                  <a:gd name="T61" fmla="*/ 0 h 181"/>
                  <a:gd name="T62" fmla="*/ 0 w 174"/>
                  <a:gd name="T63" fmla="*/ 0 h 181"/>
                  <a:gd name="T64" fmla="*/ 0 w 174"/>
                  <a:gd name="T65" fmla="*/ 0 h 181"/>
                  <a:gd name="T66" fmla="*/ 0 w 174"/>
                  <a:gd name="T67" fmla="*/ 0 h 181"/>
                  <a:gd name="T68" fmla="*/ 0 w 174"/>
                  <a:gd name="T69" fmla="*/ 0 h 181"/>
                  <a:gd name="T70" fmla="*/ 0 w 174"/>
                  <a:gd name="T71" fmla="*/ 0 h 181"/>
                  <a:gd name="T72" fmla="*/ 0 w 174"/>
                  <a:gd name="T73" fmla="*/ 0 h 181"/>
                  <a:gd name="T74" fmla="*/ 0 w 174"/>
                  <a:gd name="T75" fmla="*/ 0 h 181"/>
                  <a:gd name="T76" fmla="*/ 0 w 174"/>
                  <a:gd name="T77" fmla="*/ 0 h 181"/>
                  <a:gd name="T78" fmla="*/ 0 w 174"/>
                  <a:gd name="T79" fmla="*/ 0 h 181"/>
                  <a:gd name="T80" fmla="*/ 0 w 174"/>
                  <a:gd name="T81" fmla="*/ 0 h 181"/>
                  <a:gd name="T82" fmla="*/ 0 w 174"/>
                  <a:gd name="T83" fmla="*/ 0 h 181"/>
                  <a:gd name="T84" fmla="*/ 0 w 174"/>
                  <a:gd name="T85" fmla="*/ 0 h 181"/>
                  <a:gd name="T86" fmla="*/ 0 w 174"/>
                  <a:gd name="T87" fmla="*/ 0 h 181"/>
                  <a:gd name="T88" fmla="*/ 0 w 174"/>
                  <a:gd name="T89" fmla="*/ 0 h 181"/>
                  <a:gd name="T90" fmla="*/ 0 w 174"/>
                  <a:gd name="T91" fmla="*/ 0 h 181"/>
                  <a:gd name="T92" fmla="*/ 0 w 174"/>
                  <a:gd name="T93" fmla="*/ 0 h 181"/>
                  <a:gd name="T94" fmla="*/ 0 w 174"/>
                  <a:gd name="T95" fmla="*/ 0 h 181"/>
                  <a:gd name="T96" fmla="*/ 0 w 174"/>
                  <a:gd name="T97" fmla="*/ 0 h 181"/>
                  <a:gd name="T98" fmla="*/ 0 w 174"/>
                  <a:gd name="T99" fmla="*/ 0 h 181"/>
                  <a:gd name="T100" fmla="*/ 0 w 174"/>
                  <a:gd name="T101" fmla="*/ 0 h 181"/>
                  <a:gd name="T102" fmla="*/ 0 w 174"/>
                  <a:gd name="T103" fmla="*/ 0 h 181"/>
                  <a:gd name="T104" fmla="*/ 0 w 174"/>
                  <a:gd name="T105" fmla="*/ 0 h 181"/>
                  <a:gd name="T106" fmla="*/ 0 w 174"/>
                  <a:gd name="T107" fmla="*/ 0 h 181"/>
                  <a:gd name="T108" fmla="*/ 0 w 174"/>
                  <a:gd name="T109" fmla="*/ 0 h 181"/>
                  <a:gd name="T110" fmla="*/ 0 w 174"/>
                  <a:gd name="T111" fmla="*/ 0 h 181"/>
                  <a:gd name="T112" fmla="*/ 0 w 174"/>
                  <a:gd name="T113" fmla="*/ 0 h 181"/>
                  <a:gd name="T114" fmla="*/ 0 w 174"/>
                  <a:gd name="T115" fmla="*/ 0 h 181"/>
                  <a:gd name="T116" fmla="*/ 0 w 174"/>
                  <a:gd name="T117" fmla="*/ 0 h 181"/>
                  <a:gd name="T118" fmla="*/ 0 w 174"/>
                  <a:gd name="T119" fmla="*/ 0 h 181"/>
                  <a:gd name="T120" fmla="*/ 0 w 174"/>
                  <a:gd name="T121" fmla="*/ 0 h 181"/>
                  <a:gd name="T122" fmla="*/ 0 w 174"/>
                  <a:gd name="T123" fmla="*/ 0 h 181"/>
                  <a:gd name="T124" fmla="*/ 0 w 174"/>
                  <a:gd name="T125" fmla="*/ 0 h 1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4"/>
                  <a:gd name="T190" fmla="*/ 0 h 181"/>
                  <a:gd name="T191" fmla="*/ 174 w 174"/>
                  <a:gd name="T192" fmla="*/ 181 h 1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4" h="181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6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4" y="51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7" y="63"/>
                    </a:lnTo>
                    <a:lnTo>
                      <a:pt x="7" y="65"/>
                    </a:lnTo>
                    <a:lnTo>
                      <a:pt x="7" y="66"/>
                    </a:lnTo>
                    <a:lnTo>
                      <a:pt x="9" y="70"/>
                    </a:lnTo>
                    <a:lnTo>
                      <a:pt x="10" y="71"/>
                    </a:lnTo>
                    <a:lnTo>
                      <a:pt x="10" y="73"/>
                    </a:lnTo>
                    <a:lnTo>
                      <a:pt x="11" y="75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4" y="83"/>
                    </a:lnTo>
                    <a:lnTo>
                      <a:pt x="15" y="84"/>
                    </a:lnTo>
                    <a:lnTo>
                      <a:pt x="15" y="85"/>
                    </a:lnTo>
                    <a:lnTo>
                      <a:pt x="16" y="88"/>
                    </a:lnTo>
                    <a:lnTo>
                      <a:pt x="17" y="90"/>
                    </a:lnTo>
                    <a:lnTo>
                      <a:pt x="19" y="93"/>
                    </a:lnTo>
                    <a:lnTo>
                      <a:pt x="19" y="94"/>
                    </a:lnTo>
                    <a:lnTo>
                      <a:pt x="20" y="97"/>
                    </a:lnTo>
                    <a:lnTo>
                      <a:pt x="23" y="100"/>
                    </a:lnTo>
                    <a:lnTo>
                      <a:pt x="25" y="104"/>
                    </a:lnTo>
                    <a:lnTo>
                      <a:pt x="28" y="108"/>
                    </a:lnTo>
                    <a:lnTo>
                      <a:pt x="29" y="112"/>
                    </a:lnTo>
                    <a:lnTo>
                      <a:pt x="31" y="117"/>
                    </a:lnTo>
                    <a:lnTo>
                      <a:pt x="36" y="119"/>
                    </a:lnTo>
                    <a:lnTo>
                      <a:pt x="39" y="122"/>
                    </a:lnTo>
                    <a:lnTo>
                      <a:pt x="41" y="127"/>
                    </a:lnTo>
                    <a:lnTo>
                      <a:pt x="45" y="129"/>
                    </a:lnTo>
                    <a:lnTo>
                      <a:pt x="48" y="132"/>
                    </a:lnTo>
                    <a:lnTo>
                      <a:pt x="51" y="134"/>
                    </a:lnTo>
                    <a:lnTo>
                      <a:pt x="54" y="137"/>
                    </a:lnTo>
                    <a:lnTo>
                      <a:pt x="58" y="139"/>
                    </a:lnTo>
                    <a:lnTo>
                      <a:pt x="60" y="142"/>
                    </a:lnTo>
                    <a:lnTo>
                      <a:pt x="64" y="144"/>
                    </a:lnTo>
                    <a:lnTo>
                      <a:pt x="68" y="147"/>
                    </a:lnTo>
                    <a:lnTo>
                      <a:pt x="70" y="149"/>
                    </a:lnTo>
                    <a:lnTo>
                      <a:pt x="74" y="151"/>
                    </a:lnTo>
                    <a:lnTo>
                      <a:pt x="77" y="153"/>
                    </a:lnTo>
                    <a:lnTo>
                      <a:pt x="80" y="156"/>
                    </a:lnTo>
                    <a:lnTo>
                      <a:pt x="83" y="156"/>
                    </a:lnTo>
                    <a:lnTo>
                      <a:pt x="87" y="158"/>
                    </a:lnTo>
                    <a:lnTo>
                      <a:pt x="89" y="159"/>
                    </a:lnTo>
                    <a:lnTo>
                      <a:pt x="92" y="162"/>
                    </a:lnTo>
                    <a:lnTo>
                      <a:pt x="94" y="163"/>
                    </a:lnTo>
                    <a:lnTo>
                      <a:pt x="97" y="164"/>
                    </a:lnTo>
                    <a:lnTo>
                      <a:pt x="99" y="166"/>
                    </a:lnTo>
                    <a:lnTo>
                      <a:pt x="103" y="166"/>
                    </a:lnTo>
                    <a:lnTo>
                      <a:pt x="104" y="167"/>
                    </a:lnTo>
                    <a:lnTo>
                      <a:pt x="106" y="168"/>
                    </a:lnTo>
                    <a:lnTo>
                      <a:pt x="108" y="168"/>
                    </a:lnTo>
                    <a:lnTo>
                      <a:pt x="111" y="169"/>
                    </a:lnTo>
                    <a:lnTo>
                      <a:pt x="113" y="171"/>
                    </a:lnTo>
                    <a:lnTo>
                      <a:pt x="116" y="172"/>
                    </a:lnTo>
                    <a:lnTo>
                      <a:pt x="117" y="173"/>
                    </a:lnTo>
                    <a:lnTo>
                      <a:pt x="118" y="173"/>
                    </a:lnTo>
                    <a:lnTo>
                      <a:pt x="121" y="173"/>
                    </a:lnTo>
                    <a:lnTo>
                      <a:pt x="122" y="173"/>
                    </a:lnTo>
                    <a:lnTo>
                      <a:pt x="123" y="173"/>
                    </a:lnTo>
                    <a:lnTo>
                      <a:pt x="126" y="173"/>
                    </a:lnTo>
                    <a:lnTo>
                      <a:pt x="127" y="174"/>
                    </a:lnTo>
                    <a:lnTo>
                      <a:pt x="128" y="174"/>
                    </a:lnTo>
                    <a:lnTo>
                      <a:pt x="132" y="176"/>
                    </a:lnTo>
                    <a:lnTo>
                      <a:pt x="135" y="176"/>
                    </a:lnTo>
                    <a:lnTo>
                      <a:pt x="137" y="176"/>
                    </a:lnTo>
                    <a:lnTo>
                      <a:pt x="140" y="176"/>
                    </a:lnTo>
                    <a:lnTo>
                      <a:pt x="142" y="176"/>
                    </a:lnTo>
                    <a:lnTo>
                      <a:pt x="145" y="177"/>
                    </a:lnTo>
                    <a:lnTo>
                      <a:pt x="148" y="177"/>
                    </a:lnTo>
                    <a:lnTo>
                      <a:pt x="151" y="177"/>
                    </a:lnTo>
                    <a:lnTo>
                      <a:pt x="153" y="178"/>
                    </a:lnTo>
                    <a:lnTo>
                      <a:pt x="156" y="178"/>
                    </a:lnTo>
                    <a:lnTo>
                      <a:pt x="158" y="178"/>
                    </a:lnTo>
                    <a:lnTo>
                      <a:pt x="161" y="178"/>
                    </a:lnTo>
                    <a:lnTo>
                      <a:pt x="162" y="179"/>
                    </a:lnTo>
                    <a:lnTo>
                      <a:pt x="174" y="181"/>
                    </a:lnTo>
                    <a:lnTo>
                      <a:pt x="164" y="178"/>
                    </a:lnTo>
                    <a:lnTo>
                      <a:pt x="161" y="178"/>
                    </a:lnTo>
                    <a:lnTo>
                      <a:pt x="157" y="176"/>
                    </a:lnTo>
                    <a:lnTo>
                      <a:pt x="155" y="176"/>
                    </a:lnTo>
                    <a:lnTo>
                      <a:pt x="150" y="173"/>
                    </a:lnTo>
                    <a:lnTo>
                      <a:pt x="146" y="172"/>
                    </a:lnTo>
                    <a:lnTo>
                      <a:pt x="142" y="169"/>
                    </a:lnTo>
                    <a:lnTo>
                      <a:pt x="140" y="168"/>
                    </a:lnTo>
                    <a:lnTo>
                      <a:pt x="136" y="167"/>
                    </a:lnTo>
                    <a:lnTo>
                      <a:pt x="135" y="167"/>
                    </a:lnTo>
                    <a:lnTo>
                      <a:pt x="132" y="166"/>
                    </a:lnTo>
                    <a:lnTo>
                      <a:pt x="130" y="166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18" y="159"/>
                    </a:lnTo>
                    <a:lnTo>
                      <a:pt x="117" y="158"/>
                    </a:lnTo>
                    <a:lnTo>
                      <a:pt x="114" y="158"/>
                    </a:lnTo>
                    <a:lnTo>
                      <a:pt x="112" y="157"/>
                    </a:lnTo>
                    <a:lnTo>
                      <a:pt x="111" y="156"/>
                    </a:lnTo>
                    <a:lnTo>
                      <a:pt x="108" y="156"/>
                    </a:lnTo>
                    <a:lnTo>
                      <a:pt x="106" y="153"/>
                    </a:lnTo>
                    <a:lnTo>
                      <a:pt x="104" y="153"/>
                    </a:lnTo>
                    <a:lnTo>
                      <a:pt x="101" y="152"/>
                    </a:lnTo>
                    <a:lnTo>
                      <a:pt x="99" y="151"/>
                    </a:lnTo>
                    <a:lnTo>
                      <a:pt x="98" y="149"/>
                    </a:lnTo>
                    <a:lnTo>
                      <a:pt x="96" y="149"/>
                    </a:lnTo>
                    <a:lnTo>
                      <a:pt x="92" y="147"/>
                    </a:lnTo>
                    <a:lnTo>
                      <a:pt x="88" y="146"/>
                    </a:lnTo>
                    <a:lnTo>
                      <a:pt x="84" y="143"/>
                    </a:lnTo>
                    <a:lnTo>
                      <a:pt x="82" y="142"/>
                    </a:lnTo>
                    <a:lnTo>
                      <a:pt x="80" y="141"/>
                    </a:lnTo>
                    <a:lnTo>
                      <a:pt x="78" y="139"/>
                    </a:lnTo>
                    <a:lnTo>
                      <a:pt x="74" y="139"/>
                    </a:lnTo>
                    <a:lnTo>
                      <a:pt x="74" y="137"/>
                    </a:lnTo>
                    <a:lnTo>
                      <a:pt x="72" y="137"/>
                    </a:lnTo>
                    <a:lnTo>
                      <a:pt x="72" y="135"/>
                    </a:lnTo>
                    <a:lnTo>
                      <a:pt x="70" y="134"/>
                    </a:lnTo>
                    <a:lnTo>
                      <a:pt x="69" y="132"/>
                    </a:lnTo>
                    <a:lnTo>
                      <a:pt x="67" y="129"/>
                    </a:lnTo>
                    <a:lnTo>
                      <a:pt x="63" y="124"/>
                    </a:lnTo>
                    <a:lnTo>
                      <a:pt x="62" y="122"/>
                    </a:lnTo>
                    <a:lnTo>
                      <a:pt x="59" y="120"/>
                    </a:lnTo>
                    <a:lnTo>
                      <a:pt x="58" y="118"/>
                    </a:lnTo>
                    <a:lnTo>
                      <a:pt x="57" y="117"/>
                    </a:lnTo>
                    <a:lnTo>
                      <a:pt x="54" y="113"/>
                    </a:lnTo>
                    <a:lnTo>
                      <a:pt x="51" y="110"/>
                    </a:lnTo>
                    <a:lnTo>
                      <a:pt x="49" y="108"/>
                    </a:lnTo>
                    <a:lnTo>
                      <a:pt x="48" y="105"/>
                    </a:lnTo>
                    <a:lnTo>
                      <a:pt x="46" y="102"/>
                    </a:lnTo>
                    <a:lnTo>
                      <a:pt x="43" y="100"/>
                    </a:lnTo>
                    <a:lnTo>
                      <a:pt x="41" y="98"/>
                    </a:lnTo>
                    <a:lnTo>
                      <a:pt x="39" y="95"/>
                    </a:lnTo>
                    <a:lnTo>
                      <a:pt x="36" y="93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1" y="85"/>
                    </a:lnTo>
                    <a:lnTo>
                      <a:pt x="30" y="84"/>
                    </a:lnTo>
                    <a:lnTo>
                      <a:pt x="29" y="81"/>
                    </a:lnTo>
                    <a:lnTo>
                      <a:pt x="28" y="80"/>
                    </a:lnTo>
                    <a:lnTo>
                      <a:pt x="26" y="79"/>
                    </a:lnTo>
                    <a:lnTo>
                      <a:pt x="25" y="75"/>
                    </a:lnTo>
                    <a:lnTo>
                      <a:pt x="24" y="74"/>
                    </a:lnTo>
                    <a:lnTo>
                      <a:pt x="23" y="73"/>
                    </a:lnTo>
                    <a:lnTo>
                      <a:pt x="23" y="69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7" y="55"/>
                    </a:lnTo>
                    <a:lnTo>
                      <a:pt x="16" y="53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4" y="42"/>
                    </a:lnTo>
                    <a:lnTo>
                      <a:pt x="12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3" name="Freeform 276"/>
              <p:cNvSpPr>
                <a:spLocks noChangeAspect="1"/>
              </p:cNvSpPr>
              <p:nvPr/>
            </p:nvSpPr>
            <p:spPr bwMode="auto">
              <a:xfrm>
                <a:off x="2740" y="410"/>
                <a:ext cx="12" cy="42"/>
              </a:xfrm>
              <a:custGeom>
                <a:avLst/>
                <a:gdLst>
                  <a:gd name="T0" fmla="*/ 0 w 48"/>
                  <a:gd name="T1" fmla="*/ 0 h 169"/>
                  <a:gd name="T2" fmla="*/ 0 w 48"/>
                  <a:gd name="T3" fmla="*/ 0 h 169"/>
                  <a:gd name="T4" fmla="*/ 0 w 48"/>
                  <a:gd name="T5" fmla="*/ 0 h 169"/>
                  <a:gd name="T6" fmla="*/ 0 w 48"/>
                  <a:gd name="T7" fmla="*/ 0 h 169"/>
                  <a:gd name="T8" fmla="*/ 0 w 48"/>
                  <a:gd name="T9" fmla="*/ 0 h 169"/>
                  <a:gd name="T10" fmla="*/ 0 w 48"/>
                  <a:gd name="T11" fmla="*/ 0 h 169"/>
                  <a:gd name="T12" fmla="*/ 0 w 48"/>
                  <a:gd name="T13" fmla="*/ 0 h 169"/>
                  <a:gd name="T14" fmla="*/ 0 w 48"/>
                  <a:gd name="T15" fmla="*/ 0 h 169"/>
                  <a:gd name="T16" fmla="*/ 0 w 48"/>
                  <a:gd name="T17" fmla="*/ 0 h 169"/>
                  <a:gd name="T18" fmla="*/ 0 w 48"/>
                  <a:gd name="T19" fmla="*/ 0 h 169"/>
                  <a:gd name="T20" fmla="*/ 0 w 48"/>
                  <a:gd name="T21" fmla="*/ 0 h 169"/>
                  <a:gd name="T22" fmla="*/ 0 w 48"/>
                  <a:gd name="T23" fmla="*/ 0 h 169"/>
                  <a:gd name="T24" fmla="*/ 0 w 48"/>
                  <a:gd name="T25" fmla="*/ 0 h 169"/>
                  <a:gd name="T26" fmla="*/ 0 w 48"/>
                  <a:gd name="T27" fmla="*/ 0 h 169"/>
                  <a:gd name="T28" fmla="*/ 0 w 48"/>
                  <a:gd name="T29" fmla="*/ 0 h 169"/>
                  <a:gd name="T30" fmla="*/ 0 w 48"/>
                  <a:gd name="T31" fmla="*/ 0 h 169"/>
                  <a:gd name="T32" fmla="*/ 0 w 48"/>
                  <a:gd name="T33" fmla="*/ 0 h 169"/>
                  <a:gd name="T34" fmla="*/ 0 w 48"/>
                  <a:gd name="T35" fmla="*/ 0 h 169"/>
                  <a:gd name="T36" fmla="*/ 0 w 48"/>
                  <a:gd name="T37" fmla="*/ 0 h 169"/>
                  <a:gd name="T38" fmla="*/ 0 w 48"/>
                  <a:gd name="T39" fmla="*/ 0 h 169"/>
                  <a:gd name="T40" fmla="*/ 0 w 48"/>
                  <a:gd name="T41" fmla="*/ 0 h 169"/>
                  <a:gd name="T42" fmla="*/ 0 w 48"/>
                  <a:gd name="T43" fmla="*/ 0 h 169"/>
                  <a:gd name="T44" fmla="*/ 0 w 48"/>
                  <a:gd name="T45" fmla="*/ 0 h 169"/>
                  <a:gd name="T46" fmla="*/ 0 w 48"/>
                  <a:gd name="T47" fmla="*/ 0 h 169"/>
                  <a:gd name="T48" fmla="*/ 0 w 48"/>
                  <a:gd name="T49" fmla="*/ 0 h 169"/>
                  <a:gd name="T50" fmla="*/ 0 w 48"/>
                  <a:gd name="T51" fmla="*/ 0 h 169"/>
                  <a:gd name="T52" fmla="*/ 0 w 48"/>
                  <a:gd name="T53" fmla="*/ 0 h 169"/>
                  <a:gd name="T54" fmla="*/ 0 w 48"/>
                  <a:gd name="T55" fmla="*/ 0 h 169"/>
                  <a:gd name="T56" fmla="*/ 0 w 48"/>
                  <a:gd name="T57" fmla="*/ 0 h 169"/>
                  <a:gd name="T58" fmla="*/ 0 w 48"/>
                  <a:gd name="T59" fmla="*/ 0 h 169"/>
                  <a:gd name="T60" fmla="*/ 0 w 48"/>
                  <a:gd name="T61" fmla="*/ 0 h 169"/>
                  <a:gd name="T62" fmla="*/ 0 w 48"/>
                  <a:gd name="T63" fmla="*/ 0 h 169"/>
                  <a:gd name="T64" fmla="*/ 0 w 48"/>
                  <a:gd name="T65" fmla="*/ 0 h 169"/>
                  <a:gd name="T66" fmla="*/ 0 w 48"/>
                  <a:gd name="T67" fmla="*/ 0 h 169"/>
                  <a:gd name="T68" fmla="*/ 0 w 48"/>
                  <a:gd name="T69" fmla="*/ 0 h 169"/>
                  <a:gd name="T70" fmla="*/ 0 w 48"/>
                  <a:gd name="T71" fmla="*/ 0 h 169"/>
                  <a:gd name="T72" fmla="*/ 0 w 48"/>
                  <a:gd name="T73" fmla="*/ 0 h 169"/>
                  <a:gd name="T74" fmla="*/ 0 w 48"/>
                  <a:gd name="T75" fmla="*/ 0 h 169"/>
                  <a:gd name="T76" fmla="*/ 0 w 48"/>
                  <a:gd name="T77" fmla="*/ 0 h 169"/>
                  <a:gd name="T78" fmla="*/ 0 w 48"/>
                  <a:gd name="T79" fmla="*/ 0 h 169"/>
                  <a:gd name="T80" fmla="*/ 0 w 48"/>
                  <a:gd name="T81" fmla="*/ 0 h 169"/>
                  <a:gd name="T82" fmla="*/ 0 w 48"/>
                  <a:gd name="T83" fmla="*/ 0 h 169"/>
                  <a:gd name="T84" fmla="*/ 0 w 48"/>
                  <a:gd name="T85" fmla="*/ 0 h 169"/>
                  <a:gd name="T86" fmla="*/ 0 w 48"/>
                  <a:gd name="T87" fmla="*/ 0 h 169"/>
                  <a:gd name="T88" fmla="*/ 0 w 48"/>
                  <a:gd name="T89" fmla="*/ 0 h 169"/>
                  <a:gd name="T90" fmla="*/ 0 w 48"/>
                  <a:gd name="T91" fmla="*/ 0 h 169"/>
                  <a:gd name="T92" fmla="*/ 0 w 48"/>
                  <a:gd name="T93" fmla="*/ 0 h 169"/>
                  <a:gd name="T94" fmla="*/ 0 w 48"/>
                  <a:gd name="T95" fmla="*/ 0 h 169"/>
                  <a:gd name="T96" fmla="*/ 0 w 48"/>
                  <a:gd name="T97" fmla="*/ 0 h 169"/>
                  <a:gd name="T98" fmla="*/ 0 w 48"/>
                  <a:gd name="T99" fmla="*/ 0 h 169"/>
                  <a:gd name="T100" fmla="*/ 0 w 48"/>
                  <a:gd name="T101" fmla="*/ 0 h 169"/>
                  <a:gd name="T102" fmla="*/ 0 w 48"/>
                  <a:gd name="T103" fmla="*/ 0 h 169"/>
                  <a:gd name="T104" fmla="*/ 0 w 48"/>
                  <a:gd name="T105" fmla="*/ 0 h 169"/>
                  <a:gd name="T106" fmla="*/ 0 w 48"/>
                  <a:gd name="T107" fmla="*/ 0 h 1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169"/>
                  <a:gd name="T164" fmla="*/ 48 w 48"/>
                  <a:gd name="T165" fmla="*/ 169 h 1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169">
                    <a:moveTo>
                      <a:pt x="2" y="2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2" y="71"/>
                    </a:lnTo>
                    <a:lnTo>
                      <a:pt x="2" y="73"/>
                    </a:lnTo>
                    <a:lnTo>
                      <a:pt x="2" y="77"/>
                    </a:lnTo>
                    <a:lnTo>
                      <a:pt x="3" y="80"/>
                    </a:lnTo>
                    <a:lnTo>
                      <a:pt x="3" y="85"/>
                    </a:lnTo>
                    <a:lnTo>
                      <a:pt x="3" y="87"/>
                    </a:lnTo>
                    <a:lnTo>
                      <a:pt x="4" y="90"/>
                    </a:lnTo>
                    <a:lnTo>
                      <a:pt x="5" y="92"/>
                    </a:lnTo>
                    <a:lnTo>
                      <a:pt x="5" y="95"/>
                    </a:lnTo>
                    <a:lnTo>
                      <a:pt x="5" y="97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8" y="105"/>
                    </a:lnTo>
                    <a:lnTo>
                      <a:pt x="8" y="107"/>
                    </a:lnTo>
                    <a:lnTo>
                      <a:pt x="8" y="110"/>
                    </a:lnTo>
                    <a:lnTo>
                      <a:pt x="8" y="111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5"/>
                    </a:lnTo>
                    <a:lnTo>
                      <a:pt x="18" y="126"/>
                    </a:lnTo>
                    <a:lnTo>
                      <a:pt x="19" y="130"/>
                    </a:lnTo>
                    <a:lnTo>
                      <a:pt x="20" y="132"/>
                    </a:lnTo>
                    <a:lnTo>
                      <a:pt x="22" y="134"/>
                    </a:lnTo>
                    <a:lnTo>
                      <a:pt x="24" y="136"/>
                    </a:lnTo>
                    <a:lnTo>
                      <a:pt x="25" y="140"/>
                    </a:lnTo>
                    <a:lnTo>
                      <a:pt x="28" y="141"/>
                    </a:lnTo>
                    <a:lnTo>
                      <a:pt x="29" y="144"/>
                    </a:lnTo>
                    <a:lnTo>
                      <a:pt x="30" y="146"/>
                    </a:lnTo>
                    <a:lnTo>
                      <a:pt x="33" y="149"/>
                    </a:lnTo>
                    <a:lnTo>
                      <a:pt x="36" y="151"/>
                    </a:lnTo>
                    <a:lnTo>
                      <a:pt x="37" y="154"/>
                    </a:lnTo>
                    <a:lnTo>
                      <a:pt x="48" y="169"/>
                    </a:lnTo>
                    <a:lnTo>
                      <a:pt x="38" y="154"/>
                    </a:lnTo>
                    <a:lnTo>
                      <a:pt x="37" y="150"/>
                    </a:lnTo>
                    <a:lnTo>
                      <a:pt x="36" y="147"/>
                    </a:lnTo>
                    <a:lnTo>
                      <a:pt x="36" y="145"/>
                    </a:lnTo>
                    <a:lnTo>
                      <a:pt x="33" y="142"/>
                    </a:lnTo>
                    <a:lnTo>
                      <a:pt x="33" y="139"/>
                    </a:lnTo>
                    <a:lnTo>
                      <a:pt x="30" y="136"/>
                    </a:lnTo>
                    <a:lnTo>
                      <a:pt x="30" y="134"/>
                    </a:lnTo>
                    <a:lnTo>
                      <a:pt x="29" y="131"/>
                    </a:lnTo>
                    <a:lnTo>
                      <a:pt x="28" y="126"/>
                    </a:lnTo>
                    <a:lnTo>
                      <a:pt x="28" y="124"/>
                    </a:lnTo>
                    <a:lnTo>
                      <a:pt x="27" y="121"/>
                    </a:lnTo>
                    <a:lnTo>
                      <a:pt x="25" y="117"/>
                    </a:lnTo>
                    <a:lnTo>
                      <a:pt x="24" y="115"/>
                    </a:lnTo>
                    <a:lnTo>
                      <a:pt x="23" y="112"/>
                    </a:lnTo>
                    <a:lnTo>
                      <a:pt x="22" y="110"/>
                    </a:lnTo>
                    <a:lnTo>
                      <a:pt x="20" y="107"/>
                    </a:lnTo>
                    <a:lnTo>
                      <a:pt x="20" y="103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8" y="97"/>
                    </a:lnTo>
                    <a:lnTo>
                      <a:pt x="17" y="93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2" y="76"/>
                    </a:lnTo>
                    <a:lnTo>
                      <a:pt x="12" y="73"/>
                    </a:lnTo>
                    <a:lnTo>
                      <a:pt x="10" y="70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4" name="Freeform 277"/>
              <p:cNvSpPr>
                <a:spLocks noChangeAspect="1"/>
              </p:cNvSpPr>
              <p:nvPr/>
            </p:nvSpPr>
            <p:spPr bwMode="auto">
              <a:xfrm>
                <a:off x="2755" y="403"/>
                <a:ext cx="51" cy="52"/>
              </a:xfrm>
              <a:custGeom>
                <a:avLst/>
                <a:gdLst>
                  <a:gd name="T0" fmla="*/ 0 w 201"/>
                  <a:gd name="T1" fmla="*/ 0 h 209"/>
                  <a:gd name="T2" fmla="*/ 0 w 201"/>
                  <a:gd name="T3" fmla="*/ 0 h 209"/>
                  <a:gd name="T4" fmla="*/ 0 w 201"/>
                  <a:gd name="T5" fmla="*/ 0 h 209"/>
                  <a:gd name="T6" fmla="*/ 0 w 201"/>
                  <a:gd name="T7" fmla="*/ 0 h 209"/>
                  <a:gd name="T8" fmla="*/ 0 w 201"/>
                  <a:gd name="T9" fmla="*/ 0 h 209"/>
                  <a:gd name="T10" fmla="*/ 0 w 201"/>
                  <a:gd name="T11" fmla="*/ 0 h 209"/>
                  <a:gd name="T12" fmla="*/ 0 w 201"/>
                  <a:gd name="T13" fmla="*/ 0 h 209"/>
                  <a:gd name="T14" fmla="*/ 0 w 201"/>
                  <a:gd name="T15" fmla="*/ 0 h 209"/>
                  <a:gd name="T16" fmla="*/ 0 w 201"/>
                  <a:gd name="T17" fmla="*/ 0 h 209"/>
                  <a:gd name="T18" fmla="*/ 0 w 201"/>
                  <a:gd name="T19" fmla="*/ 0 h 209"/>
                  <a:gd name="T20" fmla="*/ 0 w 201"/>
                  <a:gd name="T21" fmla="*/ 0 h 209"/>
                  <a:gd name="T22" fmla="*/ 0 w 201"/>
                  <a:gd name="T23" fmla="*/ 0 h 209"/>
                  <a:gd name="T24" fmla="*/ 0 w 201"/>
                  <a:gd name="T25" fmla="*/ 0 h 209"/>
                  <a:gd name="T26" fmla="*/ 0 w 201"/>
                  <a:gd name="T27" fmla="*/ 0 h 209"/>
                  <a:gd name="T28" fmla="*/ 0 w 201"/>
                  <a:gd name="T29" fmla="*/ 0 h 209"/>
                  <a:gd name="T30" fmla="*/ 0 w 201"/>
                  <a:gd name="T31" fmla="*/ 0 h 209"/>
                  <a:gd name="T32" fmla="*/ 0 w 201"/>
                  <a:gd name="T33" fmla="*/ 0 h 209"/>
                  <a:gd name="T34" fmla="*/ 0 w 201"/>
                  <a:gd name="T35" fmla="*/ 0 h 209"/>
                  <a:gd name="T36" fmla="*/ 0 w 201"/>
                  <a:gd name="T37" fmla="*/ 0 h 209"/>
                  <a:gd name="T38" fmla="*/ 0 w 201"/>
                  <a:gd name="T39" fmla="*/ 0 h 209"/>
                  <a:gd name="T40" fmla="*/ 0 w 201"/>
                  <a:gd name="T41" fmla="*/ 0 h 209"/>
                  <a:gd name="T42" fmla="*/ 0 w 201"/>
                  <a:gd name="T43" fmla="*/ 0 h 209"/>
                  <a:gd name="T44" fmla="*/ 0 w 201"/>
                  <a:gd name="T45" fmla="*/ 0 h 209"/>
                  <a:gd name="T46" fmla="*/ 0 w 201"/>
                  <a:gd name="T47" fmla="*/ 0 h 209"/>
                  <a:gd name="T48" fmla="*/ 0 w 201"/>
                  <a:gd name="T49" fmla="*/ 0 h 209"/>
                  <a:gd name="T50" fmla="*/ 0 w 201"/>
                  <a:gd name="T51" fmla="*/ 0 h 209"/>
                  <a:gd name="T52" fmla="*/ 0 w 201"/>
                  <a:gd name="T53" fmla="*/ 0 h 209"/>
                  <a:gd name="T54" fmla="*/ 0 w 201"/>
                  <a:gd name="T55" fmla="*/ 0 h 209"/>
                  <a:gd name="T56" fmla="*/ 0 w 201"/>
                  <a:gd name="T57" fmla="*/ 0 h 209"/>
                  <a:gd name="T58" fmla="*/ 0 w 201"/>
                  <a:gd name="T59" fmla="*/ 0 h 209"/>
                  <a:gd name="T60" fmla="*/ 0 w 201"/>
                  <a:gd name="T61" fmla="*/ 0 h 209"/>
                  <a:gd name="T62" fmla="*/ 0 w 201"/>
                  <a:gd name="T63" fmla="*/ 0 h 209"/>
                  <a:gd name="T64" fmla="*/ 0 w 201"/>
                  <a:gd name="T65" fmla="*/ 0 h 209"/>
                  <a:gd name="T66" fmla="*/ 0 w 201"/>
                  <a:gd name="T67" fmla="*/ 0 h 209"/>
                  <a:gd name="T68" fmla="*/ 0 w 201"/>
                  <a:gd name="T69" fmla="*/ 0 h 209"/>
                  <a:gd name="T70" fmla="*/ 0 w 201"/>
                  <a:gd name="T71" fmla="*/ 0 h 209"/>
                  <a:gd name="T72" fmla="*/ 0 w 201"/>
                  <a:gd name="T73" fmla="*/ 0 h 209"/>
                  <a:gd name="T74" fmla="*/ 0 w 201"/>
                  <a:gd name="T75" fmla="*/ 0 h 209"/>
                  <a:gd name="T76" fmla="*/ 0 w 201"/>
                  <a:gd name="T77" fmla="*/ 0 h 209"/>
                  <a:gd name="T78" fmla="*/ 0 w 201"/>
                  <a:gd name="T79" fmla="*/ 0 h 209"/>
                  <a:gd name="T80" fmla="*/ 0 w 201"/>
                  <a:gd name="T81" fmla="*/ 0 h 209"/>
                  <a:gd name="T82" fmla="*/ 0 w 201"/>
                  <a:gd name="T83" fmla="*/ 0 h 209"/>
                  <a:gd name="T84" fmla="*/ 0 w 201"/>
                  <a:gd name="T85" fmla="*/ 0 h 209"/>
                  <a:gd name="T86" fmla="*/ 0 w 201"/>
                  <a:gd name="T87" fmla="*/ 0 h 209"/>
                  <a:gd name="T88" fmla="*/ 0 w 201"/>
                  <a:gd name="T89" fmla="*/ 0 h 209"/>
                  <a:gd name="T90" fmla="*/ 0 w 201"/>
                  <a:gd name="T91" fmla="*/ 0 h 209"/>
                  <a:gd name="T92" fmla="*/ 0 w 201"/>
                  <a:gd name="T93" fmla="*/ 0 h 209"/>
                  <a:gd name="T94" fmla="*/ 0 w 201"/>
                  <a:gd name="T95" fmla="*/ 0 h 209"/>
                  <a:gd name="T96" fmla="*/ 0 w 201"/>
                  <a:gd name="T97" fmla="*/ 0 h 209"/>
                  <a:gd name="T98" fmla="*/ 0 w 201"/>
                  <a:gd name="T99" fmla="*/ 0 h 2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1"/>
                  <a:gd name="T151" fmla="*/ 0 h 209"/>
                  <a:gd name="T152" fmla="*/ 201 w 201"/>
                  <a:gd name="T153" fmla="*/ 209 h 20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1" h="209">
                    <a:moveTo>
                      <a:pt x="71" y="2"/>
                    </a:moveTo>
                    <a:lnTo>
                      <a:pt x="68" y="3"/>
                    </a:lnTo>
                    <a:lnTo>
                      <a:pt x="61" y="3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0" y="8"/>
                    </a:lnTo>
                    <a:lnTo>
                      <a:pt x="46" y="10"/>
                    </a:lnTo>
                    <a:lnTo>
                      <a:pt x="44" y="12"/>
                    </a:lnTo>
                    <a:lnTo>
                      <a:pt x="40" y="14"/>
                    </a:lnTo>
                    <a:lnTo>
                      <a:pt x="36" y="15"/>
                    </a:lnTo>
                    <a:lnTo>
                      <a:pt x="34" y="18"/>
                    </a:lnTo>
                    <a:lnTo>
                      <a:pt x="30" y="22"/>
                    </a:lnTo>
                    <a:lnTo>
                      <a:pt x="29" y="23"/>
                    </a:lnTo>
                    <a:lnTo>
                      <a:pt x="25" y="25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19" y="34"/>
                    </a:lnTo>
                    <a:lnTo>
                      <a:pt x="16" y="37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10" y="47"/>
                    </a:lnTo>
                    <a:lnTo>
                      <a:pt x="9" y="49"/>
                    </a:lnTo>
                    <a:lnTo>
                      <a:pt x="6" y="53"/>
                    </a:lnTo>
                    <a:lnTo>
                      <a:pt x="6" y="57"/>
                    </a:lnTo>
                    <a:lnTo>
                      <a:pt x="5" y="59"/>
                    </a:lnTo>
                    <a:lnTo>
                      <a:pt x="3" y="63"/>
                    </a:lnTo>
                    <a:lnTo>
                      <a:pt x="2" y="66"/>
                    </a:lnTo>
                    <a:lnTo>
                      <a:pt x="2" y="71"/>
                    </a:lnTo>
                    <a:lnTo>
                      <a:pt x="1" y="73"/>
                    </a:lnTo>
                    <a:lnTo>
                      <a:pt x="0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0" y="103"/>
                    </a:lnTo>
                    <a:lnTo>
                      <a:pt x="0" y="107"/>
                    </a:lnTo>
                    <a:lnTo>
                      <a:pt x="0" y="111"/>
                    </a:lnTo>
                    <a:lnTo>
                      <a:pt x="1" y="115"/>
                    </a:lnTo>
                    <a:lnTo>
                      <a:pt x="2" y="118"/>
                    </a:lnTo>
                    <a:lnTo>
                      <a:pt x="2" y="122"/>
                    </a:lnTo>
                    <a:lnTo>
                      <a:pt x="3" y="126"/>
                    </a:lnTo>
                    <a:lnTo>
                      <a:pt x="5" y="130"/>
                    </a:lnTo>
                    <a:lnTo>
                      <a:pt x="6" y="133"/>
                    </a:lnTo>
                    <a:lnTo>
                      <a:pt x="6" y="135"/>
                    </a:lnTo>
                    <a:lnTo>
                      <a:pt x="9" y="140"/>
                    </a:lnTo>
                    <a:lnTo>
                      <a:pt x="10" y="144"/>
                    </a:lnTo>
                    <a:lnTo>
                      <a:pt x="12" y="146"/>
                    </a:lnTo>
                    <a:lnTo>
                      <a:pt x="14" y="151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9" y="160"/>
                    </a:lnTo>
                    <a:lnTo>
                      <a:pt x="21" y="162"/>
                    </a:lnTo>
                    <a:lnTo>
                      <a:pt x="24" y="165"/>
                    </a:lnTo>
                    <a:lnTo>
                      <a:pt x="26" y="169"/>
                    </a:lnTo>
                    <a:lnTo>
                      <a:pt x="29" y="171"/>
                    </a:lnTo>
                    <a:lnTo>
                      <a:pt x="30" y="174"/>
                    </a:lnTo>
                    <a:lnTo>
                      <a:pt x="34" y="176"/>
                    </a:lnTo>
                    <a:lnTo>
                      <a:pt x="36" y="179"/>
                    </a:lnTo>
                    <a:lnTo>
                      <a:pt x="39" y="181"/>
                    </a:lnTo>
                    <a:lnTo>
                      <a:pt x="41" y="184"/>
                    </a:lnTo>
                    <a:lnTo>
                      <a:pt x="44" y="186"/>
                    </a:lnTo>
                    <a:lnTo>
                      <a:pt x="48" y="188"/>
                    </a:lnTo>
                    <a:lnTo>
                      <a:pt x="50" y="189"/>
                    </a:lnTo>
                    <a:lnTo>
                      <a:pt x="53" y="191"/>
                    </a:lnTo>
                    <a:lnTo>
                      <a:pt x="58" y="193"/>
                    </a:lnTo>
                    <a:lnTo>
                      <a:pt x="60" y="194"/>
                    </a:lnTo>
                    <a:lnTo>
                      <a:pt x="63" y="196"/>
                    </a:lnTo>
                    <a:lnTo>
                      <a:pt x="66" y="196"/>
                    </a:lnTo>
                    <a:lnTo>
                      <a:pt x="69" y="199"/>
                    </a:lnTo>
                    <a:lnTo>
                      <a:pt x="71" y="199"/>
                    </a:lnTo>
                    <a:lnTo>
                      <a:pt x="75" y="201"/>
                    </a:lnTo>
                    <a:lnTo>
                      <a:pt x="78" y="201"/>
                    </a:lnTo>
                    <a:lnTo>
                      <a:pt x="80" y="203"/>
                    </a:lnTo>
                    <a:lnTo>
                      <a:pt x="83" y="203"/>
                    </a:lnTo>
                    <a:lnTo>
                      <a:pt x="87" y="205"/>
                    </a:lnTo>
                    <a:lnTo>
                      <a:pt x="88" y="205"/>
                    </a:lnTo>
                    <a:lnTo>
                      <a:pt x="93" y="206"/>
                    </a:lnTo>
                    <a:lnTo>
                      <a:pt x="95" y="208"/>
                    </a:lnTo>
                    <a:lnTo>
                      <a:pt x="98" y="208"/>
                    </a:lnTo>
                    <a:lnTo>
                      <a:pt x="100" y="208"/>
                    </a:lnTo>
                    <a:lnTo>
                      <a:pt x="103" y="208"/>
                    </a:lnTo>
                    <a:lnTo>
                      <a:pt x="105" y="208"/>
                    </a:lnTo>
                    <a:lnTo>
                      <a:pt x="109" y="209"/>
                    </a:lnTo>
                    <a:lnTo>
                      <a:pt x="112" y="209"/>
                    </a:lnTo>
                    <a:lnTo>
                      <a:pt x="114" y="209"/>
                    </a:lnTo>
                    <a:lnTo>
                      <a:pt x="117" y="209"/>
                    </a:lnTo>
                    <a:lnTo>
                      <a:pt x="119" y="209"/>
                    </a:lnTo>
                    <a:lnTo>
                      <a:pt x="122" y="208"/>
                    </a:lnTo>
                    <a:lnTo>
                      <a:pt x="124" y="208"/>
                    </a:lnTo>
                    <a:lnTo>
                      <a:pt x="127" y="208"/>
                    </a:lnTo>
                    <a:lnTo>
                      <a:pt x="129" y="208"/>
                    </a:lnTo>
                    <a:lnTo>
                      <a:pt x="132" y="208"/>
                    </a:lnTo>
                    <a:lnTo>
                      <a:pt x="134" y="206"/>
                    </a:lnTo>
                    <a:lnTo>
                      <a:pt x="137" y="206"/>
                    </a:lnTo>
                    <a:lnTo>
                      <a:pt x="139" y="205"/>
                    </a:lnTo>
                    <a:lnTo>
                      <a:pt x="142" y="204"/>
                    </a:lnTo>
                    <a:lnTo>
                      <a:pt x="144" y="203"/>
                    </a:lnTo>
                    <a:lnTo>
                      <a:pt x="147" y="203"/>
                    </a:lnTo>
                    <a:lnTo>
                      <a:pt x="150" y="201"/>
                    </a:lnTo>
                    <a:lnTo>
                      <a:pt x="151" y="200"/>
                    </a:lnTo>
                    <a:lnTo>
                      <a:pt x="153" y="199"/>
                    </a:lnTo>
                    <a:lnTo>
                      <a:pt x="156" y="199"/>
                    </a:lnTo>
                    <a:lnTo>
                      <a:pt x="157" y="196"/>
                    </a:lnTo>
                    <a:lnTo>
                      <a:pt x="161" y="194"/>
                    </a:lnTo>
                    <a:lnTo>
                      <a:pt x="166" y="191"/>
                    </a:lnTo>
                    <a:lnTo>
                      <a:pt x="168" y="189"/>
                    </a:lnTo>
                    <a:lnTo>
                      <a:pt x="173" y="185"/>
                    </a:lnTo>
                    <a:lnTo>
                      <a:pt x="176" y="181"/>
                    </a:lnTo>
                    <a:lnTo>
                      <a:pt x="180" y="177"/>
                    </a:lnTo>
                    <a:lnTo>
                      <a:pt x="181" y="175"/>
                    </a:lnTo>
                    <a:lnTo>
                      <a:pt x="184" y="174"/>
                    </a:lnTo>
                    <a:lnTo>
                      <a:pt x="184" y="171"/>
                    </a:lnTo>
                    <a:lnTo>
                      <a:pt x="186" y="169"/>
                    </a:lnTo>
                    <a:lnTo>
                      <a:pt x="186" y="166"/>
                    </a:lnTo>
                    <a:lnTo>
                      <a:pt x="189" y="164"/>
                    </a:lnTo>
                    <a:lnTo>
                      <a:pt x="189" y="161"/>
                    </a:lnTo>
                    <a:lnTo>
                      <a:pt x="191" y="159"/>
                    </a:lnTo>
                    <a:lnTo>
                      <a:pt x="191" y="156"/>
                    </a:lnTo>
                    <a:lnTo>
                      <a:pt x="194" y="154"/>
                    </a:lnTo>
                    <a:lnTo>
                      <a:pt x="194" y="151"/>
                    </a:lnTo>
                    <a:lnTo>
                      <a:pt x="196" y="149"/>
                    </a:lnTo>
                    <a:lnTo>
                      <a:pt x="196" y="145"/>
                    </a:lnTo>
                    <a:lnTo>
                      <a:pt x="197" y="142"/>
                    </a:lnTo>
                    <a:lnTo>
                      <a:pt x="197" y="140"/>
                    </a:lnTo>
                    <a:lnTo>
                      <a:pt x="199" y="137"/>
                    </a:lnTo>
                    <a:lnTo>
                      <a:pt x="199" y="133"/>
                    </a:lnTo>
                    <a:lnTo>
                      <a:pt x="200" y="131"/>
                    </a:lnTo>
                    <a:lnTo>
                      <a:pt x="200" y="128"/>
                    </a:lnTo>
                    <a:lnTo>
                      <a:pt x="201" y="127"/>
                    </a:lnTo>
                    <a:lnTo>
                      <a:pt x="201" y="122"/>
                    </a:lnTo>
                    <a:lnTo>
                      <a:pt x="201" y="120"/>
                    </a:lnTo>
                    <a:lnTo>
                      <a:pt x="201" y="117"/>
                    </a:lnTo>
                    <a:lnTo>
                      <a:pt x="201" y="115"/>
                    </a:lnTo>
                    <a:lnTo>
                      <a:pt x="201" y="112"/>
                    </a:lnTo>
                    <a:lnTo>
                      <a:pt x="201" y="110"/>
                    </a:lnTo>
                    <a:lnTo>
                      <a:pt x="201" y="107"/>
                    </a:lnTo>
                    <a:lnTo>
                      <a:pt x="201" y="105"/>
                    </a:lnTo>
                    <a:lnTo>
                      <a:pt x="201" y="102"/>
                    </a:lnTo>
                    <a:lnTo>
                      <a:pt x="201" y="100"/>
                    </a:lnTo>
                    <a:lnTo>
                      <a:pt x="201" y="97"/>
                    </a:lnTo>
                    <a:lnTo>
                      <a:pt x="201" y="95"/>
                    </a:lnTo>
                    <a:lnTo>
                      <a:pt x="201" y="92"/>
                    </a:lnTo>
                    <a:lnTo>
                      <a:pt x="200" y="90"/>
                    </a:lnTo>
                    <a:lnTo>
                      <a:pt x="200" y="87"/>
                    </a:lnTo>
                    <a:lnTo>
                      <a:pt x="200" y="86"/>
                    </a:lnTo>
                    <a:lnTo>
                      <a:pt x="199" y="83"/>
                    </a:lnTo>
                    <a:lnTo>
                      <a:pt x="199" y="81"/>
                    </a:lnTo>
                    <a:lnTo>
                      <a:pt x="199" y="78"/>
                    </a:lnTo>
                    <a:lnTo>
                      <a:pt x="199" y="76"/>
                    </a:lnTo>
                    <a:lnTo>
                      <a:pt x="197" y="73"/>
                    </a:lnTo>
                    <a:lnTo>
                      <a:pt x="196" y="72"/>
                    </a:lnTo>
                    <a:lnTo>
                      <a:pt x="196" y="69"/>
                    </a:lnTo>
                    <a:lnTo>
                      <a:pt x="196" y="67"/>
                    </a:lnTo>
                    <a:lnTo>
                      <a:pt x="194" y="66"/>
                    </a:lnTo>
                    <a:lnTo>
                      <a:pt x="194" y="63"/>
                    </a:lnTo>
                    <a:lnTo>
                      <a:pt x="191" y="61"/>
                    </a:lnTo>
                    <a:lnTo>
                      <a:pt x="191" y="59"/>
                    </a:lnTo>
                    <a:lnTo>
                      <a:pt x="189" y="56"/>
                    </a:lnTo>
                    <a:lnTo>
                      <a:pt x="187" y="51"/>
                    </a:lnTo>
                    <a:lnTo>
                      <a:pt x="185" y="47"/>
                    </a:lnTo>
                    <a:lnTo>
                      <a:pt x="184" y="43"/>
                    </a:lnTo>
                    <a:lnTo>
                      <a:pt x="180" y="40"/>
                    </a:lnTo>
                    <a:lnTo>
                      <a:pt x="178" y="37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8"/>
                    </a:lnTo>
                    <a:lnTo>
                      <a:pt x="166" y="25"/>
                    </a:lnTo>
                    <a:lnTo>
                      <a:pt x="163" y="23"/>
                    </a:lnTo>
                    <a:lnTo>
                      <a:pt x="160" y="19"/>
                    </a:lnTo>
                    <a:lnTo>
                      <a:pt x="157" y="18"/>
                    </a:lnTo>
                    <a:lnTo>
                      <a:pt x="155" y="17"/>
                    </a:lnTo>
                    <a:lnTo>
                      <a:pt x="151" y="14"/>
                    </a:lnTo>
                    <a:lnTo>
                      <a:pt x="147" y="12"/>
                    </a:lnTo>
                    <a:lnTo>
                      <a:pt x="143" y="10"/>
                    </a:lnTo>
                    <a:lnTo>
                      <a:pt x="141" y="8"/>
                    </a:lnTo>
                    <a:lnTo>
                      <a:pt x="137" y="7"/>
                    </a:lnTo>
                    <a:lnTo>
                      <a:pt x="133" y="5"/>
                    </a:lnTo>
                    <a:lnTo>
                      <a:pt x="129" y="4"/>
                    </a:lnTo>
                    <a:lnTo>
                      <a:pt x="127" y="4"/>
                    </a:lnTo>
                    <a:lnTo>
                      <a:pt x="123" y="3"/>
                    </a:lnTo>
                    <a:lnTo>
                      <a:pt x="119" y="3"/>
                    </a:lnTo>
                    <a:lnTo>
                      <a:pt x="117" y="2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5" name="Freeform 278"/>
              <p:cNvSpPr>
                <a:spLocks noChangeAspect="1"/>
              </p:cNvSpPr>
              <p:nvPr/>
            </p:nvSpPr>
            <p:spPr bwMode="auto">
              <a:xfrm>
                <a:off x="2797" y="400"/>
                <a:ext cx="20" cy="35"/>
              </a:xfrm>
              <a:custGeom>
                <a:avLst/>
                <a:gdLst>
                  <a:gd name="T0" fmla="*/ 0 w 80"/>
                  <a:gd name="T1" fmla="*/ 0 h 141"/>
                  <a:gd name="T2" fmla="*/ 0 w 80"/>
                  <a:gd name="T3" fmla="*/ 0 h 141"/>
                  <a:gd name="T4" fmla="*/ 0 w 80"/>
                  <a:gd name="T5" fmla="*/ 0 h 141"/>
                  <a:gd name="T6" fmla="*/ 0 w 80"/>
                  <a:gd name="T7" fmla="*/ 0 h 141"/>
                  <a:gd name="T8" fmla="*/ 0 w 80"/>
                  <a:gd name="T9" fmla="*/ 0 h 141"/>
                  <a:gd name="T10" fmla="*/ 0 w 80"/>
                  <a:gd name="T11" fmla="*/ 0 h 141"/>
                  <a:gd name="T12" fmla="*/ 0 w 80"/>
                  <a:gd name="T13" fmla="*/ 0 h 141"/>
                  <a:gd name="T14" fmla="*/ 0 w 80"/>
                  <a:gd name="T15" fmla="*/ 0 h 141"/>
                  <a:gd name="T16" fmla="*/ 0 w 80"/>
                  <a:gd name="T17" fmla="*/ 0 h 141"/>
                  <a:gd name="T18" fmla="*/ 0 w 80"/>
                  <a:gd name="T19" fmla="*/ 0 h 141"/>
                  <a:gd name="T20" fmla="*/ 0 w 80"/>
                  <a:gd name="T21" fmla="*/ 0 h 141"/>
                  <a:gd name="T22" fmla="*/ 0 w 80"/>
                  <a:gd name="T23" fmla="*/ 0 h 141"/>
                  <a:gd name="T24" fmla="*/ 0 w 80"/>
                  <a:gd name="T25" fmla="*/ 0 h 141"/>
                  <a:gd name="T26" fmla="*/ 0 w 80"/>
                  <a:gd name="T27" fmla="*/ 0 h 141"/>
                  <a:gd name="T28" fmla="*/ 0 w 80"/>
                  <a:gd name="T29" fmla="*/ 0 h 141"/>
                  <a:gd name="T30" fmla="*/ 0 w 80"/>
                  <a:gd name="T31" fmla="*/ 0 h 141"/>
                  <a:gd name="T32" fmla="*/ 0 w 80"/>
                  <a:gd name="T33" fmla="*/ 0 h 141"/>
                  <a:gd name="T34" fmla="*/ 0 w 80"/>
                  <a:gd name="T35" fmla="*/ 0 h 141"/>
                  <a:gd name="T36" fmla="*/ 0 w 80"/>
                  <a:gd name="T37" fmla="*/ 0 h 141"/>
                  <a:gd name="T38" fmla="*/ 0 w 80"/>
                  <a:gd name="T39" fmla="*/ 0 h 141"/>
                  <a:gd name="T40" fmla="*/ 0 w 80"/>
                  <a:gd name="T41" fmla="*/ 0 h 141"/>
                  <a:gd name="T42" fmla="*/ 0 w 80"/>
                  <a:gd name="T43" fmla="*/ 0 h 141"/>
                  <a:gd name="T44" fmla="*/ 0 w 80"/>
                  <a:gd name="T45" fmla="*/ 0 h 141"/>
                  <a:gd name="T46" fmla="*/ 0 w 80"/>
                  <a:gd name="T47" fmla="*/ 0 h 141"/>
                  <a:gd name="T48" fmla="*/ 0 w 80"/>
                  <a:gd name="T49" fmla="*/ 0 h 141"/>
                  <a:gd name="T50" fmla="*/ 0 w 80"/>
                  <a:gd name="T51" fmla="*/ 0 h 141"/>
                  <a:gd name="T52" fmla="*/ 0 w 80"/>
                  <a:gd name="T53" fmla="*/ 0 h 141"/>
                  <a:gd name="T54" fmla="*/ 0 w 80"/>
                  <a:gd name="T55" fmla="*/ 0 h 141"/>
                  <a:gd name="T56" fmla="*/ 0 w 80"/>
                  <a:gd name="T57" fmla="*/ 0 h 141"/>
                  <a:gd name="T58" fmla="*/ 0 w 80"/>
                  <a:gd name="T59" fmla="*/ 0 h 141"/>
                  <a:gd name="T60" fmla="*/ 0 w 80"/>
                  <a:gd name="T61" fmla="*/ 0 h 141"/>
                  <a:gd name="T62" fmla="*/ 0 w 80"/>
                  <a:gd name="T63" fmla="*/ 0 h 141"/>
                  <a:gd name="T64" fmla="*/ 0 w 80"/>
                  <a:gd name="T65" fmla="*/ 0 h 141"/>
                  <a:gd name="T66" fmla="*/ 0 w 80"/>
                  <a:gd name="T67" fmla="*/ 0 h 141"/>
                  <a:gd name="T68" fmla="*/ 0 w 80"/>
                  <a:gd name="T69" fmla="*/ 0 h 141"/>
                  <a:gd name="T70" fmla="*/ 0 w 80"/>
                  <a:gd name="T71" fmla="*/ 0 h 141"/>
                  <a:gd name="T72" fmla="*/ 0 w 80"/>
                  <a:gd name="T73" fmla="*/ 0 h 141"/>
                  <a:gd name="T74" fmla="*/ 0 w 80"/>
                  <a:gd name="T75" fmla="*/ 0 h 141"/>
                  <a:gd name="T76" fmla="*/ 0 w 80"/>
                  <a:gd name="T77" fmla="*/ 0 h 141"/>
                  <a:gd name="T78" fmla="*/ 0 w 80"/>
                  <a:gd name="T79" fmla="*/ 0 h 141"/>
                  <a:gd name="T80" fmla="*/ 0 w 80"/>
                  <a:gd name="T81" fmla="*/ 0 h 141"/>
                  <a:gd name="T82" fmla="*/ 0 w 80"/>
                  <a:gd name="T83" fmla="*/ 0 h 141"/>
                  <a:gd name="T84" fmla="*/ 0 w 80"/>
                  <a:gd name="T85" fmla="*/ 0 h 141"/>
                  <a:gd name="T86" fmla="*/ 0 w 80"/>
                  <a:gd name="T87" fmla="*/ 0 h 141"/>
                  <a:gd name="T88" fmla="*/ 0 w 80"/>
                  <a:gd name="T89" fmla="*/ 0 h 141"/>
                  <a:gd name="T90" fmla="*/ 0 w 80"/>
                  <a:gd name="T91" fmla="*/ 0 h 141"/>
                  <a:gd name="T92" fmla="*/ 0 w 80"/>
                  <a:gd name="T93" fmla="*/ 0 h 141"/>
                  <a:gd name="T94" fmla="*/ 0 w 80"/>
                  <a:gd name="T95" fmla="*/ 0 h 141"/>
                  <a:gd name="T96" fmla="*/ 0 w 80"/>
                  <a:gd name="T97" fmla="*/ 0 h 141"/>
                  <a:gd name="T98" fmla="*/ 0 w 80"/>
                  <a:gd name="T99" fmla="*/ 0 h 141"/>
                  <a:gd name="T100" fmla="*/ 0 w 80"/>
                  <a:gd name="T101" fmla="*/ 0 h 141"/>
                  <a:gd name="T102" fmla="*/ 0 w 80"/>
                  <a:gd name="T103" fmla="*/ 0 h 141"/>
                  <a:gd name="T104" fmla="*/ 0 w 80"/>
                  <a:gd name="T105" fmla="*/ 0 h 141"/>
                  <a:gd name="T106" fmla="*/ 0 w 80"/>
                  <a:gd name="T107" fmla="*/ 0 h 141"/>
                  <a:gd name="T108" fmla="*/ 0 w 80"/>
                  <a:gd name="T109" fmla="*/ 0 h 141"/>
                  <a:gd name="T110" fmla="*/ 0 w 80"/>
                  <a:gd name="T111" fmla="*/ 0 h 141"/>
                  <a:gd name="T112" fmla="*/ 0 w 80"/>
                  <a:gd name="T113" fmla="*/ 0 h 141"/>
                  <a:gd name="T114" fmla="*/ 0 w 80"/>
                  <a:gd name="T115" fmla="*/ 0 h 141"/>
                  <a:gd name="T116" fmla="*/ 0 w 80"/>
                  <a:gd name="T117" fmla="*/ 0 h 1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"/>
                  <a:gd name="T178" fmla="*/ 0 h 141"/>
                  <a:gd name="T179" fmla="*/ 80 w 80"/>
                  <a:gd name="T180" fmla="*/ 141 h 1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" h="141">
                    <a:moveTo>
                      <a:pt x="28" y="11"/>
                    </a:moveTo>
                    <a:lnTo>
                      <a:pt x="30" y="11"/>
                    </a:lnTo>
                    <a:lnTo>
                      <a:pt x="34" y="14"/>
                    </a:lnTo>
                    <a:lnTo>
                      <a:pt x="38" y="15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6" y="24"/>
                    </a:lnTo>
                    <a:lnTo>
                      <a:pt x="48" y="25"/>
                    </a:lnTo>
                    <a:lnTo>
                      <a:pt x="50" y="28"/>
                    </a:lnTo>
                    <a:lnTo>
                      <a:pt x="53" y="30"/>
                    </a:lnTo>
                    <a:lnTo>
                      <a:pt x="54" y="34"/>
                    </a:lnTo>
                    <a:lnTo>
                      <a:pt x="57" y="36"/>
                    </a:lnTo>
                    <a:lnTo>
                      <a:pt x="58" y="40"/>
                    </a:lnTo>
                    <a:lnTo>
                      <a:pt x="59" y="41"/>
                    </a:lnTo>
                    <a:lnTo>
                      <a:pt x="63" y="45"/>
                    </a:lnTo>
                    <a:lnTo>
                      <a:pt x="64" y="48"/>
                    </a:lnTo>
                    <a:lnTo>
                      <a:pt x="67" y="50"/>
                    </a:lnTo>
                    <a:lnTo>
                      <a:pt x="67" y="53"/>
                    </a:lnTo>
                    <a:lnTo>
                      <a:pt x="69" y="58"/>
                    </a:lnTo>
                    <a:lnTo>
                      <a:pt x="70" y="60"/>
                    </a:lnTo>
                    <a:lnTo>
                      <a:pt x="72" y="64"/>
                    </a:lnTo>
                    <a:lnTo>
                      <a:pt x="74" y="67"/>
                    </a:lnTo>
                    <a:lnTo>
                      <a:pt x="74" y="69"/>
                    </a:lnTo>
                    <a:lnTo>
                      <a:pt x="77" y="72"/>
                    </a:lnTo>
                    <a:lnTo>
                      <a:pt x="77" y="74"/>
                    </a:lnTo>
                    <a:lnTo>
                      <a:pt x="78" y="77"/>
                    </a:lnTo>
                    <a:lnTo>
                      <a:pt x="79" y="80"/>
                    </a:lnTo>
                    <a:lnTo>
                      <a:pt x="79" y="82"/>
                    </a:lnTo>
                    <a:lnTo>
                      <a:pt x="80" y="84"/>
                    </a:lnTo>
                    <a:lnTo>
                      <a:pt x="80" y="87"/>
                    </a:lnTo>
                    <a:lnTo>
                      <a:pt x="80" y="88"/>
                    </a:lnTo>
                    <a:lnTo>
                      <a:pt x="80" y="92"/>
                    </a:lnTo>
                    <a:lnTo>
                      <a:pt x="80" y="93"/>
                    </a:lnTo>
                    <a:lnTo>
                      <a:pt x="80" y="95"/>
                    </a:lnTo>
                    <a:lnTo>
                      <a:pt x="80" y="98"/>
                    </a:lnTo>
                    <a:lnTo>
                      <a:pt x="80" y="101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9" y="107"/>
                    </a:lnTo>
                    <a:lnTo>
                      <a:pt x="79" y="111"/>
                    </a:lnTo>
                    <a:lnTo>
                      <a:pt x="78" y="113"/>
                    </a:lnTo>
                    <a:lnTo>
                      <a:pt x="77" y="114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5" y="122"/>
                    </a:lnTo>
                    <a:lnTo>
                      <a:pt x="74" y="123"/>
                    </a:lnTo>
                    <a:lnTo>
                      <a:pt x="74" y="127"/>
                    </a:lnTo>
                    <a:lnTo>
                      <a:pt x="72" y="128"/>
                    </a:lnTo>
                    <a:lnTo>
                      <a:pt x="72" y="131"/>
                    </a:lnTo>
                    <a:lnTo>
                      <a:pt x="70" y="133"/>
                    </a:lnTo>
                    <a:lnTo>
                      <a:pt x="70" y="137"/>
                    </a:lnTo>
                    <a:lnTo>
                      <a:pt x="69" y="141"/>
                    </a:lnTo>
                    <a:lnTo>
                      <a:pt x="68" y="138"/>
                    </a:lnTo>
                    <a:lnTo>
                      <a:pt x="68" y="136"/>
                    </a:lnTo>
                    <a:lnTo>
                      <a:pt x="68" y="133"/>
                    </a:lnTo>
                    <a:lnTo>
                      <a:pt x="68" y="131"/>
                    </a:lnTo>
                    <a:lnTo>
                      <a:pt x="68" y="128"/>
                    </a:lnTo>
                    <a:lnTo>
                      <a:pt x="68" y="126"/>
                    </a:lnTo>
                    <a:lnTo>
                      <a:pt x="68" y="123"/>
                    </a:lnTo>
                    <a:lnTo>
                      <a:pt x="67" y="121"/>
                    </a:lnTo>
                    <a:lnTo>
                      <a:pt x="67" y="118"/>
                    </a:lnTo>
                    <a:lnTo>
                      <a:pt x="67" y="114"/>
                    </a:lnTo>
                    <a:lnTo>
                      <a:pt x="67" y="111"/>
                    </a:lnTo>
                    <a:lnTo>
                      <a:pt x="67" y="108"/>
                    </a:lnTo>
                    <a:lnTo>
                      <a:pt x="67" y="104"/>
                    </a:lnTo>
                    <a:lnTo>
                      <a:pt x="65" y="102"/>
                    </a:lnTo>
                    <a:lnTo>
                      <a:pt x="64" y="98"/>
                    </a:lnTo>
                    <a:lnTo>
                      <a:pt x="64" y="94"/>
                    </a:lnTo>
                    <a:lnTo>
                      <a:pt x="63" y="92"/>
                    </a:lnTo>
                    <a:lnTo>
                      <a:pt x="62" y="87"/>
                    </a:lnTo>
                    <a:lnTo>
                      <a:pt x="60" y="84"/>
                    </a:lnTo>
                    <a:lnTo>
                      <a:pt x="59" y="80"/>
                    </a:lnTo>
                    <a:lnTo>
                      <a:pt x="59" y="77"/>
                    </a:lnTo>
                    <a:lnTo>
                      <a:pt x="58" y="73"/>
                    </a:lnTo>
                    <a:lnTo>
                      <a:pt x="57" y="70"/>
                    </a:lnTo>
                    <a:lnTo>
                      <a:pt x="55" y="67"/>
                    </a:lnTo>
                    <a:lnTo>
                      <a:pt x="54" y="64"/>
                    </a:lnTo>
                    <a:lnTo>
                      <a:pt x="53" y="60"/>
                    </a:lnTo>
                    <a:lnTo>
                      <a:pt x="52" y="58"/>
                    </a:lnTo>
                    <a:lnTo>
                      <a:pt x="50" y="53"/>
                    </a:lnTo>
                    <a:lnTo>
                      <a:pt x="48" y="51"/>
                    </a:lnTo>
                    <a:lnTo>
                      <a:pt x="46" y="49"/>
                    </a:lnTo>
                    <a:lnTo>
                      <a:pt x="44" y="46"/>
                    </a:lnTo>
                    <a:lnTo>
                      <a:pt x="43" y="43"/>
                    </a:lnTo>
                    <a:lnTo>
                      <a:pt x="40" y="40"/>
                    </a:lnTo>
                    <a:lnTo>
                      <a:pt x="39" y="38"/>
                    </a:lnTo>
                    <a:lnTo>
                      <a:pt x="35" y="36"/>
                    </a:lnTo>
                    <a:lnTo>
                      <a:pt x="34" y="34"/>
                    </a:lnTo>
                    <a:lnTo>
                      <a:pt x="33" y="33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5" y="25"/>
                    </a:lnTo>
                    <a:lnTo>
                      <a:pt x="24" y="23"/>
                    </a:lnTo>
                    <a:lnTo>
                      <a:pt x="21" y="21"/>
                    </a:lnTo>
                    <a:lnTo>
                      <a:pt x="20" y="19"/>
                    </a:lnTo>
                    <a:lnTo>
                      <a:pt x="18" y="16"/>
                    </a:lnTo>
                    <a:lnTo>
                      <a:pt x="16" y="15"/>
                    </a:lnTo>
                    <a:lnTo>
                      <a:pt x="12" y="11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6" name="Freeform 279"/>
              <p:cNvSpPr>
                <a:spLocks noChangeAspect="1"/>
              </p:cNvSpPr>
              <p:nvPr/>
            </p:nvSpPr>
            <p:spPr bwMode="auto">
              <a:xfrm>
                <a:off x="2754" y="385"/>
                <a:ext cx="28" cy="15"/>
              </a:xfrm>
              <a:custGeom>
                <a:avLst/>
                <a:gdLst>
                  <a:gd name="T0" fmla="*/ 0 w 113"/>
                  <a:gd name="T1" fmla="*/ 0 h 61"/>
                  <a:gd name="T2" fmla="*/ 0 w 113"/>
                  <a:gd name="T3" fmla="*/ 0 h 61"/>
                  <a:gd name="T4" fmla="*/ 0 w 113"/>
                  <a:gd name="T5" fmla="*/ 0 h 61"/>
                  <a:gd name="T6" fmla="*/ 0 w 113"/>
                  <a:gd name="T7" fmla="*/ 0 h 61"/>
                  <a:gd name="T8" fmla="*/ 0 w 113"/>
                  <a:gd name="T9" fmla="*/ 0 h 61"/>
                  <a:gd name="T10" fmla="*/ 0 w 113"/>
                  <a:gd name="T11" fmla="*/ 0 h 61"/>
                  <a:gd name="T12" fmla="*/ 0 w 113"/>
                  <a:gd name="T13" fmla="*/ 0 h 61"/>
                  <a:gd name="T14" fmla="*/ 0 w 113"/>
                  <a:gd name="T15" fmla="*/ 0 h 61"/>
                  <a:gd name="T16" fmla="*/ 0 w 113"/>
                  <a:gd name="T17" fmla="*/ 0 h 61"/>
                  <a:gd name="T18" fmla="*/ 0 w 113"/>
                  <a:gd name="T19" fmla="*/ 0 h 61"/>
                  <a:gd name="T20" fmla="*/ 0 w 113"/>
                  <a:gd name="T21" fmla="*/ 0 h 61"/>
                  <a:gd name="T22" fmla="*/ 0 w 113"/>
                  <a:gd name="T23" fmla="*/ 0 h 61"/>
                  <a:gd name="T24" fmla="*/ 0 w 113"/>
                  <a:gd name="T25" fmla="*/ 0 h 61"/>
                  <a:gd name="T26" fmla="*/ 0 w 113"/>
                  <a:gd name="T27" fmla="*/ 0 h 61"/>
                  <a:gd name="T28" fmla="*/ 0 w 113"/>
                  <a:gd name="T29" fmla="*/ 0 h 61"/>
                  <a:gd name="T30" fmla="*/ 0 w 113"/>
                  <a:gd name="T31" fmla="*/ 0 h 61"/>
                  <a:gd name="T32" fmla="*/ 0 w 113"/>
                  <a:gd name="T33" fmla="*/ 0 h 61"/>
                  <a:gd name="T34" fmla="*/ 0 w 113"/>
                  <a:gd name="T35" fmla="*/ 0 h 61"/>
                  <a:gd name="T36" fmla="*/ 0 w 113"/>
                  <a:gd name="T37" fmla="*/ 0 h 61"/>
                  <a:gd name="T38" fmla="*/ 0 w 113"/>
                  <a:gd name="T39" fmla="*/ 0 h 61"/>
                  <a:gd name="T40" fmla="*/ 0 w 113"/>
                  <a:gd name="T41" fmla="*/ 0 h 61"/>
                  <a:gd name="T42" fmla="*/ 0 w 113"/>
                  <a:gd name="T43" fmla="*/ 0 h 61"/>
                  <a:gd name="T44" fmla="*/ 0 w 113"/>
                  <a:gd name="T45" fmla="*/ 0 h 61"/>
                  <a:gd name="T46" fmla="*/ 0 w 113"/>
                  <a:gd name="T47" fmla="*/ 0 h 61"/>
                  <a:gd name="T48" fmla="*/ 0 w 113"/>
                  <a:gd name="T49" fmla="*/ 0 h 61"/>
                  <a:gd name="T50" fmla="*/ 0 w 113"/>
                  <a:gd name="T51" fmla="*/ 0 h 61"/>
                  <a:gd name="T52" fmla="*/ 0 w 113"/>
                  <a:gd name="T53" fmla="*/ 0 h 61"/>
                  <a:gd name="T54" fmla="*/ 0 w 113"/>
                  <a:gd name="T55" fmla="*/ 0 h 61"/>
                  <a:gd name="T56" fmla="*/ 0 w 113"/>
                  <a:gd name="T57" fmla="*/ 0 h 61"/>
                  <a:gd name="T58" fmla="*/ 0 w 113"/>
                  <a:gd name="T59" fmla="*/ 0 h 61"/>
                  <a:gd name="T60" fmla="*/ 0 w 113"/>
                  <a:gd name="T61" fmla="*/ 0 h 61"/>
                  <a:gd name="T62" fmla="*/ 0 w 113"/>
                  <a:gd name="T63" fmla="*/ 0 h 61"/>
                  <a:gd name="T64" fmla="*/ 0 w 113"/>
                  <a:gd name="T65" fmla="*/ 0 h 61"/>
                  <a:gd name="T66" fmla="*/ 0 w 113"/>
                  <a:gd name="T67" fmla="*/ 0 h 61"/>
                  <a:gd name="T68" fmla="*/ 0 w 113"/>
                  <a:gd name="T69" fmla="*/ 0 h 61"/>
                  <a:gd name="T70" fmla="*/ 0 w 113"/>
                  <a:gd name="T71" fmla="*/ 0 h 61"/>
                  <a:gd name="T72" fmla="*/ 0 w 113"/>
                  <a:gd name="T73" fmla="*/ 0 h 61"/>
                  <a:gd name="T74" fmla="*/ 0 w 113"/>
                  <a:gd name="T75" fmla="*/ 0 h 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3"/>
                  <a:gd name="T115" fmla="*/ 0 h 61"/>
                  <a:gd name="T116" fmla="*/ 113 w 113"/>
                  <a:gd name="T117" fmla="*/ 61 h 6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3" h="61">
                    <a:moveTo>
                      <a:pt x="10" y="31"/>
                    </a:moveTo>
                    <a:lnTo>
                      <a:pt x="13" y="27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2" y="18"/>
                    </a:lnTo>
                    <a:lnTo>
                      <a:pt x="24" y="17"/>
                    </a:lnTo>
                    <a:lnTo>
                      <a:pt x="27" y="15"/>
                    </a:lnTo>
                    <a:lnTo>
                      <a:pt x="32" y="13"/>
                    </a:lnTo>
                    <a:lnTo>
                      <a:pt x="34" y="12"/>
                    </a:lnTo>
                    <a:lnTo>
                      <a:pt x="38" y="11"/>
                    </a:lnTo>
                    <a:lnTo>
                      <a:pt x="43" y="8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4" y="6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73" y="1"/>
                    </a:lnTo>
                    <a:lnTo>
                      <a:pt x="76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1" y="1"/>
                    </a:lnTo>
                    <a:lnTo>
                      <a:pt x="113" y="2"/>
                    </a:lnTo>
                    <a:lnTo>
                      <a:pt x="111" y="2"/>
                    </a:lnTo>
                    <a:lnTo>
                      <a:pt x="107" y="2"/>
                    </a:lnTo>
                    <a:lnTo>
                      <a:pt x="106" y="2"/>
                    </a:lnTo>
                    <a:lnTo>
                      <a:pt x="103" y="2"/>
                    </a:lnTo>
                    <a:lnTo>
                      <a:pt x="101" y="3"/>
                    </a:lnTo>
                    <a:lnTo>
                      <a:pt x="98" y="5"/>
                    </a:lnTo>
                    <a:lnTo>
                      <a:pt x="96" y="5"/>
                    </a:lnTo>
                    <a:lnTo>
                      <a:pt x="93" y="5"/>
                    </a:lnTo>
                    <a:lnTo>
                      <a:pt x="90" y="5"/>
                    </a:lnTo>
                    <a:lnTo>
                      <a:pt x="87" y="6"/>
                    </a:lnTo>
                    <a:lnTo>
                      <a:pt x="83" y="6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4" y="8"/>
                    </a:lnTo>
                    <a:lnTo>
                      <a:pt x="69" y="8"/>
                    </a:lnTo>
                    <a:lnTo>
                      <a:pt x="67" y="10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50" y="13"/>
                    </a:lnTo>
                    <a:lnTo>
                      <a:pt x="48" y="15"/>
                    </a:lnTo>
                    <a:lnTo>
                      <a:pt x="44" y="15"/>
                    </a:lnTo>
                    <a:lnTo>
                      <a:pt x="42" y="16"/>
                    </a:lnTo>
                    <a:lnTo>
                      <a:pt x="39" y="16"/>
                    </a:lnTo>
                    <a:lnTo>
                      <a:pt x="37" y="17"/>
                    </a:lnTo>
                    <a:lnTo>
                      <a:pt x="34" y="20"/>
                    </a:lnTo>
                    <a:lnTo>
                      <a:pt x="32" y="21"/>
                    </a:lnTo>
                    <a:lnTo>
                      <a:pt x="29" y="24"/>
                    </a:lnTo>
                    <a:lnTo>
                      <a:pt x="27" y="25"/>
                    </a:lnTo>
                    <a:lnTo>
                      <a:pt x="24" y="29"/>
                    </a:lnTo>
                    <a:lnTo>
                      <a:pt x="22" y="31"/>
                    </a:lnTo>
                    <a:lnTo>
                      <a:pt x="19" y="34"/>
                    </a:lnTo>
                    <a:lnTo>
                      <a:pt x="17" y="37"/>
                    </a:lnTo>
                    <a:lnTo>
                      <a:pt x="14" y="41"/>
                    </a:lnTo>
                    <a:lnTo>
                      <a:pt x="11" y="44"/>
                    </a:lnTo>
                    <a:lnTo>
                      <a:pt x="0" y="6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7" name="Freeform 280"/>
              <p:cNvSpPr>
                <a:spLocks noChangeAspect="1"/>
              </p:cNvSpPr>
              <p:nvPr/>
            </p:nvSpPr>
            <p:spPr bwMode="auto">
              <a:xfrm>
                <a:off x="2803" y="450"/>
                <a:ext cx="23" cy="17"/>
              </a:xfrm>
              <a:custGeom>
                <a:avLst/>
                <a:gdLst>
                  <a:gd name="T0" fmla="*/ 0 w 92"/>
                  <a:gd name="T1" fmla="*/ 0 h 69"/>
                  <a:gd name="T2" fmla="*/ 0 w 92"/>
                  <a:gd name="T3" fmla="*/ 0 h 69"/>
                  <a:gd name="T4" fmla="*/ 0 w 92"/>
                  <a:gd name="T5" fmla="*/ 0 h 69"/>
                  <a:gd name="T6" fmla="*/ 0 w 92"/>
                  <a:gd name="T7" fmla="*/ 0 h 69"/>
                  <a:gd name="T8" fmla="*/ 0 w 92"/>
                  <a:gd name="T9" fmla="*/ 0 h 69"/>
                  <a:gd name="T10" fmla="*/ 0 w 92"/>
                  <a:gd name="T11" fmla="*/ 0 h 69"/>
                  <a:gd name="T12" fmla="*/ 0 w 92"/>
                  <a:gd name="T13" fmla="*/ 0 h 69"/>
                  <a:gd name="T14" fmla="*/ 0 w 92"/>
                  <a:gd name="T15" fmla="*/ 0 h 69"/>
                  <a:gd name="T16" fmla="*/ 0 w 92"/>
                  <a:gd name="T17" fmla="*/ 0 h 69"/>
                  <a:gd name="T18" fmla="*/ 0 w 92"/>
                  <a:gd name="T19" fmla="*/ 0 h 69"/>
                  <a:gd name="T20" fmla="*/ 0 w 92"/>
                  <a:gd name="T21" fmla="*/ 0 h 69"/>
                  <a:gd name="T22" fmla="*/ 0 w 92"/>
                  <a:gd name="T23" fmla="*/ 0 h 69"/>
                  <a:gd name="T24" fmla="*/ 0 w 92"/>
                  <a:gd name="T25" fmla="*/ 0 h 69"/>
                  <a:gd name="T26" fmla="*/ 0 w 92"/>
                  <a:gd name="T27" fmla="*/ 0 h 69"/>
                  <a:gd name="T28" fmla="*/ 0 w 92"/>
                  <a:gd name="T29" fmla="*/ 0 h 69"/>
                  <a:gd name="T30" fmla="*/ 0 w 92"/>
                  <a:gd name="T31" fmla="*/ 0 h 69"/>
                  <a:gd name="T32" fmla="*/ 0 w 92"/>
                  <a:gd name="T33" fmla="*/ 0 h 69"/>
                  <a:gd name="T34" fmla="*/ 0 w 92"/>
                  <a:gd name="T35" fmla="*/ 0 h 69"/>
                  <a:gd name="T36" fmla="*/ 0 w 92"/>
                  <a:gd name="T37" fmla="*/ 0 h 69"/>
                  <a:gd name="T38" fmla="*/ 0 w 92"/>
                  <a:gd name="T39" fmla="*/ 0 h 69"/>
                  <a:gd name="T40" fmla="*/ 0 w 92"/>
                  <a:gd name="T41" fmla="*/ 0 h 69"/>
                  <a:gd name="T42" fmla="*/ 0 w 92"/>
                  <a:gd name="T43" fmla="*/ 0 h 69"/>
                  <a:gd name="T44" fmla="*/ 0 w 92"/>
                  <a:gd name="T45" fmla="*/ 0 h 69"/>
                  <a:gd name="T46" fmla="*/ 0 w 92"/>
                  <a:gd name="T47" fmla="*/ 0 h 69"/>
                  <a:gd name="T48" fmla="*/ 0 w 92"/>
                  <a:gd name="T49" fmla="*/ 0 h 69"/>
                  <a:gd name="T50" fmla="*/ 0 w 92"/>
                  <a:gd name="T51" fmla="*/ 0 h 69"/>
                  <a:gd name="T52" fmla="*/ 0 w 92"/>
                  <a:gd name="T53" fmla="*/ 0 h 69"/>
                  <a:gd name="T54" fmla="*/ 0 w 92"/>
                  <a:gd name="T55" fmla="*/ 0 h 69"/>
                  <a:gd name="T56" fmla="*/ 0 w 92"/>
                  <a:gd name="T57" fmla="*/ 0 h 69"/>
                  <a:gd name="T58" fmla="*/ 0 w 92"/>
                  <a:gd name="T59" fmla="*/ 0 h 69"/>
                  <a:gd name="T60" fmla="*/ 0 w 92"/>
                  <a:gd name="T61" fmla="*/ 0 h 69"/>
                  <a:gd name="T62" fmla="*/ 0 w 92"/>
                  <a:gd name="T63" fmla="*/ 0 h 69"/>
                  <a:gd name="T64" fmla="*/ 0 w 92"/>
                  <a:gd name="T65" fmla="*/ 0 h 69"/>
                  <a:gd name="T66" fmla="*/ 0 w 92"/>
                  <a:gd name="T67" fmla="*/ 0 h 69"/>
                  <a:gd name="T68" fmla="*/ 0 w 92"/>
                  <a:gd name="T69" fmla="*/ 0 h 69"/>
                  <a:gd name="T70" fmla="*/ 0 w 92"/>
                  <a:gd name="T71" fmla="*/ 0 h 69"/>
                  <a:gd name="T72" fmla="*/ 0 w 92"/>
                  <a:gd name="T73" fmla="*/ 0 h 69"/>
                  <a:gd name="T74" fmla="*/ 0 w 92"/>
                  <a:gd name="T75" fmla="*/ 0 h 69"/>
                  <a:gd name="T76" fmla="*/ 0 w 92"/>
                  <a:gd name="T77" fmla="*/ 0 h 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2"/>
                  <a:gd name="T118" fmla="*/ 0 h 69"/>
                  <a:gd name="T119" fmla="*/ 92 w 92"/>
                  <a:gd name="T120" fmla="*/ 69 h 6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2" h="69">
                    <a:moveTo>
                      <a:pt x="92" y="0"/>
                    </a:moveTo>
                    <a:lnTo>
                      <a:pt x="91" y="2"/>
                    </a:lnTo>
                    <a:lnTo>
                      <a:pt x="88" y="7"/>
                    </a:lnTo>
                    <a:lnTo>
                      <a:pt x="87" y="9"/>
                    </a:lnTo>
                    <a:lnTo>
                      <a:pt x="86" y="10"/>
                    </a:lnTo>
                    <a:lnTo>
                      <a:pt x="84" y="14"/>
                    </a:lnTo>
                    <a:lnTo>
                      <a:pt x="83" y="15"/>
                    </a:lnTo>
                    <a:lnTo>
                      <a:pt x="81" y="17"/>
                    </a:lnTo>
                    <a:lnTo>
                      <a:pt x="79" y="20"/>
                    </a:lnTo>
                    <a:lnTo>
                      <a:pt x="77" y="21"/>
                    </a:lnTo>
                    <a:lnTo>
                      <a:pt x="77" y="24"/>
                    </a:lnTo>
                    <a:lnTo>
                      <a:pt x="76" y="26"/>
                    </a:lnTo>
                    <a:lnTo>
                      <a:pt x="73" y="29"/>
                    </a:lnTo>
                    <a:lnTo>
                      <a:pt x="72" y="31"/>
                    </a:lnTo>
                    <a:lnTo>
                      <a:pt x="69" y="32"/>
                    </a:lnTo>
                    <a:lnTo>
                      <a:pt x="66" y="36"/>
                    </a:lnTo>
                    <a:lnTo>
                      <a:pt x="62" y="41"/>
                    </a:lnTo>
                    <a:lnTo>
                      <a:pt x="59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50" y="54"/>
                    </a:lnTo>
                    <a:lnTo>
                      <a:pt x="47" y="55"/>
                    </a:lnTo>
                    <a:lnTo>
                      <a:pt x="45" y="58"/>
                    </a:lnTo>
                    <a:lnTo>
                      <a:pt x="43" y="59"/>
                    </a:lnTo>
                    <a:lnTo>
                      <a:pt x="42" y="60"/>
                    </a:lnTo>
                    <a:lnTo>
                      <a:pt x="38" y="61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29" y="64"/>
                    </a:lnTo>
                    <a:lnTo>
                      <a:pt x="28" y="64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19" y="66"/>
                    </a:lnTo>
                    <a:lnTo>
                      <a:pt x="18" y="68"/>
                    </a:lnTo>
                    <a:lnTo>
                      <a:pt x="14" y="68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9"/>
                    </a:lnTo>
                    <a:lnTo>
                      <a:pt x="3" y="69"/>
                    </a:lnTo>
                    <a:lnTo>
                      <a:pt x="0" y="69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0" y="64"/>
                    </a:lnTo>
                    <a:lnTo>
                      <a:pt x="14" y="63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1" y="59"/>
                    </a:lnTo>
                    <a:lnTo>
                      <a:pt x="23" y="59"/>
                    </a:lnTo>
                    <a:lnTo>
                      <a:pt x="25" y="58"/>
                    </a:lnTo>
                    <a:lnTo>
                      <a:pt x="29" y="55"/>
                    </a:lnTo>
                    <a:lnTo>
                      <a:pt x="33" y="54"/>
                    </a:lnTo>
                    <a:lnTo>
                      <a:pt x="37" y="51"/>
                    </a:lnTo>
                    <a:lnTo>
                      <a:pt x="40" y="50"/>
                    </a:lnTo>
                    <a:lnTo>
                      <a:pt x="43" y="48"/>
                    </a:lnTo>
                    <a:lnTo>
                      <a:pt x="47" y="46"/>
                    </a:lnTo>
                    <a:lnTo>
                      <a:pt x="49" y="44"/>
                    </a:lnTo>
                    <a:lnTo>
                      <a:pt x="50" y="44"/>
                    </a:lnTo>
                    <a:lnTo>
                      <a:pt x="52" y="41"/>
                    </a:lnTo>
                    <a:lnTo>
                      <a:pt x="54" y="39"/>
                    </a:lnTo>
                    <a:lnTo>
                      <a:pt x="57" y="35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5"/>
                    </a:lnTo>
                    <a:lnTo>
                      <a:pt x="69" y="21"/>
                    </a:lnTo>
                    <a:lnTo>
                      <a:pt x="74" y="19"/>
                    </a:lnTo>
                    <a:lnTo>
                      <a:pt x="77" y="14"/>
                    </a:lnTo>
                    <a:lnTo>
                      <a:pt x="79" y="11"/>
                    </a:lnTo>
                    <a:lnTo>
                      <a:pt x="83" y="7"/>
                    </a:lnTo>
                    <a:lnTo>
                      <a:pt x="86" y="5"/>
                    </a:lnTo>
                    <a:lnTo>
                      <a:pt x="88" y="2"/>
                    </a:lnTo>
                    <a:lnTo>
                      <a:pt x="91" y="1"/>
                    </a:lnTo>
                    <a:lnTo>
                      <a:pt x="91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8" name="Freeform 281"/>
              <p:cNvSpPr>
                <a:spLocks noChangeAspect="1"/>
              </p:cNvSpPr>
              <p:nvPr/>
            </p:nvSpPr>
            <p:spPr bwMode="auto">
              <a:xfrm>
                <a:off x="2765" y="409"/>
                <a:ext cx="30" cy="11"/>
              </a:xfrm>
              <a:custGeom>
                <a:avLst/>
                <a:gdLst>
                  <a:gd name="T0" fmla="*/ 0 w 120"/>
                  <a:gd name="T1" fmla="*/ 0 h 47"/>
                  <a:gd name="T2" fmla="*/ 0 w 120"/>
                  <a:gd name="T3" fmla="*/ 0 h 47"/>
                  <a:gd name="T4" fmla="*/ 0 w 120"/>
                  <a:gd name="T5" fmla="*/ 0 h 47"/>
                  <a:gd name="T6" fmla="*/ 0 w 120"/>
                  <a:gd name="T7" fmla="*/ 0 h 47"/>
                  <a:gd name="T8" fmla="*/ 0 w 120"/>
                  <a:gd name="T9" fmla="*/ 0 h 47"/>
                  <a:gd name="T10" fmla="*/ 0 w 120"/>
                  <a:gd name="T11" fmla="*/ 0 h 47"/>
                  <a:gd name="T12" fmla="*/ 0 w 120"/>
                  <a:gd name="T13" fmla="*/ 0 h 47"/>
                  <a:gd name="T14" fmla="*/ 0 w 120"/>
                  <a:gd name="T15" fmla="*/ 0 h 47"/>
                  <a:gd name="T16" fmla="*/ 0 w 120"/>
                  <a:gd name="T17" fmla="*/ 0 h 47"/>
                  <a:gd name="T18" fmla="*/ 0 w 120"/>
                  <a:gd name="T19" fmla="*/ 0 h 47"/>
                  <a:gd name="T20" fmla="*/ 0 w 120"/>
                  <a:gd name="T21" fmla="*/ 0 h 47"/>
                  <a:gd name="T22" fmla="*/ 0 w 120"/>
                  <a:gd name="T23" fmla="*/ 0 h 47"/>
                  <a:gd name="T24" fmla="*/ 0 w 120"/>
                  <a:gd name="T25" fmla="*/ 0 h 47"/>
                  <a:gd name="T26" fmla="*/ 0 w 120"/>
                  <a:gd name="T27" fmla="*/ 0 h 47"/>
                  <a:gd name="T28" fmla="*/ 0 w 120"/>
                  <a:gd name="T29" fmla="*/ 0 h 47"/>
                  <a:gd name="T30" fmla="*/ 0 w 120"/>
                  <a:gd name="T31" fmla="*/ 0 h 47"/>
                  <a:gd name="T32" fmla="*/ 0 w 120"/>
                  <a:gd name="T33" fmla="*/ 0 h 47"/>
                  <a:gd name="T34" fmla="*/ 0 w 120"/>
                  <a:gd name="T35" fmla="*/ 0 h 47"/>
                  <a:gd name="T36" fmla="*/ 0 w 120"/>
                  <a:gd name="T37" fmla="*/ 0 h 47"/>
                  <a:gd name="T38" fmla="*/ 0 w 120"/>
                  <a:gd name="T39" fmla="*/ 0 h 47"/>
                  <a:gd name="T40" fmla="*/ 0 w 120"/>
                  <a:gd name="T41" fmla="*/ 0 h 47"/>
                  <a:gd name="T42" fmla="*/ 0 w 120"/>
                  <a:gd name="T43" fmla="*/ 0 h 47"/>
                  <a:gd name="T44" fmla="*/ 0 w 120"/>
                  <a:gd name="T45" fmla="*/ 0 h 47"/>
                  <a:gd name="T46" fmla="*/ 0 w 120"/>
                  <a:gd name="T47" fmla="*/ 0 h 47"/>
                  <a:gd name="T48" fmla="*/ 0 w 120"/>
                  <a:gd name="T49" fmla="*/ 0 h 47"/>
                  <a:gd name="T50" fmla="*/ 0 w 120"/>
                  <a:gd name="T51" fmla="*/ 0 h 47"/>
                  <a:gd name="T52" fmla="*/ 0 w 120"/>
                  <a:gd name="T53" fmla="*/ 0 h 47"/>
                  <a:gd name="T54" fmla="*/ 0 w 120"/>
                  <a:gd name="T55" fmla="*/ 0 h 47"/>
                  <a:gd name="T56" fmla="*/ 0 w 120"/>
                  <a:gd name="T57" fmla="*/ 0 h 47"/>
                  <a:gd name="T58" fmla="*/ 0 w 120"/>
                  <a:gd name="T59" fmla="*/ 0 h 47"/>
                  <a:gd name="T60" fmla="*/ 0 w 120"/>
                  <a:gd name="T61" fmla="*/ 0 h 47"/>
                  <a:gd name="T62" fmla="*/ 0 w 120"/>
                  <a:gd name="T63" fmla="*/ 0 h 47"/>
                  <a:gd name="T64" fmla="*/ 0 w 120"/>
                  <a:gd name="T65" fmla="*/ 0 h 47"/>
                  <a:gd name="T66" fmla="*/ 0 w 120"/>
                  <a:gd name="T67" fmla="*/ 0 h 47"/>
                  <a:gd name="T68" fmla="*/ 0 w 120"/>
                  <a:gd name="T69" fmla="*/ 0 h 47"/>
                  <a:gd name="T70" fmla="*/ 0 w 120"/>
                  <a:gd name="T71" fmla="*/ 0 h 47"/>
                  <a:gd name="T72" fmla="*/ 0 w 120"/>
                  <a:gd name="T73" fmla="*/ 0 h 47"/>
                  <a:gd name="T74" fmla="*/ 0 w 120"/>
                  <a:gd name="T75" fmla="*/ 0 h 47"/>
                  <a:gd name="T76" fmla="*/ 0 w 120"/>
                  <a:gd name="T77" fmla="*/ 0 h 47"/>
                  <a:gd name="T78" fmla="*/ 0 w 120"/>
                  <a:gd name="T79" fmla="*/ 0 h 47"/>
                  <a:gd name="T80" fmla="*/ 0 w 120"/>
                  <a:gd name="T81" fmla="*/ 0 h 47"/>
                  <a:gd name="T82" fmla="*/ 0 w 120"/>
                  <a:gd name="T83" fmla="*/ 0 h 47"/>
                  <a:gd name="T84" fmla="*/ 0 w 120"/>
                  <a:gd name="T85" fmla="*/ 0 h 47"/>
                  <a:gd name="T86" fmla="*/ 0 w 120"/>
                  <a:gd name="T87" fmla="*/ 0 h 47"/>
                  <a:gd name="T88" fmla="*/ 0 w 120"/>
                  <a:gd name="T89" fmla="*/ 0 h 47"/>
                  <a:gd name="T90" fmla="*/ 0 w 120"/>
                  <a:gd name="T91" fmla="*/ 0 h 47"/>
                  <a:gd name="T92" fmla="*/ 0 w 120"/>
                  <a:gd name="T93" fmla="*/ 0 h 47"/>
                  <a:gd name="T94" fmla="*/ 0 w 120"/>
                  <a:gd name="T95" fmla="*/ 0 h 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0"/>
                  <a:gd name="T145" fmla="*/ 0 h 47"/>
                  <a:gd name="T146" fmla="*/ 120 w 120"/>
                  <a:gd name="T147" fmla="*/ 47 h 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0" h="47">
                    <a:moveTo>
                      <a:pt x="10" y="13"/>
                    </a:moveTo>
                    <a:lnTo>
                      <a:pt x="13" y="10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5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7" y="4"/>
                    </a:lnTo>
                    <a:lnTo>
                      <a:pt x="70" y="5"/>
                    </a:lnTo>
                    <a:lnTo>
                      <a:pt x="74" y="5"/>
                    </a:lnTo>
                    <a:lnTo>
                      <a:pt x="78" y="6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8" y="10"/>
                    </a:lnTo>
                    <a:lnTo>
                      <a:pt x="92" y="13"/>
                    </a:lnTo>
                    <a:lnTo>
                      <a:pt x="94" y="15"/>
                    </a:lnTo>
                    <a:lnTo>
                      <a:pt x="98" y="18"/>
                    </a:lnTo>
                    <a:lnTo>
                      <a:pt x="101" y="22"/>
                    </a:lnTo>
                    <a:lnTo>
                      <a:pt x="103" y="25"/>
                    </a:lnTo>
                    <a:lnTo>
                      <a:pt x="107" y="29"/>
                    </a:lnTo>
                    <a:lnTo>
                      <a:pt x="110" y="33"/>
                    </a:lnTo>
                    <a:lnTo>
                      <a:pt x="111" y="35"/>
                    </a:lnTo>
                    <a:lnTo>
                      <a:pt x="113" y="39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5"/>
                    </a:lnTo>
                    <a:lnTo>
                      <a:pt x="118" y="47"/>
                    </a:lnTo>
                    <a:lnTo>
                      <a:pt x="120" y="47"/>
                    </a:lnTo>
                    <a:lnTo>
                      <a:pt x="118" y="47"/>
                    </a:lnTo>
                    <a:lnTo>
                      <a:pt x="117" y="47"/>
                    </a:lnTo>
                    <a:lnTo>
                      <a:pt x="115" y="44"/>
                    </a:lnTo>
                    <a:lnTo>
                      <a:pt x="112" y="42"/>
                    </a:lnTo>
                    <a:lnTo>
                      <a:pt x="110" y="40"/>
                    </a:lnTo>
                    <a:lnTo>
                      <a:pt x="108" y="39"/>
                    </a:lnTo>
                    <a:lnTo>
                      <a:pt x="106" y="38"/>
                    </a:lnTo>
                    <a:lnTo>
                      <a:pt x="103" y="37"/>
                    </a:lnTo>
                    <a:lnTo>
                      <a:pt x="102" y="35"/>
                    </a:lnTo>
                    <a:lnTo>
                      <a:pt x="99" y="34"/>
                    </a:lnTo>
                    <a:lnTo>
                      <a:pt x="97" y="33"/>
                    </a:lnTo>
                    <a:lnTo>
                      <a:pt x="94" y="32"/>
                    </a:lnTo>
                    <a:lnTo>
                      <a:pt x="92" y="29"/>
                    </a:lnTo>
                    <a:lnTo>
                      <a:pt x="89" y="28"/>
                    </a:lnTo>
                    <a:lnTo>
                      <a:pt x="87" y="27"/>
                    </a:lnTo>
                    <a:lnTo>
                      <a:pt x="83" y="25"/>
                    </a:lnTo>
                    <a:lnTo>
                      <a:pt x="81" y="23"/>
                    </a:lnTo>
                    <a:lnTo>
                      <a:pt x="78" y="23"/>
                    </a:lnTo>
                    <a:lnTo>
                      <a:pt x="76" y="22"/>
                    </a:lnTo>
                    <a:lnTo>
                      <a:pt x="73" y="19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0" y="15"/>
                    </a:lnTo>
                    <a:lnTo>
                      <a:pt x="58" y="15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0" y="15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4" y="15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1" y="19"/>
                    </a:lnTo>
                    <a:lnTo>
                      <a:pt x="9" y="22"/>
                    </a:lnTo>
                    <a:lnTo>
                      <a:pt x="6" y="22"/>
                    </a:lnTo>
                    <a:lnTo>
                      <a:pt x="4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9" name="Freeform 282"/>
              <p:cNvSpPr>
                <a:spLocks noChangeAspect="1"/>
              </p:cNvSpPr>
              <p:nvPr/>
            </p:nvSpPr>
            <p:spPr bwMode="auto">
              <a:xfrm>
                <a:off x="2764" y="417"/>
                <a:ext cx="26" cy="9"/>
              </a:xfrm>
              <a:custGeom>
                <a:avLst/>
                <a:gdLst>
                  <a:gd name="T0" fmla="*/ 0 w 105"/>
                  <a:gd name="T1" fmla="*/ 0 h 39"/>
                  <a:gd name="T2" fmla="*/ 0 w 105"/>
                  <a:gd name="T3" fmla="*/ 0 h 39"/>
                  <a:gd name="T4" fmla="*/ 0 w 105"/>
                  <a:gd name="T5" fmla="*/ 0 h 39"/>
                  <a:gd name="T6" fmla="*/ 0 w 105"/>
                  <a:gd name="T7" fmla="*/ 0 h 39"/>
                  <a:gd name="T8" fmla="*/ 0 w 105"/>
                  <a:gd name="T9" fmla="*/ 0 h 39"/>
                  <a:gd name="T10" fmla="*/ 0 w 105"/>
                  <a:gd name="T11" fmla="*/ 0 h 39"/>
                  <a:gd name="T12" fmla="*/ 0 w 105"/>
                  <a:gd name="T13" fmla="*/ 0 h 39"/>
                  <a:gd name="T14" fmla="*/ 0 w 105"/>
                  <a:gd name="T15" fmla="*/ 0 h 39"/>
                  <a:gd name="T16" fmla="*/ 0 w 105"/>
                  <a:gd name="T17" fmla="*/ 0 h 39"/>
                  <a:gd name="T18" fmla="*/ 0 w 105"/>
                  <a:gd name="T19" fmla="*/ 0 h 39"/>
                  <a:gd name="T20" fmla="*/ 0 w 105"/>
                  <a:gd name="T21" fmla="*/ 0 h 39"/>
                  <a:gd name="T22" fmla="*/ 0 w 105"/>
                  <a:gd name="T23" fmla="*/ 0 h 39"/>
                  <a:gd name="T24" fmla="*/ 0 w 105"/>
                  <a:gd name="T25" fmla="*/ 0 h 39"/>
                  <a:gd name="T26" fmla="*/ 0 w 105"/>
                  <a:gd name="T27" fmla="*/ 0 h 39"/>
                  <a:gd name="T28" fmla="*/ 0 w 105"/>
                  <a:gd name="T29" fmla="*/ 0 h 39"/>
                  <a:gd name="T30" fmla="*/ 0 w 105"/>
                  <a:gd name="T31" fmla="*/ 0 h 39"/>
                  <a:gd name="T32" fmla="*/ 0 w 105"/>
                  <a:gd name="T33" fmla="*/ 0 h 39"/>
                  <a:gd name="T34" fmla="*/ 0 w 105"/>
                  <a:gd name="T35" fmla="*/ 0 h 39"/>
                  <a:gd name="T36" fmla="*/ 0 w 105"/>
                  <a:gd name="T37" fmla="*/ 0 h 39"/>
                  <a:gd name="T38" fmla="*/ 0 w 105"/>
                  <a:gd name="T39" fmla="*/ 0 h 39"/>
                  <a:gd name="T40" fmla="*/ 0 w 105"/>
                  <a:gd name="T41" fmla="*/ 0 h 39"/>
                  <a:gd name="T42" fmla="*/ 0 w 105"/>
                  <a:gd name="T43" fmla="*/ 0 h 39"/>
                  <a:gd name="T44" fmla="*/ 0 w 105"/>
                  <a:gd name="T45" fmla="*/ 0 h 39"/>
                  <a:gd name="T46" fmla="*/ 0 w 105"/>
                  <a:gd name="T47" fmla="*/ 0 h 39"/>
                  <a:gd name="T48" fmla="*/ 0 w 105"/>
                  <a:gd name="T49" fmla="*/ 0 h 39"/>
                  <a:gd name="T50" fmla="*/ 0 w 105"/>
                  <a:gd name="T51" fmla="*/ 0 h 39"/>
                  <a:gd name="T52" fmla="*/ 0 w 105"/>
                  <a:gd name="T53" fmla="*/ 0 h 39"/>
                  <a:gd name="T54" fmla="*/ 0 w 105"/>
                  <a:gd name="T55" fmla="*/ 0 h 39"/>
                  <a:gd name="T56" fmla="*/ 0 w 105"/>
                  <a:gd name="T57" fmla="*/ 0 h 39"/>
                  <a:gd name="T58" fmla="*/ 0 w 105"/>
                  <a:gd name="T59" fmla="*/ 0 h 39"/>
                  <a:gd name="T60" fmla="*/ 0 w 105"/>
                  <a:gd name="T61" fmla="*/ 0 h 39"/>
                  <a:gd name="T62" fmla="*/ 0 w 105"/>
                  <a:gd name="T63" fmla="*/ 0 h 39"/>
                  <a:gd name="T64" fmla="*/ 0 w 105"/>
                  <a:gd name="T65" fmla="*/ 0 h 39"/>
                  <a:gd name="T66" fmla="*/ 0 w 105"/>
                  <a:gd name="T67" fmla="*/ 0 h 39"/>
                  <a:gd name="T68" fmla="*/ 0 w 105"/>
                  <a:gd name="T69" fmla="*/ 0 h 39"/>
                  <a:gd name="T70" fmla="*/ 0 w 105"/>
                  <a:gd name="T71" fmla="*/ 0 h 39"/>
                  <a:gd name="T72" fmla="*/ 0 w 105"/>
                  <a:gd name="T73" fmla="*/ 0 h 39"/>
                  <a:gd name="T74" fmla="*/ 0 w 105"/>
                  <a:gd name="T75" fmla="*/ 0 h 39"/>
                  <a:gd name="T76" fmla="*/ 0 w 105"/>
                  <a:gd name="T77" fmla="*/ 0 h 39"/>
                  <a:gd name="T78" fmla="*/ 0 w 105"/>
                  <a:gd name="T79" fmla="*/ 0 h 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5"/>
                  <a:gd name="T121" fmla="*/ 0 h 39"/>
                  <a:gd name="T122" fmla="*/ 105 w 105"/>
                  <a:gd name="T123" fmla="*/ 39 h 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5" h="39">
                    <a:moveTo>
                      <a:pt x="5" y="26"/>
                    </a:moveTo>
                    <a:lnTo>
                      <a:pt x="7" y="24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4" y="11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5" y="1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5" y="5"/>
                    </a:lnTo>
                    <a:lnTo>
                      <a:pt x="88" y="6"/>
                    </a:lnTo>
                    <a:lnTo>
                      <a:pt x="92" y="9"/>
                    </a:lnTo>
                    <a:lnTo>
                      <a:pt x="94" y="9"/>
                    </a:lnTo>
                    <a:lnTo>
                      <a:pt x="98" y="10"/>
                    </a:lnTo>
                    <a:lnTo>
                      <a:pt x="99" y="12"/>
                    </a:lnTo>
                    <a:lnTo>
                      <a:pt x="103" y="14"/>
                    </a:lnTo>
                    <a:lnTo>
                      <a:pt x="105" y="14"/>
                    </a:lnTo>
                    <a:lnTo>
                      <a:pt x="103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79" y="14"/>
                    </a:lnTo>
                    <a:lnTo>
                      <a:pt x="75" y="14"/>
                    </a:lnTo>
                    <a:lnTo>
                      <a:pt x="74" y="14"/>
                    </a:lnTo>
                    <a:lnTo>
                      <a:pt x="71" y="14"/>
                    </a:lnTo>
                    <a:lnTo>
                      <a:pt x="69" y="14"/>
                    </a:lnTo>
                    <a:lnTo>
                      <a:pt x="68" y="14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1" y="14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51" y="14"/>
                    </a:lnTo>
                    <a:lnTo>
                      <a:pt x="49" y="14"/>
                    </a:lnTo>
                    <a:lnTo>
                      <a:pt x="46" y="14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4" y="20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19" y="27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2" y="31"/>
                    </a:lnTo>
                    <a:lnTo>
                      <a:pt x="0" y="39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" name="Freeform 283"/>
              <p:cNvSpPr>
                <a:spLocks noChangeAspect="1"/>
              </p:cNvSpPr>
              <p:nvPr/>
            </p:nvSpPr>
            <p:spPr bwMode="auto">
              <a:xfrm>
                <a:off x="2882" y="492"/>
                <a:ext cx="21" cy="15"/>
              </a:xfrm>
              <a:custGeom>
                <a:avLst/>
                <a:gdLst>
                  <a:gd name="T0" fmla="*/ 0 w 83"/>
                  <a:gd name="T1" fmla="*/ 0 h 59"/>
                  <a:gd name="T2" fmla="*/ 0 w 83"/>
                  <a:gd name="T3" fmla="*/ 0 h 59"/>
                  <a:gd name="T4" fmla="*/ 0 w 83"/>
                  <a:gd name="T5" fmla="*/ 0 h 59"/>
                  <a:gd name="T6" fmla="*/ 0 w 83"/>
                  <a:gd name="T7" fmla="*/ 0 h 59"/>
                  <a:gd name="T8" fmla="*/ 0 w 83"/>
                  <a:gd name="T9" fmla="*/ 0 h 59"/>
                  <a:gd name="T10" fmla="*/ 0 w 83"/>
                  <a:gd name="T11" fmla="*/ 0 h 59"/>
                  <a:gd name="T12" fmla="*/ 0 w 83"/>
                  <a:gd name="T13" fmla="*/ 0 h 59"/>
                  <a:gd name="T14" fmla="*/ 0 w 83"/>
                  <a:gd name="T15" fmla="*/ 0 h 59"/>
                  <a:gd name="T16" fmla="*/ 0 w 83"/>
                  <a:gd name="T17" fmla="*/ 0 h 59"/>
                  <a:gd name="T18" fmla="*/ 0 w 83"/>
                  <a:gd name="T19" fmla="*/ 0 h 59"/>
                  <a:gd name="T20" fmla="*/ 0 w 83"/>
                  <a:gd name="T21" fmla="*/ 0 h 59"/>
                  <a:gd name="T22" fmla="*/ 0 w 83"/>
                  <a:gd name="T23" fmla="*/ 0 h 59"/>
                  <a:gd name="T24" fmla="*/ 0 w 83"/>
                  <a:gd name="T25" fmla="*/ 0 h 59"/>
                  <a:gd name="T26" fmla="*/ 0 w 83"/>
                  <a:gd name="T27" fmla="*/ 0 h 59"/>
                  <a:gd name="T28" fmla="*/ 0 w 83"/>
                  <a:gd name="T29" fmla="*/ 0 h 59"/>
                  <a:gd name="T30" fmla="*/ 0 w 83"/>
                  <a:gd name="T31" fmla="*/ 0 h 59"/>
                  <a:gd name="T32" fmla="*/ 0 w 83"/>
                  <a:gd name="T33" fmla="*/ 0 h 59"/>
                  <a:gd name="T34" fmla="*/ 0 w 83"/>
                  <a:gd name="T35" fmla="*/ 0 h 59"/>
                  <a:gd name="T36" fmla="*/ 0 w 83"/>
                  <a:gd name="T37" fmla="*/ 0 h 59"/>
                  <a:gd name="T38" fmla="*/ 0 w 83"/>
                  <a:gd name="T39" fmla="*/ 0 h 59"/>
                  <a:gd name="T40" fmla="*/ 0 w 83"/>
                  <a:gd name="T41" fmla="*/ 0 h 59"/>
                  <a:gd name="T42" fmla="*/ 0 w 83"/>
                  <a:gd name="T43" fmla="*/ 0 h 59"/>
                  <a:gd name="T44" fmla="*/ 0 w 83"/>
                  <a:gd name="T45" fmla="*/ 0 h 59"/>
                  <a:gd name="T46" fmla="*/ 0 w 83"/>
                  <a:gd name="T47" fmla="*/ 0 h 59"/>
                  <a:gd name="T48" fmla="*/ 0 w 83"/>
                  <a:gd name="T49" fmla="*/ 0 h 59"/>
                  <a:gd name="T50" fmla="*/ 0 w 83"/>
                  <a:gd name="T51" fmla="*/ 0 h 59"/>
                  <a:gd name="T52" fmla="*/ 0 w 83"/>
                  <a:gd name="T53" fmla="*/ 0 h 59"/>
                  <a:gd name="T54" fmla="*/ 0 w 83"/>
                  <a:gd name="T55" fmla="*/ 0 h 59"/>
                  <a:gd name="T56" fmla="*/ 0 w 83"/>
                  <a:gd name="T57" fmla="*/ 0 h 59"/>
                  <a:gd name="T58" fmla="*/ 0 w 83"/>
                  <a:gd name="T59" fmla="*/ 0 h 59"/>
                  <a:gd name="T60" fmla="*/ 0 w 83"/>
                  <a:gd name="T61" fmla="*/ 0 h 59"/>
                  <a:gd name="T62" fmla="*/ 0 w 83"/>
                  <a:gd name="T63" fmla="*/ 0 h 59"/>
                  <a:gd name="T64" fmla="*/ 0 w 83"/>
                  <a:gd name="T65" fmla="*/ 0 h 59"/>
                  <a:gd name="T66" fmla="*/ 0 w 83"/>
                  <a:gd name="T67" fmla="*/ 0 h 59"/>
                  <a:gd name="T68" fmla="*/ 0 w 83"/>
                  <a:gd name="T69" fmla="*/ 0 h 59"/>
                  <a:gd name="T70" fmla="*/ 0 w 83"/>
                  <a:gd name="T71" fmla="*/ 0 h 5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3"/>
                  <a:gd name="T109" fmla="*/ 0 h 59"/>
                  <a:gd name="T110" fmla="*/ 83 w 83"/>
                  <a:gd name="T111" fmla="*/ 59 h 5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3" h="59">
                    <a:moveTo>
                      <a:pt x="32" y="44"/>
                    </a:moveTo>
                    <a:lnTo>
                      <a:pt x="34" y="44"/>
                    </a:lnTo>
                    <a:lnTo>
                      <a:pt x="38" y="42"/>
                    </a:lnTo>
                    <a:lnTo>
                      <a:pt x="40" y="41"/>
                    </a:lnTo>
                    <a:lnTo>
                      <a:pt x="42" y="41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3" y="34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1" y="25"/>
                    </a:lnTo>
                    <a:lnTo>
                      <a:pt x="63" y="24"/>
                    </a:lnTo>
                    <a:lnTo>
                      <a:pt x="67" y="21"/>
                    </a:lnTo>
                    <a:lnTo>
                      <a:pt x="68" y="17"/>
                    </a:lnTo>
                    <a:lnTo>
                      <a:pt x="71" y="14"/>
                    </a:lnTo>
                    <a:lnTo>
                      <a:pt x="73" y="12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3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3" y="5"/>
                    </a:lnTo>
                    <a:lnTo>
                      <a:pt x="82" y="7"/>
                    </a:lnTo>
                    <a:lnTo>
                      <a:pt x="82" y="10"/>
                    </a:lnTo>
                    <a:lnTo>
                      <a:pt x="81" y="12"/>
                    </a:lnTo>
                    <a:lnTo>
                      <a:pt x="81" y="14"/>
                    </a:lnTo>
                    <a:lnTo>
                      <a:pt x="78" y="16"/>
                    </a:lnTo>
                    <a:lnTo>
                      <a:pt x="78" y="21"/>
                    </a:lnTo>
                    <a:lnTo>
                      <a:pt x="76" y="22"/>
                    </a:lnTo>
                    <a:lnTo>
                      <a:pt x="74" y="25"/>
                    </a:lnTo>
                    <a:lnTo>
                      <a:pt x="72" y="27"/>
                    </a:lnTo>
                    <a:lnTo>
                      <a:pt x="71" y="31"/>
                    </a:lnTo>
                    <a:lnTo>
                      <a:pt x="68" y="34"/>
                    </a:lnTo>
                    <a:lnTo>
                      <a:pt x="66" y="36"/>
                    </a:lnTo>
                    <a:lnTo>
                      <a:pt x="63" y="39"/>
                    </a:lnTo>
                    <a:lnTo>
                      <a:pt x="61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3" y="47"/>
                    </a:lnTo>
                    <a:lnTo>
                      <a:pt x="50" y="49"/>
                    </a:lnTo>
                    <a:lnTo>
                      <a:pt x="48" y="49"/>
                    </a:lnTo>
                    <a:lnTo>
                      <a:pt x="47" y="50"/>
                    </a:lnTo>
                    <a:lnTo>
                      <a:pt x="45" y="53"/>
                    </a:lnTo>
                    <a:lnTo>
                      <a:pt x="43" y="54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5" y="56"/>
                    </a:lnTo>
                    <a:lnTo>
                      <a:pt x="33" y="56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0" y="58"/>
                    </a:lnTo>
                    <a:lnTo>
                      <a:pt x="6" y="58"/>
                    </a:lnTo>
                    <a:lnTo>
                      <a:pt x="5" y="56"/>
                    </a:lnTo>
                    <a:lnTo>
                      <a:pt x="4" y="56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1" name="Freeform 284"/>
              <p:cNvSpPr>
                <a:spLocks noChangeAspect="1"/>
              </p:cNvSpPr>
              <p:nvPr/>
            </p:nvSpPr>
            <p:spPr bwMode="auto">
              <a:xfrm>
                <a:off x="2832" y="599"/>
                <a:ext cx="47" cy="15"/>
              </a:xfrm>
              <a:custGeom>
                <a:avLst/>
                <a:gdLst>
                  <a:gd name="T0" fmla="*/ 0 w 191"/>
                  <a:gd name="T1" fmla="*/ 0 h 61"/>
                  <a:gd name="T2" fmla="*/ 0 w 191"/>
                  <a:gd name="T3" fmla="*/ 0 h 61"/>
                  <a:gd name="T4" fmla="*/ 0 w 191"/>
                  <a:gd name="T5" fmla="*/ 0 h 61"/>
                  <a:gd name="T6" fmla="*/ 0 w 191"/>
                  <a:gd name="T7" fmla="*/ 0 h 61"/>
                  <a:gd name="T8" fmla="*/ 0 w 191"/>
                  <a:gd name="T9" fmla="*/ 0 h 61"/>
                  <a:gd name="T10" fmla="*/ 0 w 191"/>
                  <a:gd name="T11" fmla="*/ 0 h 61"/>
                  <a:gd name="T12" fmla="*/ 0 w 191"/>
                  <a:gd name="T13" fmla="*/ 0 h 61"/>
                  <a:gd name="T14" fmla="*/ 0 w 191"/>
                  <a:gd name="T15" fmla="*/ 0 h 61"/>
                  <a:gd name="T16" fmla="*/ 0 w 191"/>
                  <a:gd name="T17" fmla="*/ 0 h 61"/>
                  <a:gd name="T18" fmla="*/ 0 w 191"/>
                  <a:gd name="T19" fmla="*/ 0 h 61"/>
                  <a:gd name="T20" fmla="*/ 0 w 191"/>
                  <a:gd name="T21" fmla="*/ 0 h 61"/>
                  <a:gd name="T22" fmla="*/ 0 w 191"/>
                  <a:gd name="T23" fmla="*/ 0 h 61"/>
                  <a:gd name="T24" fmla="*/ 0 w 191"/>
                  <a:gd name="T25" fmla="*/ 0 h 61"/>
                  <a:gd name="T26" fmla="*/ 0 w 191"/>
                  <a:gd name="T27" fmla="*/ 0 h 61"/>
                  <a:gd name="T28" fmla="*/ 0 w 191"/>
                  <a:gd name="T29" fmla="*/ 0 h 61"/>
                  <a:gd name="T30" fmla="*/ 0 w 191"/>
                  <a:gd name="T31" fmla="*/ 0 h 61"/>
                  <a:gd name="T32" fmla="*/ 0 w 191"/>
                  <a:gd name="T33" fmla="*/ 0 h 61"/>
                  <a:gd name="T34" fmla="*/ 0 w 191"/>
                  <a:gd name="T35" fmla="*/ 0 h 61"/>
                  <a:gd name="T36" fmla="*/ 0 w 191"/>
                  <a:gd name="T37" fmla="*/ 0 h 61"/>
                  <a:gd name="T38" fmla="*/ 0 w 191"/>
                  <a:gd name="T39" fmla="*/ 0 h 61"/>
                  <a:gd name="T40" fmla="*/ 0 w 191"/>
                  <a:gd name="T41" fmla="*/ 0 h 61"/>
                  <a:gd name="T42" fmla="*/ 0 w 191"/>
                  <a:gd name="T43" fmla="*/ 0 h 61"/>
                  <a:gd name="T44" fmla="*/ 0 w 191"/>
                  <a:gd name="T45" fmla="*/ 0 h 61"/>
                  <a:gd name="T46" fmla="*/ 0 w 191"/>
                  <a:gd name="T47" fmla="*/ 0 h 61"/>
                  <a:gd name="T48" fmla="*/ 0 w 191"/>
                  <a:gd name="T49" fmla="*/ 0 h 61"/>
                  <a:gd name="T50" fmla="*/ 0 w 191"/>
                  <a:gd name="T51" fmla="*/ 0 h 61"/>
                  <a:gd name="T52" fmla="*/ 0 w 191"/>
                  <a:gd name="T53" fmla="*/ 0 h 61"/>
                  <a:gd name="T54" fmla="*/ 0 w 191"/>
                  <a:gd name="T55" fmla="*/ 0 h 61"/>
                  <a:gd name="T56" fmla="*/ 0 w 191"/>
                  <a:gd name="T57" fmla="*/ 0 h 61"/>
                  <a:gd name="T58" fmla="*/ 0 w 191"/>
                  <a:gd name="T59" fmla="*/ 0 h 61"/>
                  <a:gd name="T60" fmla="*/ 0 w 191"/>
                  <a:gd name="T61" fmla="*/ 0 h 61"/>
                  <a:gd name="T62" fmla="*/ 0 w 191"/>
                  <a:gd name="T63" fmla="*/ 0 h 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61"/>
                  <a:gd name="T98" fmla="*/ 191 w 191"/>
                  <a:gd name="T99" fmla="*/ 61 h 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61">
                    <a:moveTo>
                      <a:pt x="39" y="29"/>
                    </a:moveTo>
                    <a:lnTo>
                      <a:pt x="42" y="30"/>
                    </a:lnTo>
                    <a:lnTo>
                      <a:pt x="44" y="32"/>
                    </a:lnTo>
                    <a:lnTo>
                      <a:pt x="47" y="34"/>
                    </a:lnTo>
                    <a:lnTo>
                      <a:pt x="48" y="35"/>
                    </a:lnTo>
                    <a:lnTo>
                      <a:pt x="52" y="36"/>
                    </a:lnTo>
                    <a:lnTo>
                      <a:pt x="53" y="38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0" y="41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5"/>
                    </a:lnTo>
                    <a:lnTo>
                      <a:pt x="70" y="46"/>
                    </a:lnTo>
                    <a:lnTo>
                      <a:pt x="73" y="49"/>
                    </a:lnTo>
                    <a:lnTo>
                      <a:pt x="76" y="49"/>
                    </a:lnTo>
                    <a:lnTo>
                      <a:pt x="77" y="50"/>
                    </a:lnTo>
                    <a:lnTo>
                      <a:pt x="80" y="51"/>
                    </a:lnTo>
                    <a:lnTo>
                      <a:pt x="82" y="54"/>
                    </a:lnTo>
                    <a:lnTo>
                      <a:pt x="85" y="54"/>
                    </a:lnTo>
                    <a:lnTo>
                      <a:pt x="86" y="55"/>
                    </a:lnTo>
                    <a:lnTo>
                      <a:pt x="87" y="56"/>
                    </a:lnTo>
                    <a:lnTo>
                      <a:pt x="91" y="56"/>
                    </a:lnTo>
                    <a:lnTo>
                      <a:pt x="94" y="59"/>
                    </a:lnTo>
                    <a:lnTo>
                      <a:pt x="96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191" y="21"/>
                    </a:lnTo>
                    <a:lnTo>
                      <a:pt x="101" y="43"/>
                    </a:lnTo>
                    <a:lnTo>
                      <a:pt x="0" y="0"/>
                    </a:lnTo>
                    <a:lnTo>
                      <a:pt x="3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341" name="Group 373"/>
            <p:cNvGrpSpPr>
              <a:grpSpLocks noChangeAspect="1"/>
            </p:cNvGrpSpPr>
            <p:nvPr/>
          </p:nvGrpSpPr>
          <p:grpSpPr bwMode="auto">
            <a:xfrm>
              <a:off x="1957" y="328"/>
              <a:ext cx="277" cy="378"/>
              <a:chOff x="1997" y="496"/>
              <a:chExt cx="277" cy="378"/>
            </a:xfrm>
          </p:grpSpPr>
          <p:sp>
            <p:nvSpPr>
              <p:cNvPr id="11386" name="AutoShape 285"/>
              <p:cNvSpPr>
                <a:spLocks noChangeAspect="1" noChangeArrowheads="1" noTextEdit="1"/>
              </p:cNvSpPr>
              <p:nvPr/>
            </p:nvSpPr>
            <p:spPr bwMode="auto">
              <a:xfrm>
                <a:off x="1997" y="496"/>
                <a:ext cx="277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7" name="Freeform 286"/>
              <p:cNvSpPr>
                <a:spLocks noChangeAspect="1"/>
              </p:cNvSpPr>
              <p:nvPr/>
            </p:nvSpPr>
            <p:spPr bwMode="auto">
              <a:xfrm>
                <a:off x="2004" y="647"/>
                <a:ext cx="260" cy="214"/>
              </a:xfrm>
              <a:custGeom>
                <a:avLst/>
                <a:gdLst>
                  <a:gd name="T0" fmla="*/ 0 w 1037"/>
                  <a:gd name="T1" fmla="*/ 0 h 855"/>
                  <a:gd name="T2" fmla="*/ 0 w 1037"/>
                  <a:gd name="T3" fmla="*/ 0 h 855"/>
                  <a:gd name="T4" fmla="*/ 0 w 1037"/>
                  <a:gd name="T5" fmla="*/ 0 h 855"/>
                  <a:gd name="T6" fmla="*/ 0 w 1037"/>
                  <a:gd name="T7" fmla="*/ 0 h 855"/>
                  <a:gd name="T8" fmla="*/ 0 w 1037"/>
                  <a:gd name="T9" fmla="*/ 0 h 855"/>
                  <a:gd name="T10" fmla="*/ 0 w 1037"/>
                  <a:gd name="T11" fmla="*/ 0 h 855"/>
                  <a:gd name="T12" fmla="*/ 0 w 1037"/>
                  <a:gd name="T13" fmla="*/ 0 h 855"/>
                  <a:gd name="T14" fmla="*/ 0 w 1037"/>
                  <a:gd name="T15" fmla="*/ 0 h 855"/>
                  <a:gd name="T16" fmla="*/ 0 w 1037"/>
                  <a:gd name="T17" fmla="*/ 0 h 855"/>
                  <a:gd name="T18" fmla="*/ 0 w 1037"/>
                  <a:gd name="T19" fmla="*/ 0 h 855"/>
                  <a:gd name="T20" fmla="*/ 0 w 1037"/>
                  <a:gd name="T21" fmla="*/ 0 h 8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7"/>
                  <a:gd name="T34" fmla="*/ 0 h 855"/>
                  <a:gd name="T35" fmla="*/ 1037 w 1037"/>
                  <a:gd name="T36" fmla="*/ 855 h 8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7" h="855">
                    <a:moveTo>
                      <a:pt x="73" y="111"/>
                    </a:moveTo>
                    <a:lnTo>
                      <a:pt x="111" y="403"/>
                    </a:lnTo>
                    <a:lnTo>
                      <a:pt x="0" y="639"/>
                    </a:lnTo>
                    <a:lnTo>
                      <a:pt x="483" y="855"/>
                    </a:lnTo>
                    <a:lnTo>
                      <a:pt x="1037" y="608"/>
                    </a:lnTo>
                    <a:lnTo>
                      <a:pt x="954" y="403"/>
                    </a:lnTo>
                    <a:lnTo>
                      <a:pt x="969" y="77"/>
                    </a:lnTo>
                    <a:lnTo>
                      <a:pt x="686" y="0"/>
                    </a:lnTo>
                    <a:lnTo>
                      <a:pt x="290" y="15"/>
                    </a:lnTo>
                    <a:lnTo>
                      <a:pt x="73" y="1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8" name="Freeform 287"/>
              <p:cNvSpPr>
                <a:spLocks noChangeAspect="1"/>
              </p:cNvSpPr>
              <p:nvPr/>
            </p:nvSpPr>
            <p:spPr bwMode="auto">
              <a:xfrm>
                <a:off x="2077" y="570"/>
                <a:ext cx="111" cy="79"/>
              </a:xfrm>
              <a:custGeom>
                <a:avLst/>
                <a:gdLst>
                  <a:gd name="T0" fmla="*/ 0 w 445"/>
                  <a:gd name="T1" fmla="*/ 0 h 317"/>
                  <a:gd name="T2" fmla="*/ 0 w 445"/>
                  <a:gd name="T3" fmla="*/ 0 h 317"/>
                  <a:gd name="T4" fmla="*/ 0 w 445"/>
                  <a:gd name="T5" fmla="*/ 0 h 317"/>
                  <a:gd name="T6" fmla="*/ 0 w 445"/>
                  <a:gd name="T7" fmla="*/ 0 h 317"/>
                  <a:gd name="T8" fmla="*/ 0 w 445"/>
                  <a:gd name="T9" fmla="*/ 0 h 317"/>
                  <a:gd name="T10" fmla="*/ 0 w 445"/>
                  <a:gd name="T11" fmla="*/ 0 h 317"/>
                  <a:gd name="T12" fmla="*/ 0 w 445"/>
                  <a:gd name="T13" fmla="*/ 0 h 317"/>
                  <a:gd name="T14" fmla="*/ 0 w 445"/>
                  <a:gd name="T15" fmla="*/ 0 h 317"/>
                  <a:gd name="T16" fmla="*/ 0 w 445"/>
                  <a:gd name="T17" fmla="*/ 0 h 317"/>
                  <a:gd name="T18" fmla="*/ 0 w 445"/>
                  <a:gd name="T19" fmla="*/ 0 h 317"/>
                  <a:gd name="T20" fmla="*/ 0 w 445"/>
                  <a:gd name="T21" fmla="*/ 0 h 317"/>
                  <a:gd name="T22" fmla="*/ 0 w 445"/>
                  <a:gd name="T23" fmla="*/ 0 h 317"/>
                  <a:gd name="T24" fmla="*/ 0 w 445"/>
                  <a:gd name="T25" fmla="*/ 0 h 317"/>
                  <a:gd name="T26" fmla="*/ 0 w 445"/>
                  <a:gd name="T27" fmla="*/ 0 h 317"/>
                  <a:gd name="T28" fmla="*/ 0 w 445"/>
                  <a:gd name="T29" fmla="*/ 0 h 317"/>
                  <a:gd name="T30" fmla="*/ 0 w 445"/>
                  <a:gd name="T31" fmla="*/ 0 h 317"/>
                  <a:gd name="T32" fmla="*/ 0 w 445"/>
                  <a:gd name="T33" fmla="*/ 0 h 317"/>
                  <a:gd name="T34" fmla="*/ 0 w 445"/>
                  <a:gd name="T35" fmla="*/ 0 h 317"/>
                  <a:gd name="T36" fmla="*/ 0 w 445"/>
                  <a:gd name="T37" fmla="*/ 0 h 317"/>
                  <a:gd name="T38" fmla="*/ 0 w 445"/>
                  <a:gd name="T39" fmla="*/ 0 h 317"/>
                  <a:gd name="T40" fmla="*/ 0 w 445"/>
                  <a:gd name="T41" fmla="*/ 0 h 317"/>
                  <a:gd name="T42" fmla="*/ 0 w 445"/>
                  <a:gd name="T43" fmla="*/ 0 h 317"/>
                  <a:gd name="T44" fmla="*/ 0 w 445"/>
                  <a:gd name="T45" fmla="*/ 0 h 317"/>
                  <a:gd name="T46" fmla="*/ 0 w 445"/>
                  <a:gd name="T47" fmla="*/ 0 h 317"/>
                  <a:gd name="T48" fmla="*/ 0 w 445"/>
                  <a:gd name="T49" fmla="*/ 0 h 317"/>
                  <a:gd name="T50" fmla="*/ 0 w 445"/>
                  <a:gd name="T51" fmla="*/ 0 h 317"/>
                  <a:gd name="T52" fmla="*/ 0 w 445"/>
                  <a:gd name="T53" fmla="*/ 0 h 317"/>
                  <a:gd name="T54" fmla="*/ 0 w 445"/>
                  <a:gd name="T55" fmla="*/ 0 h 317"/>
                  <a:gd name="T56" fmla="*/ 0 w 445"/>
                  <a:gd name="T57" fmla="*/ 0 h 317"/>
                  <a:gd name="T58" fmla="*/ 0 w 445"/>
                  <a:gd name="T59" fmla="*/ 0 h 317"/>
                  <a:gd name="T60" fmla="*/ 0 w 445"/>
                  <a:gd name="T61" fmla="*/ 0 h 317"/>
                  <a:gd name="T62" fmla="*/ 0 w 445"/>
                  <a:gd name="T63" fmla="*/ 0 h 317"/>
                  <a:gd name="T64" fmla="*/ 0 w 445"/>
                  <a:gd name="T65" fmla="*/ 0 h 317"/>
                  <a:gd name="T66" fmla="*/ 0 w 445"/>
                  <a:gd name="T67" fmla="*/ 0 h 317"/>
                  <a:gd name="T68" fmla="*/ 0 w 445"/>
                  <a:gd name="T69" fmla="*/ 0 h 317"/>
                  <a:gd name="T70" fmla="*/ 0 w 445"/>
                  <a:gd name="T71" fmla="*/ 0 h 317"/>
                  <a:gd name="T72" fmla="*/ 0 w 445"/>
                  <a:gd name="T73" fmla="*/ 0 h 317"/>
                  <a:gd name="T74" fmla="*/ 0 w 445"/>
                  <a:gd name="T75" fmla="*/ 0 h 317"/>
                  <a:gd name="T76" fmla="*/ 0 w 445"/>
                  <a:gd name="T77" fmla="*/ 0 h 317"/>
                  <a:gd name="T78" fmla="*/ 0 w 445"/>
                  <a:gd name="T79" fmla="*/ 0 h 317"/>
                  <a:gd name="T80" fmla="*/ 0 w 445"/>
                  <a:gd name="T81" fmla="*/ 0 h 317"/>
                  <a:gd name="T82" fmla="*/ 0 w 445"/>
                  <a:gd name="T83" fmla="*/ 0 h 317"/>
                  <a:gd name="T84" fmla="*/ 0 w 445"/>
                  <a:gd name="T85" fmla="*/ 0 h 317"/>
                  <a:gd name="T86" fmla="*/ 0 w 445"/>
                  <a:gd name="T87" fmla="*/ 0 h 317"/>
                  <a:gd name="T88" fmla="*/ 0 w 445"/>
                  <a:gd name="T89" fmla="*/ 0 h 317"/>
                  <a:gd name="T90" fmla="*/ 0 w 445"/>
                  <a:gd name="T91" fmla="*/ 0 h 317"/>
                  <a:gd name="T92" fmla="*/ 0 w 445"/>
                  <a:gd name="T93" fmla="*/ 0 h 317"/>
                  <a:gd name="T94" fmla="*/ 0 w 445"/>
                  <a:gd name="T95" fmla="*/ 0 h 317"/>
                  <a:gd name="T96" fmla="*/ 0 w 445"/>
                  <a:gd name="T97" fmla="*/ 0 h 317"/>
                  <a:gd name="T98" fmla="*/ 0 w 445"/>
                  <a:gd name="T99" fmla="*/ 0 h 317"/>
                  <a:gd name="T100" fmla="*/ 0 w 445"/>
                  <a:gd name="T101" fmla="*/ 0 h 317"/>
                  <a:gd name="T102" fmla="*/ 0 w 445"/>
                  <a:gd name="T103" fmla="*/ 0 h 317"/>
                  <a:gd name="T104" fmla="*/ 0 w 445"/>
                  <a:gd name="T105" fmla="*/ 0 h 317"/>
                  <a:gd name="T106" fmla="*/ 0 w 445"/>
                  <a:gd name="T107" fmla="*/ 0 h 317"/>
                  <a:gd name="T108" fmla="*/ 0 w 445"/>
                  <a:gd name="T109" fmla="*/ 0 h 317"/>
                  <a:gd name="T110" fmla="*/ 0 w 445"/>
                  <a:gd name="T111" fmla="*/ 0 h 317"/>
                  <a:gd name="T112" fmla="*/ 0 w 445"/>
                  <a:gd name="T113" fmla="*/ 0 h 317"/>
                  <a:gd name="T114" fmla="*/ 0 w 445"/>
                  <a:gd name="T115" fmla="*/ 0 h 317"/>
                  <a:gd name="T116" fmla="*/ 0 w 445"/>
                  <a:gd name="T117" fmla="*/ 0 h 317"/>
                  <a:gd name="T118" fmla="*/ 0 w 445"/>
                  <a:gd name="T119" fmla="*/ 0 h 317"/>
                  <a:gd name="T120" fmla="*/ 0 w 445"/>
                  <a:gd name="T121" fmla="*/ 0 h 317"/>
                  <a:gd name="T122" fmla="*/ 0 w 445"/>
                  <a:gd name="T123" fmla="*/ 0 h 317"/>
                  <a:gd name="T124" fmla="*/ 0 w 445"/>
                  <a:gd name="T125" fmla="*/ 0 h 3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5"/>
                  <a:gd name="T190" fmla="*/ 0 h 317"/>
                  <a:gd name="T191" fmla="*/ 445 w 445"/>
                  <a:gd name="T192" fmla="*/ 317 h 3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5" h="317">
                    <a:moveTo>
                      <a:pt x="45" y="48"/>
                    </a:moveTo>
                    <a:lnTo>
                      <a:pt x="39" y="53"/>
                    </a:lnTo>
                    <a:lnTo>
                      <a:pt x="34" y="59"/>
                    </a:lnTo>
                    <a:lnTo>
                      <a:pt x="28" y="66"/>
                    </a:lnTo>
                    <a:lnTo>
                      <a:pt x="24" y="71"/>
                    </a:lnTo>
                    <a:lnTo>
                      <a:pt x="19" y="78"/>
                    </a:lnTo>
                    <a:lnTo>
                      <a:pt x="15" y="85"/>
                    </a:lnTo>
                    <a:lnTo>
                      <a:pt x="11" y="90"/>
                    </a:lnTo>
                    <a:lnTo>
                      <a:pt x="9" y="97"/>
                    </a:lnTo>
                    <a:lnTo>
                      <a:pt x="8" y="102"/>
                    </a:lnTo>
                    <a:lnTo>
                      <a:pt x="5" y="110"/>
                    </a:lnTo>
                    <a:lnTo>
                      <a:pt x="3" y="115"/>
                    </a:lnTo>
                    <a:lnTo>
                      <a:pt x="3" y="122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0"/>
                    </a:lnTo>
                    <a:lnTo>
                      <a:pt x="0" y="147"/>
                    </a:lnTo>
                    <a:lnTo>
                      <a:pt x="0" y="152"/>
                    </a:lnTo>
                    <a:lnTo>
                      <a:pt x="3" y="159"/>
                    </a:lnTo>
                    <a:lnTo>
                      <a:pt x="4" y="164"/>
                    </a:lnTo>
                    <a:lnTo>
                      <a:pt x="5" y="171"/>
                    </a:lnTo>
                    <a:lnTo>
                      <a:pt x="8" y="178"/>
                    </a:lnTo>
                    <a:lnTo>
                      <a:pt x="10" y="183"/>
                    </a:lnTo>
                    <a:lnTo>
                      <a:pt x="13" y="190"/>
                    </a:lnTo>
                    <a:lnTo>
                      <a:pt x="15" y="195"/>
                    </a:lnTo>
                    <a:lnTo>
                      <a:pt x="19" y="201"/>
                    </a:lnTo>
                    <a:lnTo>
                      <a:pt x="21" y="206"/>
                    </a:lnTo>
                    <a:lnTo>
                      <a:pt x="25" y="213"/>
                    </a:lnTo>
                    <a:lnTo>
                      <a:pt x="30" y="218"/>
                    </a:lnTo>
                    <a:lnTo>
                      <a:pt x="34" y="223"/>
                    </a:lnTo>
                    <a:lnTo>
                      <a:pt x="39" y="228"/>
                    </a:lnTo>
                    <a:lnTo>
                      <a:pt x="43" y="234"/>
                    </a:lnTo>
                    <a:lnTo>
                      <a:pt x="49" y="239"/>
                    </a:lnTo>
                    <a:lnTo>
                      <a:pt x="54" y="244"/>
                    </a:lnTo>
                    <a:lnTo>
                      <a:pt x="58" y="249"/>
                    </a:lnTo>
                    <a:lnTo>
                      <a:pt x="64" y="254"/>
                    </a:lnTo>
                    <a:lnTo>
                      <a:pt x="69" y="259"/>
                    </a:lnTo>
                    <a:lnTo>
                      <a:pt x="76" y="263"/>
                    </a:lnTo>
                    <a:lnTo>
                      <a:pt x="82" y="268"/>
                    </a:lnTo>
                    <a:lnTo>
                      <a:pt x="88" y="272"/>
                    </a:lnTo>
                    <a:lnTo>
                      <a:pt x="95" y="276"/>
                    </a:lnTo>
                    <a:lnTo>
                      <a:pt x="101" y="279"/>
                    </a:lnTo>
                    <a:lnTo>
                      <a:pt x="108" y="283"/>
                    </a:lnTo>
                    <a:lnTo>
                      <a:pt x="113" y="287"/>
                    </a:lnTo>
                    <a:lnTo>
                      <a:pt x="121" y="291"/>
                    </a:lnTo>
                    <a:lnTo>
                      <a:pt x="127" y="293"/>
                    </a:lnTo>
                    <a:lnTo>
                      <a:pt x="135" y="297"/>
                    </a:lnTo>
                    <a:lnTo>
                      <a:pt x="142" y="299"/>
                    </a:lnTo>
                    <a:lnTo>
                      <a:pt x="150" y="303"/>
                    </a:lnTo>
                    <a:lnTo>
                      <a:pt x="156" y="306"/>
                    </a:lnTo>
                    <a:lnTo>
                      <a:pt x="164" y="307"/>
                    </a:lnTo>
                    <a:lnTo>
                      <a:pt x="171" y="308"/>
                    </a:lnTo>
                    <a:lnTo>
                      <a:pt x="178" y="311"/>
                    </a:lnTo>
                    <a:lnTo>
                      <a:pt x="185" y="312"/>
                    </a:lnTo>
                    <a:lnTo>
                      <a:pt x="193" y="313"/>
                    </a:lnTo>
                    <a:lnTo>
                      <a:pt x="200" y="316"/>
                    </a:lnTo>
                    <a:lnTo>
                      <a:pt x="208" y="316"/>
                    </a:lnTo>
                    <a:lnTo>
                      <a:pt x="215" y="317"/>
                    </a:lnTo>
                    <a:lnTo>
                      <a:pt x="223" y="317"/>
                    </a:lnTo>
                    <a:lnTo>
                      <a:pt x="230" y="317"/>
                    </a:lnTo>
                    <a:lnTo>
                      <a:pt x="237" y="317"/>
                    </a:lnTo>
                    <a:lnTo>
                      <a:pt x="244" y="317"/>
                    </a:lnTo>
                    <a:lnTo>
                      <a:pt x="252" y="316"/>
                    </a:lnTo>
                    <a:lnTo>
                      <a:pt x="259" y="316"/>
                    </a:lnTo>
                    <a:lnTo>
                      <a:pt x="267" y="313"/>
                    </a:lnTo>
                    <a:lnTo>
                      <a:pt x="273" y="312"/>
                    </a:lnTo>
                    <a:lnTo>
                      <a:pt x="281" y="311"/>
                    </a:lnTo>
                    <a:lnTo>
                      <a:pt x="286" y="308"/>
                    </a:lnTo>
                    <a:lnTo>
                      <a:pt x="295" y="307"/>
                    </a:lnTo>
                    <a:lnTo>
                      <a:pt x="300" y="306"/>
                    </a:lnTo>
                    <a:lnTo>
                      <a:pt x="307" y="303"/>
                    </a:lnTo>
                    <a:lnTo>
                      <a:pt x="314" y="301"/>
                    </a:lnTo>
                    <a:lnTo>
                      <a:pt x="320" y="298"/>
                    </a:lnTo>
                    <a:lnTo>
                      <a:pt x="326" y="296"/>
                    </a:lnTo>
                    <a:lnTo>
                      <a:pt x="332" y="293"/>
                    </a:lnTo>
                    <a:lnTo>
                      <a:pt x="338" y="288"/>
                    </a:lnTo>
                    <a:lnTo>
                      <a:pt x="344" y="286"/>
                    </a:lnTo>
                    <a:lnTo>
                      <a:pt x="350" y="282"/>
                    </a:lnTo>
                    <a:lnTo>
                      <a:pt x="356" y="278"/>
                    </a:lnTo>
                    <a:lnTo>
                      <a:pt x="361" y="276"/>
                    </a:lnTo>
                    <a:lnTo>
                      <a:pt x="366" y="272"/>
                    </a:lnTo>
                    <a:lnTo>
                      <a:pt x="373" y="268"/>
                    </a:lnTo>
                    <a:lnTo>
                      <a:pt x="377" y="263"/>
                    </a:lnTo>
                    <a:lnTo>
                      <a:pt x="383" y="259"/>
                    </a:lnTo>
                    <a:lnTo>
                      <a:pt x="387" y="254"/>
                    </a:lnTo>
                    <a:lnTo>
                      <a:pt x="392" y="250"/>
                    </a:lnTo>
                    <a:lnTo>
                      <a:pt x="397" y="245"/>
                    </a:lnTo>
                    <a:lnTo>
                      <a:pt x="400" y="242"/>
                    </a:lnTo>
                    <a:lnTo>
                      <a:pt x="405" y="238"/>
                    </a:lnTo>
                    <a:lnTo>
                      <a:pt x="409" y="233"/>
                    </a:lnTo>
                    <a:lnTo>
                      <a:pt x="413" y="228"/>
                    </a:lnTo>
                    <a:lnTo>
                      <a:pt x="417" y="223"/>
                    </a:lnTo>
                    <a:lnTo>
                      <a:pt x="421" y="218"/>
                    </a:lnTo>
                    <a:lnTo>
                      <a:pt x="423" y="213"/>
                    </a:lnTo>
                    <a:lnTo>
                      <a:pt x="426" y="208"/>
                    </a:lnTo>
                    <a:lnTo>
                      <a:pt x="429" y="204"/>
                    </a:lnTo>
                    <a:lnTo>
                      <a:pt x="432" y="200"/>
                    </a:lnTo>
                    <a:lnTo>
                      <a:pt x="433" y="193"/>
                    </a:lnTo>
                    <a:lnTo>
                      <a:pt x="436" y="189"/>
                    </a:lnTo>
                    <a:lnTo>
                      <a:pt x="437" y="183"/>
                    </a:lnTo>
                    <a:lnTo>
                      <a:pt x="439" y="178"/>
                    </a:lnTo>
                    <a:lnTo>
                      <a:pt x="441" y="173"/>
                    </a:lnTo>
                    <a:lnTo>
                      <a:pt x="442" y="168"/>
                    </a:lnTo>
                    <a:lnTo>
                      <a:pt x="443" y="162"/>
                    </a:lnTo>
                    <a:lnTo>
                      <a:pt x="443" y="156"/>
                    </a:lnTo>
                    <a:lnTo>
                      <a:pt x="443" y="151"/>
                    </a:lnTo>
                    <a:lnTo>
                      <a:pt x="445" y="146"/>
                    </a:lnTo>
                    <a:lnTo>
                      <a:pt x="443" y="141"/>
                    </a:lnTo>
                    <a:lnTo>
                      <a:pt x="443" y="136"/>
                    </a:lnTo>
                    <a:lnTo>
                      <a:pt x="443" y="130"/>
                    </a:lnTo>
                    <a:lnTo>
                      <a:pt x="442" y="125"/>
                    </a:lnTo>
                    <a:lnTo>
                      <a:pt x="441" y="120"/>
                    </a:lnTo>
                    <a:lnTo>
                      <a:pt x="439" y="115"/>
                    </a:lnTo>
                    <a:lnTo>
                      <a:pt x="437" y="110"/>
                    </a:lnTo>
                    <a:lnTo>
                      <a:pt x="434" y="103"/>
                    </a:lnTo>
                    <a:lnTo>
                      <a:pt x="433" y="100"/>
                    </a:lnTo>
                    <a:lnTo>
                      <a:pt x="431" y="93"/>
                    </a:lnTo>
                    <a:lnTo>
                      <a:pt x="426" y="88"/>
                    </a:lnTo>
                    <a:lnTo>
                      <a:pt x="423" y="83"/>
                    </a:lnTo>
                    <a:lnTo>
                      <a:pt x="419" y="78"/>
                    </a:lnTo>
                    <a:lnTo>
                      <a:pt x="416" y="75"/>
                    </a:lnTo>
                    <a:lnTo>
                      <a:pt x="411" y="68"/>
                    </a:lnTo>
                    <a:lnTo>
                      <a:pt x="405" y="64"/>
                    </a:lnTo>
                    <a:lnTo>
                      <a:pt x="399" y="59"/>
                    </a:lnTo>
                    <a:lnTo>
                      <a:pt x="394" y="56"/>
                    </a:lnTo>
                    <a:lnTo>
                      <a:pt x="389" y="51"/>
                    </a:lnTo>
                    <a:lnTo>
                      <a:pt x="383" y="46"/>
                    </a:lnTo>
                    <a:lnTo>
                      <a:pt x="377" y="42"/>
                    </a:lnTo>
                    <a:lnTo>
                      <a:pt x="369" y="38"/>
                    </a:lnTo>
                    <a:lnTo>
                      <a:pt x="361" y="33"/>
                    </a:lnTo>
                    <a:lnTo>
                      <a:pt x="354" y="29"/>
                    </a:lnTo>
                    <a:lnTo>
                      <a:pt x="346" y="25"/>
                    </a:lnTo>
                    <a:lnTo>
                      <a:pt x="340" y="23"/>
                    </a:lnTo>
                    <a:lnTo>
                      <a:pt x="332" y="19"/>
                    </a:lnTo>
                    <a:lnTo>
                      <a:pt x="325" y="17"/>
                    </a:lnTo>
                    <a:lnTo>
                      <a:pt x="317" y="14"/>
                    </a:lnTo>
                    <a:lnTo>
                      <a:pt x="310" y="12"/>
                    </a:lnTo>
                    <a:lnTo>
                      <a:pt x="304" y="10"/>
                    </a:lnTo>
                    <a:lnTo>
                      <a:pt x="296" y="9"/>
                    </a:lnTo>
                    <a:lnTo>
                      <a:pt x="288" y="7"/>
                    </a:lnTo>
                    <a:lnTo>
                      <a:pt x="281" y="5"/>
                    </a:lnTo>
                    <a:lnTo>
                      <a:pt x="273" y="4"/>
                    </a:lnTo>
                    <a:lnTo>
                      <a:pt x="267" y="2"/>
                    </a:lnTo>
                    <a:lnTo>
                      <a:pt x="259" y="2"/>
                    </a:lnTo>
                    <a:lnTo>
                      <a:pt x="253" y="2"/>
                    </a:lnTo>
                    <a:lnTo>
                      <a:pt x="246" y="0"/>
                    </a:lnTo>
                    <a:lnTo>
                      <a:pt x="238" y="0"/>
                    </a:lnTo>
                    <a:lnTo>
                      <a:pt x="232" y="0"/>
                    </a:lnTo>
                    <a:lnTo>
                      <a:pt x="225" y="0"/>
                    </a:lnTo>
                    <a:lnTo>
                      <a:pt x="218" y="0"/>
                    </a:lnTo>
                    <a:lnTo>
                      <a:pt x="212" y="0"/>
                    </a:lnTo>
                    <a:lnTo>
                      <a:pt x="204" y="0"/>
                    </a:lnTo>
                    <a:lnTo>
                      <a:pt x="198" y="2"/>
                    </a:lnTo>
                    <a:lnTo>
                      <a:pt x="191" y="2"/>
                    </a:lnTo>
                    <a:lnTo>
                      <a:pt x="184" y="2"/>
                    </a:lnTo>
                    <a:lnTo>
                      <a:pt x="178" y="3"/>
                    </a:lnTo>
                    <a:lnTo>
                      <a:pt x="173" y="4"/>
                    </a:lnTo>
                    <a:lnTo>
                      <a:pt x="166" y="5"/>
                    </a:lnTo>
                    <a:lnTo>
                      <a:pt x="160" y="7"/>
                    </a:lnTo>
                    <a:lnTo>
                      <a:pt x="155" y="8"/>
                    </a:lnTo>
                    <a:lnTo>
                      <a:pt x="149" y="9"/>
                    </a:lnTo>
                    <a:lnTo>
                      <a:pt x="144" y="10"/>
                    </a:lnTo>
                    <a:lnTo>
                      <a:pt x="137" y="12"/>
                    </a:lnTo>
                    <a:lnTo>
                      <a:pt x="132" y="13"/>
                    </a:lnTo>
                    <a:lnTo>
                      <a:pt x="127" y="14"/>
                    </a:lnTo>
                    <a:lnTo>
                      <a:pt x="121" y="17"/>
                    </a:lnTo>
                    <a:lnTo>
                      <a:pt x="116" y="18"/>
                    </a:lnTo>
                    <a:lnTo>
                      <a:pt x="111" y="19"/>
                    </a:lnTo>
                    <a:lnTo>
                      <a:pt x="107" y="20"/>
                    </a:lnTo>
                    <a:lnTo>
                      <a:pt x="101" y="22"/>
                    </a:lnTo>
                    <a:lnTo>
                      <a:pt x="98" y="24"/>
                    </a:lnTo>
                    <a:lnTo>
                      <a:pt x="93" y="24"/>
                    </a:lnTo>
                    <a:lnTo>
                      <a:pt x="89" y="27"/>
                    </a:lnTo>
                    <a:lnTo>
                      <a:pt x="86" y="29"/>
                    </a:lnTo>
                    <a:lnTo>
                      <a:pt x="81" y="31"/>
                    </a:lnTo>
                    <a:lnTo>
                      <a:pt x="77" y="32"/>
                    </a:lnTo>
                    <a:lnTo>
                      <a:pt x="74" y="33"/>
                    </a:lnTo>
                    <a:lnTo>
                      <a:pt x="72" y="34"/>
                    </a:lnTo>
                    <a:lnTo>
                      <a:pt x="67" y="36"/>
                    </a:lnTo>
                    <a:lnTo>
                      <a:pt x="64" y="37"/>
                    </a:lnTo>
                    <a:lnTo>
                      <a:pt x="62" y="39"/>
                    </a:lnTo>
                    <a:lnTo>
                      <a:pt x="59" y="39"/>
                    </a:lnTo>
                    <a:lnTo>
                      <a:pt x="58" y="41"/>
                    </a:lnTo>
                    <a:lnTo>
                      <a:pt x="54" y="42"/>
                    </a:lnTo>
                    <a:lnTo>
                      <a:pt x="54" y="43"/>
                    </a:lnTo>
                    <a:lnTo>
                      <a:pt x="50" y="46"/>
                    </a:lnTo>
                    <a:lnTo>
                      <a:pt x="47" y="46"/>
                    </a:lnTo>
                    <a:lnTo>
                      <a:pt x="47" y="47"/>
                    </a:lnTo>
                    <a:lnTo>
                      <a:pt x="45" y="48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9" name="Freeform 288"/>
              <p:cNvSpPr>
                <a:spLocks noChangeAspect="1"/>
              </p:cNvSpPr>
              <p:nvPr/>
            </p:nvSpPr>
            <p:spPr bwMode="auto">
              <a:xfrm>
                <a:off x="2076" y="603"/>
                <a:ext cx="113" cy="85"/>
              </a:xfrm>
              <a:custGeom>
                <a:avLst/>
                <a:gdLst>
                  <a:gd name="T0" fmla="*/ 0 w 450"/>
                  <a:gd name="T1" fmla="*/ 0 h 339"/>
                  <a:gd name="T2" fmla="*/ 0 w 450"/>
                  <a:gd name="T3" fmla="*/ 0 h 339"/>
                  <a:gd name="T4" fmla="*/ 0 w 450"/>
                  <a:gd name="T5" fmla="*/ 0 h 339"/>
                  <a:gd name="T6" fmla="*/ 0 w 450"/>
                  <a:gd name="T7" fmla="*/ 0 h 339"/>
                  <a:gd name="T8" fmla="*/ 0 w 450"/>
                  <a:gd name="T9" fmla="*/ 0 h 339"/>
                  <a:gd name="T10" fmla="*/ 0 w 450"/>
                  <a:gd name="T11" fmla="*/ 0 h 339"/>
                  <a:gd name="T12" fmla="*/ 0 w 450"/>
                  <a:gd name="T13" fmla="*/ 0 h 339"/>
                  <a:gd name="T14" fmla="*/ 0 w 450"/>
                  <a:gd name="T15" fmla="*/ 0 h 339"/>
                  <a:gd name="T16" fmla="*/ 0 w 450"/>
                  <a:gd name="T17" fmla="*/ 0 h 339"/>
                  <a:gd name="T18" fmla="*/ 0 w 450"/>
                  <a:gd name="T19" fmla="*/ 0 h 339"/>
                  <a:gd name="T20" fmla="*/ 0 w 450"/>
                  <a:gd name="T21" fmla="*/ 0 h 339"/>
                  <a:gd name="T22" fmla="*/ 0 w 450"/>
                  <a:gd name="T23" fmla="*/ 0 h 339"/>
                  <a:gd name="T24" fmla="*/ 0 w 450"/>
                  <a:gd name="T25" fmla="*/ 0 h 339"/>
                  <a:gd name="T26" fmla="*/ 0 w 450"/>
                  <a:gd name="T27" fmla="*/ 0 h 339"/>
                  <a:gd name="T28" fmla="*/ 0 w 450"/>
                  <a:gd name="T29" fmla="*/ 0 h 339"/>
                  <a:gd name="T30" fmla="*/ 0 w 450"/>
                  <a:gd name="T31" fmla="*/ 0 h 339"/>
                  <a:gd name="T32" fmla="*/ 0 w 450"/>
                  <a:gd name="T33" fmla="*/ 0 h 339"/>
                  <a:gd name="T34" fmla="*/ 0 w 450"/>
                  <a:gd name="T35" fmla="*/ 0 h 339"/>
                  <a:gd name="T36" fmla="*/ 0 w 450"/>
                  <a:gd name="T37" fmla="*/ 0 h 339"/>
                  <a:gd name="T38" fmla="*/ 0 w 450"/>
                  <a:gd name="T39" fmla="*/ 0 h 339"/>
                  <a:gd name="T40" fmla="*/ 0 w 450"/>
                  <a:gd name="T41" fmla="*/ 0 h 339"/>
                  <a:gd name="T42" fmla="*/ 0 w 450"/>
                  <a:gd name="T43" fmla="*/ 0 h 339"/>
                  <a:gd name="T44" fmla="*/ 0 w 450"/>
                  <a:gd name="T45" fmla="*/ 0 h 339"/>
                  <a:gd name="T46" fmla="*/ 0 w 450"/>
                  <a:gd name="T47" fmla="*/ 0 h 339"/>
                  <a:gd name="T48" fmla="*/ 0 w 450"/>
                  <a:gd name="T49" fmla="*/ 0 h 339"/>
                  <a:gd name="T50" fmla="*/ 0 w 450"/>
                  <a:gd name="T51" fmla="*/ 0 h 339"/>
                  <a:gd name="T52" fmla="*/ 0 w 450"/>
                  <a:gd name="T53" fmla="*/ 0 h 339"/>
                  <a:gd name="T54" fmla="*/ 0 w 450"/>
                  <a:gd name="T55" fmla="*/ 0 h 339"/>
                  <a:gd name="T56" fmla="*/ 0 w 450"/>
                  <a:gd name="T57" fmla="*/ 0 h 339"/>
                  <a:gd name="T58" fmla="*/ 0 w 450"/>
                  <a:gd name="T59" fmla="*/ 0 h 339"/>
                  <a:gd name="T60" fmla="*/ 0 w 450"/>
                  <a:gd name="T61" fmla="*/ 0 h 339"/>
                  <a:gd name="T62" fmla="*/ 0 w 450"/>
                  <a:gd name="T63" fmla="*/ 0 h 339"/>
                  <a:gd name="T64" fmla="*/ 0 w 450"/>
                  <a:gd name="T65" fmla="*/ 0 h 339"/>
                  <a:gd name="T66" fmla="*/ 0 w 450"/>
                  <a:gd name="T67" fmla="*/ 0 h 339"/>
                  <a:gd name="T68" fmla="*/ 0 w 450"/>
                  <a:gd name="T69" fmla="*/ 0 h 339"/>
                  <a:gd name="T70" fmla="*/ 0 w 450"/>
                  <a:gd name="T71" fmla="*/ 0 h 339"/>
                  <a:gd name="T72" fmla="*/ 0 w 450"/>
                  <a:gd name="T73" fmla="*/ 0 h 339"/>
                  <a:gd name="T74" fmla="*/ 0 w 450"/>
                  <a:gd name="T75" fmla="*/ 0 h 339"/>
                  <a:gd name="T76" fmla="*/ 0 w 450"/>
                  <a:gd name="T77" fmla="*/ 0 h 339"/>
                  <a:gd name="T78" fmla="*/ 0 w 450"/>
                  <a:gd name="T79" fmla="*/ 0 h 339"/>
                  <a:gd name="T80" fmla="*/ 0 w 450"/>
                  <a:gd name="T81" fmla="*/ 0 h 339"/>
                  <a:gd name="T82" fmla="*/ 0 w 450"/>
                  <a:gd name="T83" fmla="*/ 0 h 339"/>
                  <a:gd name="T84" fmla="*/ 0 w 450"/>
                  <a:gd name="T85" fmla="*/ 0 h 339"/>
                  <a:gd name="T86" fmla="*/ 0 w 450"/>
                  <a:gd name="T87" fmla="*/ 0 h 339"/>
                  <a:gd name="T88" fmla="*/ 0 w 450"/>
                  <a:gd name="T89" fmla="*/ 0 h 339"/>
                  <a:gd name="T90" fmla="*/ 0 w 450"/>
                  <a:gd name="T91" fmla="*/ 0 h 339"/>
                  <a:gd name="T92" fmla="*/ 0 w 450"/>
                  <a:gd name="T93" fmla="*/ 0 h 339"/>
                  <a:gd name="T94" fmla="*/ 0 w 450"/>
                  <a:gd name="T95" fmla="*/ 0 h 339"/>
                  <a:gd name="T96" fmla="*/ 0 w 450"/>
                  <a:gd name="T97" fmla="*/ 0 h 339"/>
                  <a:gd name="T98" fmla="*/ 0 w 450"/>
                  <a:gd name="T99" fmla="*/ 0 h 339"/>
                  <a:gd name="T100" fmla="*/ 0 w 450"/>
                  <a:gd name="T101" fmla="*/ 0 h 339"/>
                  <a:gd name="T102" fmla="*/ 0 w 450"/>
                  <a:gd name="T103" fmla="*/ 0 h 339"/>
                  <a:gd name="T104" fmla="*/ 0 w 450"/>
                  <a:gd name="T105" fmla="*/ 0 h 339"/>
                  <a:gd name="T106" fmla="*/ 0 w 450"/>
                  <a:gd name="T107" fmla="*/ 0 h 339"/>
                  <a:gd name="T108" fmla="*/ 0 w 450"/>
                  <a:gd name="T109" fmla="*/ 0 h 339"/>
                  <a:gd name="T110" fmla="*/ 0 w 450"/>
                  <a:gd name="T111" fmla="*/ 0 h 339"/>
                  <a:gd name="T112" fmla="*/ 0 w 450"/>
                  <a:gd name="T113" fmla="*/ 0 h 3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50"/>
                  <a:gd name="T172" fmla="*/ 0 h 339"/>
                  <a:gd name="T173" fmla="*/ 450 w 450"/>
                  <a:gd name="T174" fmla="*/ 339 h 3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50" h="339">
                    <a:moveTo>
                      <a:pt x="20" y="0"/>
                    </a:moveTo>
                    <a:lnTo>
                      <a:pt x="19" y="1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9"/>
                    </a:lnTo>
                    <a:lnTo>
                      <a:pt x="17" y="21"/>
                    </a:lnTo>
                    <a:lnTo>
                      <a:pt x="17" y="25"/>
                    </a:lnTo>
                    <a:lnTo>
                      <a:pt x="15" y="29"/>
                    </a:lnTo>
                    <a:lnTo>
                      <a:pt x="15" y="33"/>
                    </a:lnTo>
                    <a:lnTo>
                      <a:pt x="14" y="36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4" y="48"/>
                    </a:lnTo>
                    <a:lnTo>
                      <a:pt x="13" y="53"/>
                    </a:lnTo>
                    <a:lnTo>
                      <a:pt x="13" y="56"/>
                    </a:lnTo>
                    <a:lnTo>
                      <a:pt x="13" y="60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12" y="84"/>
                    </a:lnTo>
                    <a:lnTo>
                      <a:pt x="10" y="89"/>
                    </a:lnTo>
                    <a:lnTo>
                      <a:pt x="9" y="93"/>
                    </a:lnTo>
                    <a:lnTo>
                      <a:pt x="9" y="99"/>
                    </a:lnTo>
                    <a:lnTo>
                      <a:pt x="9" y="104"/>
                    </a:lnTo>
                    <a:lnTo>
                      <a:pt x="9" y="108"/>
                    </a:lnTo>
                    <a:lnTo>
                      <a:pt x="9" y="113"/>
                    </a:lnTo>
                    <a:lnTo>
                      <a:pt x="8" y="118"/>
                    </a:lnTo>
                    <a:lnTo>
                      <a:pt x="8" y="123"/>
                    </a:lnTo>
                    <a:lnTo>
                      <a:pt x="7" y="127"/>
                    </a:lnTo>
                    <a:lnTo>
                      <a:pt x="7" y="133"/>
                    </a:lnTo>
                    <a:lnTo>
                      <a:pt x="7" y="137"/>
                    </a:lnTo>
                    <a:lnTo>
                      <a:pt x="7" y="142"/>
                    </a:lnTo>
                    <a:lnTo>
                      <a:pt x="4" y="147"/>
                    </a:lnTo>
                    <a:lnTo>
                      <a:pt x="4" y="151"/>
                    </a:lnTo>
                    <a:lnTo>
                      <a:pt x="4" y="156"/>
                    </a:lnTo>
                    <a:lnTo>
                      <a:pt x="4" y="161"/>
                    </a:lnTo>
                    <a:lnTo>
                      <a:pt x="4" y="163"/>
                    </a:lnTo>
                    <a:lnTo>
                      <a:pt x="3" y="168"/>
                    </a:lnTo>
                    <a:lnTo>
                      <a:pt x="3" y="172"/>
                    </a:lnTo>
                    <a:lnTo>
                      <a:pt x="3" y="177"/>
                    </a:lnTo>
                    <a:lnTo>
                      <a:pt x="3" y="181"/>
                    </a:lnTo>
                    <a:lnTo>
                      <a:pt x="2" y="183"/>
                    </a:lnTo>
                    <a:lnTo>
                      <a:pt x="2" y="187"/>
                    </a:lnTo>
                    <a:lnTo>
                      <a:pt x="2" y="192"/>
                    </a:lnTo>
                    <a:lnTo>
                      <a:pt x="2" y="195"/>
                    </a:lnTo>
                    <a:lnTo>
                      <a:pt x="2" y="198"/>
                    </a:lnTo>
                    <a:lnTo>
                      <a:pt x="2" y="200"/>
                    </a:lnTo>
                    <a:lnTo>
                      <a:pt x="2" y="205"/>
                    </a:lnTo>
                    <a:lnTo>
                      <a:pt x="2" y="207"/>
                    </a:lnTo>
                    <a:lnTo>
                      <a:pt x="0" y="208"/>
                    </a:lnTo>
                    <a:lnTo>
                      <a:pt x="0" y="211"/>
                    </a:lnTo>
                    <a:lnTo>
                      <a:pt x="0" y="212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0" y="221"/>
                    </a:lnTo>
                    <a:lnTo>
                      <a:pt x="0" y="222"/>
                    </a:lnTo>
                    <a:lnTo>
                      <a:pt x="2" y="225"/>
                    </a:lnTo>
                    <a:lnTo>
                      <a:pt x="3" y="227"/>
                    </a:lnTo>
                    <a:lnTo>
                      <a:pt x="4" y="230"/>
                    </a:lnTo>
                    <a:lnTo>
                      <a:pt x="7" y="232"/>
                    </a:lnTo>
                    <a:lnTo>
                      <a:pt x="9" y="234"/>
                    </a:lnTo>
                    <a:lnTo>
                      <a:pt x="9" y="237"/>
                    </a:lnTo>
                    <a:lnTo>
                      <a:pt x="12" y="239"/>
                    </a:lnTo>
                    <a:lnTo>
                      <a:pt x="13" y="240"/>
                    </a:lnTo>
                    <a:lnTo>
                      <a:pt x="14" y="242"/>
                    </a:lnTo>
                    <a:lnTo>
                      <a:pt x="17" y="245"/>
                    </a:lnTo>
                    <a:lnTo>
                      <a:pt x="19" y="246"/>
                    </a:lnTo>
                    <a:lnTo>
                      <a:pt x="22" y="250"/>
                    </a:lnTo>
                    <a:lnTo>
                      <a:pt x="23" y="252"/>
                    </a:lnTo>
                    <a:lnTo>
                      <a:pt x="25" y="254"/>
                    </a:lnTo>
                    <a:lnTo>
                      <a:pt x="28" y="256"/>
                    </a:lnTo>
                    <a:lnTo>
                      <a:pt x="31" y="259"/>
                    </a:lnTo>
                    <a:lnTo>
                      <a:pt x="33" y="263"/>
                    </a:lnTo>
                    <a:lnTo>
                      <a:pt x="36" y="265"/>
                    </a:lnTo>
                    <a:lnTo>
                      <a:pt x="38" y="268"/>
                    </a:lnTo>
                    <a:lnTo>
                      <a:pt x="42" y="271"/>
                    </a:lnTo>
                    <a:lnTo>
                      <a:pt x="46" y="274"/>
                    </a:lnTo>
                    <a:lnTo>
                      <a:pt x="48" y="276"/>
                    </a:lnTo>
                    <a:lnTo>
                      <a:pt x="51" y="279"/>
                    </a:lnTo>
                    <a:lnTo>
                      <a:pt x="56" y="283"/>
                    </a:lnTo>
                    <a:lnTo>
                      <a:pt x="58" y="285"/>
                    </a:lnTo>
                    <a:lnTo>
                      <a:pt x="62" y="288"/>
                    </a:lnTo>
                    <a:lnTo>
                      <a:pt x="66" y="290"/>
                    </a:lnTo>
                    <a:lnTo>
                      <a:pt x="71" y="293"/>
                    </a:lnTo>
                    <a:lnTo>
                      <a:pt x="73" y="296"/>
                    </a:lnTo>
                    <a:lnTo>
                      <a:pt x="80" y="299"/>
                    </a:lnTo>
                    <a:lnTo>
                      <a:pt x="83" y="301"/>
                    </a:lnTo>
                    <a:lnTo>
                      <a:pt x="88" y="304"/>
                    </a:lnTo>
                    <a:lnTo>
                      <a:pt x="92" y="307"/>
                    </a:lnTo>
                    <a:lnTo>
                      <a:pt x="96" y="309"/>
                    </a:lnTo>
                    <a:lnTo>
                      <a:pt x="102" y="312"/>
                    </a:lnTo>
                    <a:lnTo>
                      <a:pt x="106" y="314"/>
                    </a:lnTo>
                    <a:lnTo>
                      <a:pt x="112" y="315"/>
                    </a:lnTo>
                    <a:lnTo>
                      <a:pt x="116" y="319"/>
                    </a:lnTo>
                    <a:lnTo>
                      <a:pt x="122" y="320"/>
                    </a:lnTo>
                    <a:lnTo>
                      <a:pt x="127" y="323"/>
                    </a:lnTo>
                    <a:lnTo>
                      <a:pt x="132" y="324"/>
                    </a:lnTo>
                    <a:lnTo>
                      <a:pt x="139" y="327"/>
                    </a:lnTo>
                    <a:lnTo>
                      <a:pt x="145" y="328"/>
                    </a:lnTo>
                    <a:lnTo>
                      <a:pt x="150" y="330"/>
                    </a:lnTo>
                    <a:lnTo>
                      <a:pt x="156" y="332"/>
                    </a:lnTo>
                    <a:lnTo>
                      <a:pt x="163" y="333"/>
                    </a:lnTo>
                    <a:lnTo>
                      <a:pt x="169" y="334"/>
                    </a:lnTo>
                    <a:lnTo>
                      <a:pt x="175" y="337"/>
                    </a:lnTo>
                    <a:lnTo>
                      <a:pt x="182" y="337"/>
                    </a:lnTo>
                    <a:lnTo>
                      <a:pt x="188" y="337"/>
                    </a:lnTo>
                    <a:lnTo>
                      <a:pt x="195" y="338"/>
                    </a:lnTo>
                    <a:lnTo>
                      <a:pt x="203" y="339"/>
                    </a:lnTo>
                    <a:lnTo>
                      <a:pt x="211" y="339"/>
                    </a:lnTo>
                    <a:lnTo>
                      <a:pt x="218" y="339"/>
                    </a:lnTo>
                    <a:lnTo>
                      <a:pt x="226" y="339"/>
                    </a:lnTo>
                    <a:lnTo>
                      <a:pt x="233" y="339"/>
                    </a:lnTo>
                    <a:lnTo>
                      <a:pt x="240" y="339"/>
                    </a:lnTo>
                    <a:lnTo>
                      <a:pt x="247" y="338"/>
                    </a:lnTo>
                    <a:lnTo>
                      <a:pt x="255" y="338"/>
                    </a:lnTo>
                    <a:lnTo>
                      <a:pt x="262" y="337"/>
                    </a:lnTo>
                    <a:lnTo>
                      <a:pt x="267" y="337"/>
                    </a:lnTo>
                    <a:lnTo>
                      <a:pt x="275" y="335"/>
                    </a:lnTo>
                    <a:lnTo>
                      <a:pt x="282" y="334"/>
                    </a:lnTo>
                    <a:lnTo>
                      <a:pt x="289" y="333"/>
                    </a:lnTo>
                    <a:lnTo>
                      <a:pt x="294" y="332"/>
                    </a:lnTo>
                    <a:lnTo>
                      <a:pt x="300" y="330"/>
                    </a:lnTo>
                    <a:lnTo>
                      <a:pt x="306" y="329"/>
                    </a:lnTo>
                    <a:lnTo>
                      <a:pt x="311" y="328"/>
                    </a:lnTo>
                    <a:lnTo>
                      <a:pt x="318" y="327"/>
                    </a:lnTo>
                    <a:lnTo>
                      <a:pt x="324" y="324"/>
                    </a:lnTo>
                    <a:lnTo>
                      <a:pt x="329" y="323"/>
                    </a:lnTo>
                    <a:lnTo>
                      <a:pt x="334" y="322"/>
                    </a:lnTo>
                    <a:lnTo>
                      <a:pt x="339" y="319"/>
                    </a:lnTo>
                    <a:lnTo>
                      <a:pt x="344" y="318"/>
                    </a:lnTo>
                    <a:lnTo>
                      <a:pt x="349" y="315"/>
                    </a:lnTo>
                    <a:lnTo>
                      <a:pt x="354" y="313"/>
                    </a:lnTo>
                    <a:lnTo>
                      <a:pt x="358" y="312"/>
                    </a:lnTo>
                    <a:lnTo>
                      <a:pt x="363" y="310"/>
                    </a:lnTo>
                    <a:lnTo>
                      <a:pt x="368" y="308"/>
                    </a:lnTo>
                    <a:lnTo>
                      <a:pt x="372" y="305"/>
                    </a:lnTo>
                    <a:lnTo>
                      <a:pt x="376" y="303"/>
                    </a:lnTo>
                    <a:lnTo>
                      <a:pt x="381" y="300"/>
                    </a:lnTo>
                    <a:lnTo>
                      <a:pt x="383" y="299"/>
                    </a:lnTo>
                    <a:lnTo>
                      <a:pt x="388" y="296"/>
                    </a:lnTo>
                    <a:lnTo>
                      <a:pt x="391" y="294"/>
                    </a:lnTo>
                    <a:lnTo>
                      <a:pt x="394" y="291"/>
                    </a:lnTo>
                    <a:lnTo>
                      <a:pt x="398" y="290"/>
                    </a:lnTo>
                    <a:lnTo>
                      <a:pt x="402" y="288"/>
                    </a:lnTo>
                    <a:lnTo>
                      <a:pt x="404" y="285"/>
                    </a:lnTo>
                    <a:lnTo>
                      <a:pt x="407" y="284"/>
                    </a:lnTo>
                    <a:lnTo>
                      <a:pt x="411" y="280"/>
                    </a:lnTo>
                    <a:lnTo>
                      <a:pt x="413" y="279"/>
                    </a:lnTo>
                    <a:lnTo>
                      <a:pt x="416" y="276"/>
                    </a:lnTo>
                    <a:lnTo>
                      <a:pt x="418" y="274"/>
                    </a:lnTo>
                    <a:lnTo>
                      <a:pt x="421" y="271"/>
                    </a:lnTo>
                    <a:lnTo>
                      <a:pt x="423" y="269"/>
                    </a:lnTo>
                    <a:lnTo>
                      <a:pt x="425" y="268"/>
                    </a:lnTo>
                    <a:lnTo>
                      <a:pt x="427" y="265"/>
                    </a:lnTo>
                    <a:lnTo>
                      <a:pt x="430" y="264"/>
                    </a:lnTo>
                    <a:lnTo>
                      <a:pt x="431" y="261"/>
                    </a:lnTo>
                    <a:lnTo>
                      <a:pt x="435" y="258"/>
                    </a:lnTo>
                    <a:lnTo>
                      <a:pt x="438" y="255"/>
                    </a:lnTo>
                    <a:lnTo>
                      <a:pt x="440" y="251"/>
                    </a:lnTo>
                    <a:lnTo>
                      <a:pt x="443" y="249"/>
                    </a:lnTo>
                    <a:lnTo>
                      <a:pt x="445" y="246"/>
                    </a:lnTo>
                    <a:lnTo>
                      <a:pt x="447" y="244"/>
                    </a:lnTo>
                    <a:lnTo>
                      <a:pt x="449" y="241"/>
                    </a:lnTo>
                    <a:lnTo>
                      <a:pt x="450" y="240"/>
                    </a:lnTo>
                    <a:lnTo>
                      <a:pt x="445" y="14"/>
                    </a:lnTo>
                    <a:lnTo>
                      <a:pt x="443" y="16"/>
                    </a:lnTo>
                    <a:lnTo>
                      <a:pt x="443" y="20"/>
                    </a:lnTo>
                    <a:lnTo>
                      <a:pt x="442" y="21"/>
                    </a:lnTo>
                    <a:lnTo>
                      <a:pt x="442" y="22"/>
                    </a:lnTo>
                    <a:lnTo>
                      <a:pt x="441" y="25"/>
                    </a:lnTo>
                    <a:lnTo>
                      <a:pt x="440" y="27"/>
                    </a:lnTo>
                    <a:lnTo>
                      <a:pt x="440" y="29"/>
                    </a:lnTo>
                    <a:lnTo>
                      <a:pt x="438" y="31"/>
                    </a:lnTo>
                    <a:lnTo>
                      <a:pt x="438" y="34"/>
                    </a:lnTo>
                    <a:lnTo>
                      <a:pt x="437" y="36"/>
                    </a:lnTo>
                    <a:lnTo>
                      <a:pt x="436" y="39"/>
                    </a:lnTo>
                    <a:lnTo>
                      <a:pt x="435" y="43"/>
                    </a:lnTo>
                    <a:lnTo>
                      <a:pt x="433" y="45"/>
                    </a:lnTo>
                    <a:lnTo>
                      <a:pt x="432" y="49"/>
                    </a:lnTo>
                    <a:lnTo>
                      <a:pt x="430" y="51"/>
                    </a:lnTo>
                    <a:lnTo>
                      <a:pt x="428" y="55"/>
                    </a:lnTo>
                    <a:lnTo>
                      <a:pt x="427" y="58"/>
                    </a:lnTo>
                    <a:lnTo>
                      <a:pt x="426" y="61"/>
                    </a:lnTo>
                    <a:lnTo>
                      <a:pt x="425" y="65"/>
                    </a:lnTo>
                    <a:lnTo>
                      <a:pt x="422" y="68"/>
                    </a:lnTo>
                    <a:lnTo>
                      <a:pt x="421" y="71"/>
                    </a:lnTo>
                    <a:lnTo>
                      <a:pt x="418" y="75"/>
                    </a:lnTo>
                    <a:lnTo>
                      <a:pt x="416" y="78"/>
                    </a:lnTo>
                    <a:lnTo>
                      <a:pt x="413" y="82"/>
                    </a:lnTo>
                    <a:lnTo>
                      <a:pt x="411" y="85"/>
                    </a:lnTo>
                    <a:lnTo>
                      <a:pt x="408" y="89"/>
                    </a:lnTo>
                    <a:lnTo>
                      <a:pt x="404" y="93"/>
                    </a:lnTo>
                    <a:lnTo>
                      <a:pt x="402" y="95"/>
                    </a:lnTo>
                    <a:lnTo>
                      <a:pt x="398" y="99"/>
                    </a:lnTo>
                    <a:lnTo>
                      <a:pt x="396" y="103"/>
                    </a:lnTo>
                    <a:lnTo>
                      <a:pt x="392" y="105"/>
                    </a:lnTo>
                    <a:lnTo>
                      <a:pt x="388" y="109"/>
                    </a:lnTo>
                    <a:lnTo>
                      <a:pt x="384" y="112"/>
                    </a:lnTo>
                    <a:lnTo>
                      <a:pt x="381" y="115"/>
                    </a:lnTo>
                    <a:lnTo>
                      <a:pt x="377" y="118"/>
                    </a:lnTo>
                    <a:lnTo>
                      <a:pt x="372" y="121"/>
                    </a:lnTo>
                    <a:lnTo>
                      <a:pt x="368" y="124"/>
                    </a:lnTo>
                    <a:lnTo>
                      <a:pt x="364" y="127"/>
                    </a:lnTo>
                    <a:lnTo>
                      <a:pt x="358" y="129"/>
                    </a:lnTo>
                    <a:lnTo>
                      <a:pt x="354" y="132"/>
                    </a:lnTo>
                    <a:lnTo>
                      <a:pt x="348" y="134"/>
                    </a:lnTo>
                    <a:lnTo>
                      <a:pt x="344" y="137"/>
                    </a:lnTo>
                    <a:lnTo>
                      <a:pt x="338" y="139"/>
                    </a:lnTo>
                    <a:lnTo>
                      <a:pt x="331" y="141"/>
                    </a:lnTo>
                    <a:lnTo>
                      <a:pt x="326" y="143"/>
                    </a:lnTo>
                    <a:lnTo>
                      <a:pt x="321" y="144"/>
                    </a:lnTo>
                    <a:lnTo>
                      <a:pt x="314" y="146"/>
                    </a:lnTo>
                    <a:lnTo>
                      <a:pt x="308" y="147"/>
                    </a:lnTo>
                    <a:lnTo>
                      <a:pt x="301" y="148"/>
                    </a:lnTo>
                    <a:lnTo>
                      <a:pt x="295" y="149"/>
                    </a:lnTo>
                    <a:lnTo>
                      <a:pt x="287" y="149"/>
                    </a:lnTo>
                    <a:lnTo>
                      <a:pt x="280" y="151"/>
                    </a:lnTo>
                    <a:lnTo>
                      <a:pt x="272" y="151"/>
                    </a:lnTo>
                    <a:lnTo>
                      <a:pt x="265" y="151"/>
                    </a:lnTo>
                    <a:lnTo>
                      <a:pt x="257" y="151"/>
                    </a:lnTo>
                    <a:lnTo>
                      <a:pt x="250" y="151"/>
                    </a:lnTo>
                    <a:lnTo>
                      <a:pt x="241" y="149"/>
                    </a:lnTo>
                    <a:lnTo>
                      <a:pt x="233" y="149"/>
                    </a:lnTo>
                    <a:lnTo>
                      <a:pt x="223" y="147"/>
                    </a:lnTo>
                    <a:lnTo>
                      <a:pt x="216" y="147"/>
                    </a:lnTo>
                    <a:lnTo>
                      <a:pt x="207" y="144"/>
                    </a:lnTo>
                    <a:lnTo>
                      <a:pt x="199" y="143"/>
                    </a:lnTo>
                    <a:lnTo>
                      <a:pt x="192" y="141"/>
                    </a:lnTo>
                    <a:lnTo>
                      <a:pt x="184" y="139"/>
                    </a:lnTo>
                    <a:lnTo>
                      <a:pt x="177" y="137"/>
                    </a:lnTo>
                    <a:lnTo>
                      <a:pt x="170" y="136"/>
                    </a:lnTo>
                    <a:lnTo>
                      <a:pt x="163" y="134"/>
                    </a:lnTo>
                    <a:lnTo>
                      <a:pt x="156" y="131"/>
                    </a:lnTo>
                    <a:lnTo>
                      <a:pt x="150" y="129"/>
                    </a:lnTo>
                    <a:lnTo>
                      <a:pt x="145" y="127"/>
                    </a:lnTo>
                    <a:lnTo>
                      <a:pt x="139" y="124"/>
                    </a:lnTo>
                    <a:lnTo>
                      <a:pt x="131" y="122"/>
                    </a:lnTo>
                    <a:lnTo>
                      <a:pt x="126" y="119"/>
                    </a:lnTo>
                    <a:lnTo>
                      <a:pt x="122" y="117"/>
                    </a:lnTo>
                    <a:lnTo>
                      <a:pt x="116" y="113"/>
                    </a:lnTo>
                    <a:lnTo>
                      <a:pt x="111" y="109"/>
                    </a:lnTo>
                    <a:lnTo>
                      <a:pt x="105" y="107"/>
                    </a:lnTo>
                    <a:lnTo>
                      <a:pt x="101" y="104"/>
                    </a:lnTo>
                    <a:lnTo>
                      <a:pt x="96" y="100"/>
                    </a:lnTo>
                    <a:lnTo>
                      <a:pt x="92" y="98"/>
                    </a:lnTo>
                    <a:lnTo>
                      <a:pt x="88" y="94"/>
                    </a:lnTo>
                    <a:lnTo>
                      <a:pt x="83" y="92"/>
                    </a:lnTo>
                    <a:lnTo>
                      <a:pt x="80" y="89"/>
                    </a:lnTo>
                    <a:lnTo>
                      <a:pt x="76" y="85"/>
                    </a:lnTo>
                    <a:lnTo>
                      <a:pt x="72" y="82"/>
                    </a:lnTo>
                    <a:lnTo>
                      <a:pt x="70" y="79"/>
                    </a:lnTo>
                    <a:lnTo>
                      <a:pt x="66" y="75"/>
                    </a:lnTo>
                    <a:lnTo>
                      <a:pt x="62" y="73"/>
                    </a:lnTo>
                    <a:lnTo>
                      <a:pt x="59" y="69"/>
                    </a:lnTo>
                    <a:lnTo>
                      <a:pt x="57" y="66"/>
                    </a:lnTo>
                    <a:lnTo>
                      <a:pt x="54" y="63"/>
                    </a:lnTo>
                    <a:lnTo>
                      <a:pt x="51" y="60"/>
                    </a:lnTo>
                    <a:lnTo>
                      <a:pt x="48" y="56"/>
                    </a:lnTo>
                    <a:lnTo>
                      <a:pt x="47" y="53"/>
                    </a:lnTo>
                    <a:lnTo>
                      <a:pt x="44" y="49"/>
                    </a:lnTo>
                    <a:lnTo>
                      <a:pt x="43" y="46"/>
                    </a:lnTo>
                    <a:lnTo>
                      <a:pt x="39" y="44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6" y="35"/>
                    </a:lnTo>
                    <a:lnTo>
                      <a:pt x="33" y="31"/>
                    </a:lnTo>
                    <a:lnTo>
                      <a:pt x="32" y="29"/>
                    </a:lnTo>
                    <a:lnTo>
                      <a:pt x="31" y="27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8" y="20"/>
                    </a:lnTo>
                    <a:lnTo>
                      <a:pt x="27" y="17"/>
                    </a:lnTo>
                    <a:lnTo>
                      <a:pt x="25" y="15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0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0" name="Freeform 289"/>
              <p:cNvSpPr>
                <a:spLocks noChangeAspect="1"/>
              </p:cNvSpPr>
              <p:nvPr/>
            </p:nvSpPr>
            <p:spPr bwMode="auto">
              <a:xfrm>
                <a:off x="2011" y="633"/>
                <a:ext cx="246" cy="111"/>
              </a:xfrm>
              <a:custGeom>
                <a:avLst/>
                <a:gdLst>
                  <a:gd name="T0" fmla="*/ 0 w 985"/>
                  <a:gd name="T1" fmla="*/ 0 h 445"/>
                  <a:gd name="T2" fmla="*/ 0 w 985"/>
                  <a:gd name="T3" fmla="*/ 0 h 445"/>
                  <a:gd name="T4" fmla="*/ 0 w 985"/>
                  <a:gd name="T5" fmla="*/ 0 h 445"/>
                  <a:gd name="T6" fmla="*/ 0 w 985"/>
                  <a:gd name="T7" fmla="*/ 0 h 445"/>
                  <a:gd name="T8" fmla="*/ 0 w 985"/>
                  <a:gd name="T9" fmla="*/ 0 h 445"/>
                  <a:gd name="T10" fmla="*/ 0 w 985"/>
                  <a:gd name="T11" fmla="*/ 0 h 445"/>
                  <a:gd name="T12" fmla="*/ 0 w 985"/>
                  <a:gd name="T13" fmla="*/ 0 h 445"/>
                  <a:gd name="T14" fmla="*/ 0 w 985"/>
                  <a:gd name="T15" fmla="*/ 0 h 445"/>
                  <a:gd name="T16" fmla="*/ 0 w 985"/>
                  <a:gd name="T17" fmla="*/ 0 h 445"/>
                  <a:gd name="T18" fmla="*/ 0 w 985"/>
                  <a:gd name="T19" fmla="*/ 0 h 445"/>
                  <a:gd name="T20" fmla="*/ 0 w 985"/>
                  <a:gd name="T21" fmla="*/ 0 h 445"/>
                  <a:gd name="T22" fmla="*/ 0 w 985"/>
                  <a:gd name="T23" fmla="*/ 0 h 445"/>
                  <a:gd name="T24" fmla="*/ 0 w 985"/>
                  <a:gd name="T25" fmla="*/ 0 h 445"/>
                  <a:gd name="T26" fmla="*/ 0 w 985"/>
                  <a:gd name="T27" fmla="*/ 0 h 445"/>
                  <a:gd name="T28" fmla="*/ 0 w 985"/>
                  <a:gd name="T29" fmla="*/ 0 h 445"/>
                  <a:gd name="T30" fmla="*/ 0 w 985"/>
                  <a:gd name="T31" fmla="*/ 0 h 445"/>
                  <a:gd name="T32" fmla="*/ 0 w 985"/>
                  <a:gd name="T33" fmla="*/ 0 h 445"/>
                  <a:gd name="T34" fmla="*/ 0 w 985"/>
                  <a:gd name="T35" fmla="*/ 0 h 445"/>
                  <a:gd name="T36" fmla="*/ 0 w 985"/>
                  <a:gd name="T37" fmla="*/ 0 h 445"/>
                  <a:gd name="T38" fmla="*/ 0 w 985"/>
                  <a:gd name="T39" fmla="*/ 0 h 445"/>
                  <a:gd name="T40" fmla="*/ 0 w 985"/>
                  <a:gd name="T41" fmla="*/ 0 h 445"/>
                  <a:gd name="T42" fmla="*/ 0 w 985"/>
                  <a:gd name="T43" fmla="*/ 0 h 445"/>
                  <a:gd name="T44" fmla="*/ 0 w 985"/>
                  <a:gd name="T45" fmla="*/ 0 h 445"/>
                  <a:gd name="T46" fmla="*/ 0 w 985"/>
                  <a:gd name="T47" fmla="*/ 0 h 445"/>
                  <a:gd name="T48" fmla="*/ 0 w 985"/>
                  <a:gd name="T49" fmla="*/ 0 h 445"/>
                  <a:gd name="T50" fmla="*/ 0 w 985"/>
                  <a:gd name="T51" fmla="*/ 0 h 445"/>
                  <a:gd name="T52" fmla="*/ 0 w 985"/>
                  <a:gd name="T53" fmla="*/ 0 h 445"/>
                  <a:gd name="T54" fmla="*/ 0 w 985"/>
                  <a:gd name="T55" fmla="*/ 0 h 445"/>
                  <a:gd name="T56" fmla="*/ 0 w 985"/>
                  <a:gd name="T57" fmla="*/ 0 h 445"/>
                  <a:gd name="T58" fmla="*/ 0 w 985"/>
                  <a:gd name="T59" fmla="*/ 0 h 445"/>
                  <a:gd name="T60" fmla="*/ 0 w 985"/>
                  <a:gd name="T61" fmla="*/ 0 h 445"/>
                  <a:gd name="T62" fmla="*/ 0 w 985"/>
                  <a:gd name="T63" fmla="*/ 0 h 445"/>
                  <a:gd name="T64" fmla="*/ 0 w 985"/>
                  <a:gd name="T65" fmla="*/ 0 h 445"/>
                  <a:gd name="T66" fmla="*/ 0 w 985"/>
                  <a:gd name="T67" fmla="*/ 0 h 445"/>
                  <a:gd name="T68" fmla="*/ 0 w 985"/>
                  <a:gd name="T69" fmla="*/ 0 h 445"/>
                  <a:gd name="T70" fmla="*/ 0 w 985"/>
                  <a:gd name="T71" fmla="*/ 0 h 445"/>
                  <a:gd name="T72" fmla="*/ 0 w 985"/>
                  <a:gd name="T73" fmla="*/ 0 h 445"/>
                  <a:gd name="T74" fmla="*/ 0 w 985"/>
                  <a:gd name="T75" fmla="*/ 0 h 445"/>
                  <a:gd name="T76" fmla="*/ 0 w 985"/>
                  <a:gd name="T77" fmla="*/ 0 h 445"/>
                  <a:gd name="T78" fmla="*/ 0 w 985"/>
                  <a:gd name="T79" fmla="*/ 0 h 445"/>
                  <a:gd name="T80" fmla="*/ 0 w 985"/>
                  <a:gd name="T81" fmla="*/ 0 h 445"/>
                  <a:gd name="T82" fmla="*/ 0 w 985"/>
                  <a:gd name="T83" fmla="*/ 0 h 445"/>
                  <a:gd name="T84" fmla="*/ 0 w 985"/>
                  <a:gd name="T85" fmla="*/ 0 h 445"/>
                  <a:gd name="T86" fmla="*/ 0 w 985"/>
                  <a:gd name="T87" fmla="*/ 0 h 445"/>
                  <a:gd name="T88" fmla="*/ 0 w 985"/>
                  <a:gd name="T89" fmla="*/ 0 h 445"/>
                  <a:gd name="T90" fmla="*/ 0 w 985"/>
                  <a:gd name="T91" fmla="*/ 0 h 445"/>
                  <a:gd name="T92" fmla="*/ 0 w 985"/>
                  <a:gd name="T93" fmla="*/ 0 h 445"/>
                  <a:gd name="T94" fmla="*/ 0 w 985"/>
                  <a:gd name="T95" fmla="*/ 0 h 445"/>
                  <a:gd name="T96" fmla="*/ 0 w 985"/>
                  <a:gd name="T97" fmla="*/ 0 h 445"/>
                  <a:gd name="T98" fmla="*/ 0 w 985"/>
                  <a:gd name="T99" fmla="*/ 0 h 445"/>
                  <a:gd name="T100" fmla="*/ 0 w 985"/>
                  <a:gd name="T101" fmla="*/ 0 h 445"/>
                  <a:gd name="T102" fmla="*/ 0 w 985"/>
                  <a:gd name="T103" fmla="*/ 0 h 445"/>
                  <a:gd name="T104" fmla="*/ 0 w 985"/>
                  <a:gd name="T105" fmla="*/ 0 h 445"/>
                  <a:gd name="T106" fmla="*/ 0 w 985"/>
                  <a:gd name="T107" fmla="*/ 0 h 445"/>
                  <a:gd name="T108" fmla="*/ 0 w 985"/>
                  <a:gd name="T109" fmla="*/ 0 h 445"/>
                  <a:gd name="T110" fmla="*/ 0 w 985"/>
                  <a:gd name="T111" fmla="*/ 0 h 445"/>
                  <a:gd name="T112" fmla="*/ 0 w 985"/>
                  <a:gd name="T113" fmla="*/ 0 h 445"/>
                  <a:gd name="T114" fmla="*/ 0 w 985"/>
                  <a:gd name="T115" fmla="*/ 0 h 445"/>
                  <a:gd name="T116" fmla="*/ 0 w 985"/>
                  <a:gd name="T117" fmla="*/ 0 h 445"/>
                  <a:gd name="T118" fmla="*/ 0 w 985"/>
                  <a:gd name="T119" fmla="*/ 0 h 4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5"/>
                  <a:gd name="T181" fmla="*/ 0 h 445"/>
                  <a:gd name="T182" fmla="*/ 985 w 985"/>
                  <a:gd name="T183" fmla="*/ 445 h 4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5" h="445">
                    <a:moveTo>
                      <a:pt x="306" y="0"/>
                    </a:moveTo>
                    <a:lnTo>
                      <a:pt x="304" y="1"/>
                    </a:lnTo>
                    <a:lnTo>
                      <a:pt x="300" y="3"/>
                    </a:lnTo>
                    <a:lnTo>
                      <a:pt x="296" y="5"/>
                    </a:lnTo>
                    <a:lnTo>
                      <a:pt x="293" y="6"/>
                    </a:lnTo>
                    <a:lnTo>
                      <a:pt x="287" y="8"/>
                    </a:lnTo>
                    <a:lnTo>
                      <a:pt x="284" y="9"/>
                    </a:lnTo>
                    <a:lnTo>
                      <a:pt x="280" y="11"/>
                    </a:lnTo>
                    <a:lnTo>
                      <a:pt x="275" y="14"/>
                    </a:lnTo>
                    <a:lnTo>
                      <a:pt x="270" y="16"/>
                    </a:lnTo>
                    <a:lnTo>
                      <a:pt x="264" y="18"/>
                    </a:lnTo>
                    <a:lnTo>
                      <a:pt x="259" y="20"/>
                    </a:lnTo>
                    <a:lnTo>
                      <a:pt x="253" y="23"/>
                    </a:lnTo>
                    <a:lnTo>
                      <a:pt x="248" y="25"/>
                    </a:lnTo>
                    <a:lnTo>
                      <a:pt x="241" y="28"/>
                    </a:lnTo>
                    <a:lnTo>
                      <a:pt x="236" y="30"/>
                    </a:lnTo>
                    <a:lnTo>
                      <a:pt x="230" y="33"/>
                    </a:lnTo>
                    <a:lnTo>
                      <a:pt x="223" y="35"/>
                    </a:lnTo>
                    <a:lnTo>
                      <a:pt x="217" y="39"/>
                    </a:lnTo>
                    <a:lnTo>
                      <a:pt x="211" y="41"/>
                    </a:lnTo>
                    <a:lnTo>
                      <a:pt x="204" y="44"/>
                    </a:lnTo>
                    <a:lnTo>
                      <a:pt x="197" y="46"/>
                    </a:lnTo>
                    <a:lnTo>
                      <a:pt x="191" y="50"/>
                    </a:lnTo>
                    <a:lnTo>
                      <a:pt x="184" y="53"/>
                    </a:lnTo>
                    <a:lnTo>
                      <a:pt x="177" y="55"/>
                    </a:lnTo>
                    <a:lnTo>
                      <a:pt x="170" y="59"/>
                    </a:lnTo>
                    <a:lnTo>
                      <a:pt x="163" y="60"/>
                    </a:lnTo>
                    <a:lnTo>
                      <a:pt x="155" y="65"/>
                    </a:lnTo>
                    <a:lnTo>
                      <a:pt x="149" y="68"/>
                    </a:lnTo>
                    <a:lnTo>
                      <a:pt x="143" y="72"/>
                    </a:lnTo>
                    <a:lnTo>
                      <a:pt x="135" y="74"/>
                    </a:lnTo>
                    <a:lnTo>
                      <a:pt x="129" y="78"/>
                    </a:lnTo>
                    <a:lnTo>
                      <a:pt x="121" y="80"/>
                    </a:lnTo>
                    <a:lnTo>
                      <a:pt x="115" y="84"/>
                    </a:lnTo>
                    <a:lnTo>
                      <a:pt x="109" y="87"/>
                    </a:lnTo>
                    <a:lnTo>
                      <a:pt x="101" y="89"/>
                    </a:lnTo>
                    <a:lnTo>
                      <a:pt x="96" y="93"/>
                    </a:lnTo>
                    <a:lnTo>
                      <a:pt x="89" y="97"/>
                    </a:lnTo>
                    <a:lnTo>
                      <a:pt x="84" y="99"/>
                    </a:lnTo>
                    <a:lnTo>
                      <a:pt x="77" y="102"/>
                    </a:lnTo>
                    <a:lnTo>
                      <a:pt x="71" y="104"/>
                    </a:lnTo>
                    <a:lnTo>
                      <a:pt x="65" y="109"/>
                    </a:lnTo>
                    <a:lnTo>
                      <a:pt x="60" y="112"/>
                    </a:lnTo>
                    <a:lnTo>
                      <a:pt x="55" y="114"/>
                    </a:lnTo>
                    <a:lnTo>
                      <a:pt x="50" y="117"/>
                    </a:lnTo>
                    <a:lnTo>
                      <a:pt x="43" y="121"/>
                    </a:lnTo>
                    <a:lnTo>
                      <a:pt x="39" y="123"/>
                    </a:lnTo>
                    <a:lnTo>
                      <a:pt x="34" y="126"/>
                    </a:lnTo>
                    <a:lnTo>
                      <a:pt x="31" y="128"/>
                    </a:lnTo>
                    <a:lnTo>
                      <a:pt x="26" y="132"/>
                    </a:lnTo>
                    <a:lnTo>
                      <a:pt x="22" y="134"/>
                    </a:lnTo>
                    <a:lnTo>
                      <a:pt x="19" y="137"/>
                    </a:lnTo>
                    <a:lnTo>
                      <a:pt x="16" y="140"/>
                    </a:lnTo>
                    <a:lnTo>
                      <a:pt x="12" y="141"/>
                    </a:lnTo>
                    <a:lnTo>
                      <a:pt x="9" y="145"/>
                    </a:lnTo>
                    <a:lnTo>
                      <a:pt x="7" y="147"/>
                    </a:lnTo>
                    <a:lnTo>
                      <a:pt x="5" y="148"/>
                    </a:lnTo>
                    <a:lnTo>
                      <a:pt x="3" y="151"/>
                    </a:lnTo>
                    <a:lnTo>
                      <a:pt x="0" y="153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1"/>
                    </a:lnTo>
                    <a:lnTo>
                      <a:pt x="2" y="166"/>
                    </a:lnTo>
                    <a:lnTo>
                      <a:pt x="3" y="166"/>
                    </a:lnTo>
                    <a:lnTo>
                      <a:pt x="5" y="168"/>
                    </a:lnTo>
                    <a:lnTo>
                      <a:pt x="8" y="171"/>
                    </a:lnTo>
                    <a:lnTo>
                      <a:pt x="12" y="173"/>
                    </a:lnTo>
                    <a:lnTo>
                      <a:pt x="16" y="176"/>
                    </a:lnTo>
                    <a:lnTo>
                      <a:pt x="19" y="178"/>
                    </a:lnTo>
                    <a:lnTo>
                      <a:pt x="24" y="182"/>
                    </a:lnTo>
                    <a:lnTo>
                      <a:pt x="29" y="186"/>
                    </a:lnTo>
                    <a:lnTo>
                      <a:pt x="34" y="190"/>
                    </a:lnTo>
                    <a:lnTo>
                      <a:pt x="41" y="194"/>
                    </a:lnTo>
                    <a:lnTo>
                      <a:pt x="47" y="197"/>
                    </a:lnTo>
                    <a:lnTo>
                      <a:pt x="55" y="202"/>
                    </a:lnTo>
                    <a:lnTo>
                      <a:pt x="62" y="207"/>
                    </a:lnTo>
                    <a:lnTo>
                      <a:pt x="70" y="212"/>
                    </a:lnTo>
                    <a:lnTo>
                      <a:pt x="77" y="217"/>
                    </a:lnTo>
                    <a:lnTo>
                      <a:pt x="86" y="222"/>
                    </a:lnTo>
                    <a:lnTo>
                      <a:pt x="94" y="227"/>
                    </a:lnTo>
                    <a:lnTo>
                      <a:pt x="104" y="233"/>
                    </a:lnTo>
                    <a:lnTo>
                      <a:pt x="111" y="239"/>
                    </a:lnTo>
                    <a:lnTo>
                      <a:pt x="121" y="244"/>
                    </a:lnTo>
                    <a:lnTo>
                      <a:pt x="131" y="250"/>
                    </a:lnTo>
                    <a:lnTo>
                      <a:pt x="141" y="255"/>
                    </a:lnTo>
                    <a:lnTo>
                      <a:pt x="150" y="261"/>
                    </a:lnTo>
                    <a:lnTo>
                      <a:pt x="162" y="268"/>
                    </a:lnTo>
                    <a:lnTo>
                      <a:pt x="172" y="273"/>
                    </a:lnTo>
                    <a:lnTo>
                      <a:pt x="182" y="280"/>
                    </a:lnTo>
                    <a:lnTo>
                      <a:pt x="192" y="285"/>
                    </a:lnTo>
                    <a:lnTo>
                      <a:pt x="203" y="293"/>
                    </a:lnTo>
                    <a:lnTo>
                      <a:pt x="214" y="298"/>
                    </a:lnTo>
                    <a:lnTo>
                      <a:pt x="225" y="305"/>
                    </a:lnTo>
                    <a:lnTo>
                      <a:pt x="235" y="310"/>
                    </a:lnTo>
                    <a:lnTo>
                      <a:pt x="246" y="318"/>
                    </a:lnTo>
                    <a:lnTo>
                      <a:pt x="257" y="323"/>
                    </a:lnTo>
                    <a:lnTo>
                      <a:pt x="266" y="329"/>
                    </a:lnTo>
                    <a:lnTo>
                      <a:pt x="276" y="334"/>
                    </a:lnTo>
                    <a:lnTo>
                      <a:pt x="287" y="342"/>
                    </a:lnTo>
                    <a:lnTo>
                      <a:pt x="298" y="347"/>
                    </a:lnTo>
                    <a:lnTo>
                      <a:pt x="309" y="353"/>
                    </a:lnTo>
                    <a:lnTo>
                      <a:pt x="319" y="358"/>
                    </a:lnTo>
                    <a:lnTo>
                      <a:pt x="329" y="364"/>
                    </a:lnTo>
                    <a:lnTo>
                      <a:pt x="338" y="370"/>
                    </a:lnTo>
                    <a:lnTo>
                      <a:pt x="348" y="376"/>
                    </a:lnTo>
                    <a:lnTo>
                      <a:pt x="357" y="381"/>
                    </a:lnTo>
                    <a:lnTo>
                      <a:pt x="367" y="386"/>
                    </a:lnTo>
                    <a:lnTo>
                      <a:pt x="376" y="391"/>
                    </a:lnTo>
                    <a:lnTo>
                      <a:pt x="384" y="396"/>
                    </a:lnTo>
                    <a:lnTo>
                      <a:pt x="393" y="401"/>
                    </a:lnTo>
                    <a:lnTo>
                      <a:pt x="401" y="405"/>
                    </a:lnTo>
                    <a:lnTo>
                      <a:pt x="408" y="408"/>
                    </a:lnTo>
                    <a:lnTo>
                      <a:pt x="416" y="413"/>
                    </a:lnTo>
                    <a:lnTo>
                      <a:pt x="422" y="417"/>
                    </a:lnTo>
                    <a:lnTo>
                      <a:pt x="430" y="422"/>
                    </a:lnTo>
                    <a:lnTo>
                      <a:pt x="435" y="425"/>
                    </a:lnTo>
                    <a:lnTo>
                      <a:pt x="441" y="427"/>
                    </a:lnTo>
                    <a:lnTo>
                      <a:pt x="446" y="431"/>
                    </a:lnTo>
                    <a:lnTo>
                      <a:pt x="451" y="434"/>
                    </a:lnTo>
                    <a:lnTo>
                      <a:pt x="456" y="436"/>
                    </a:lnTo>
                    <a:lnTo>
                      <a:pt x="460" y="437"/>
                    </a:lnTo>
                    <a:lnTo>
                      <a:pt x="464" y="440"/>
                    </a:lnTo>
                    <a:lnTo>
                      <a:pt x="466" y="442"/>
                    </a:lnTo>
                    <a:lnTo>
                      <a:pt x="468" y="442"/>
                    </a:lnTo>
                    <a:lnTo>
                      <a:pt x="470" y="444"/>
                    </a:lnTo>
                    <a:lnTo>
                      <a:pt x="470" y="445"/>
                    </a:lnTo>
                    <a:lnTo>
                      <a:pt x="916" y="243"/>
                    </a:lnTo>
                    <a:lnTo>
                      <a:pt x="918" y="241"/>
                    </a:lnTo>
                    <a:lnTo>
                      <a:pt x="921" y="239"/>
                    </a:lnTo>
                    <a:lnTo>
                      <a:pt x="926" y="236"/>
                    </a:lnTo>
                    <a:lnTo>
                      <a:pt x="928" y="235"/>
                    </a:lnTo>
                    <a:lnTo>
                      <a:pt x="931" y="233"/>
                    </a:lnTo>
                    <a:lnTo>
                      <a:pt x="932" y="231"/>
                    </a:lnTo>
                    <a:lnTo>
                      <a:pt x="936" y="229"/>
                    </a:lnTo>
                    <a:lnTo>
                      <a:pt x="938" y="226"/>
                    </a:lnTo>
                    <a:lnTo>
                      <a:pt x="941" y="225"/>
                    </a:lnTo>
                    <a:lnTo>
                      <a:pt x="943" y="222"/>
                    </a:lnTo>
                    <a:lnTo>
                      <a:pt x="945" y="220"/>
                    </a:lnTo>
                    <a:lnTo>
                      <a:pt x="948" y="219"/>
                    </a:lnTo>
                    <a:lnTo>
                      <a:pt x="950" y="215"/>
                    </a:lnTo>
                    <a:lnTo>
                      <a:pt x="951" y="214"/>
                    </a:lnTo>
                    <a:lnTo>
                      <a:pt x="955" y="211"/>
                    </a:lnTo>
                    <a:lnTo>
                      <a:pt x="956" y="209"/>
                    </a:lnTo>
                    <a:lnTo>
                      <a:pt x="957" y="207"/>
                    </a:lnTo>
                    <a:lnTo>
                      <a:pt x="960" y="205"/>
                    </a:lnTo>
                    <a:lnTo>
                      <a:pt x="961" y="202"/>
                    </a:lnTo>
                    <a:lnTo>
                      <a:pt x="964" y="200"/>
                    </a:lnTo>
                    <a:lnTo>
                      <a:pt x="965" y="197"/>
                    </a:lnTo>
                    <a:lnTo>
                      <a:pt x="966" y="195"/>
                    </a:lnTo>
                    <a:lnTo>
                      <a:pt x="967" y="194"/>
                    </a:lnTo>
                    <a:lnTo>
                      <a:pt x="969" y="192"/>
                    </a:lnTo>
                    <a:lnTo>
                      <a:pt x="970" y="190"/>
                    </a:lnTo>
                    <a:lnTo>
                      <a:pt x="972" y="187"/>
                    </a:lnTo>
                    <a:lnTo>
                      <a:pt x="972" y="185"/>
                    </a:lnTo>
                    <a:lnTo>
                      <a:pt x="974" y="183"/>
                    </a:lnTo>
                    <a:lnTo>
                      <a:pt x="976" y="178"/>
                    </a:lnTo>
                    <a:lnTo>
                      <a:pt x="977" y="175"/>
                    </a:lnTo>
                    <a:lnTo>
                      <a:pt x="979" y="173"/>
                    </a:lnTo>
                    <a:lnTo>
                      <a:pt x="979" y="171"/>
                    </a:lnTo>
                    <a:lnTo>
                      <a:pt x="980" y="168"/>
                    </a:lnTo>
                    <a:lnTo>
                      <a:pt x="980" y="167"/>
                    </a:lnTo>
                    <a:lnTo>
                      <a:pt x="982" y="163"/>
                    </a:lnTo>
                    <a:lnTo>
                      <a:pt x="984" y="160"/>
                    </a:lnTo>
                    <a:lnTo>
                      <a:pt x="984" y="156"/>
                    </a:lnTo>
                    <a:lnTo>
                      <a:pt x="984" y="152"/>
                    </a:lnTo>
                    <a:lnTo>
                      <a:pt x="985" y="148"/>
                    </a:lnTo>
                    <a:lnTo>
                      <a:pt x="985" y="147"/>
                    </a:lnTo>
                    <a:lnTo>
                      <a:pt x="985" y="143"/>
                    </a:lnTo>
                    <a:lnTo>
                      <a:pt x="984" y="141"/>
                    </a:lnTo>
                    <a:lnTo>
                      <a:pt x="984" y="138"/>
                    </a:lnTo>
                    <a:lnTo>
                      <a:pt x="984" y="136"/>
                    </a:lnTo>
                    <a:lnTo>
                      <a:pt x="982" y="132"/>
                    </a:lnTo>
                    <a:lnTo>
                      <a:pt x="980" y="131"/>
                    </a:lnTo>
                    <a:lnTo>
                      <a:pt x="977" y="128"/>
                    </a:lnTo>
                    <a:lnTo>
                      <a:pt x="975" y="126"/>
                    </a:lnTo>
                    <a:lnTo>
                      <a:pt x="972" y="123"/>
                    </a:lnTo>
                    <a:lnTo>
                      <a:pt x="970" y="122"/>
                    </a:lnTo>
                    <a:lnTo>
                      <a:pt x="966" y="121"/>
                    </a:lnTo>
                    <a:lnTo>
                      <a:pt x="962" y="117"/>
                    </a:lnTo>
                    <a:lnTo>
                      <a:pt x="960" y="114"/>
                    </a:lnTo>
                    <a:lnTo>
                      <a:pt x="955" y="113"/>
                    </a:lnTo>
                    <a:lnTo>
                      <a:pt x="951" y="111"/>
                    </a:lnTo>
                    <a:lnTo>
                      <a:pt x="947" y="108"/>
                    </a:lnTo>
                    <a:lnTo>
                      <a:pt x="942" y="104"/>
                    </a:lnTo>
                    <a:lnTo>
                      <a:pt x="938" y="103"/>
                    </a:lnTo>
                    <a:lnTo>
                      <a:pt x="932" y="101"/>
                    </a:lnTo>
                    <a:lnTo>
                      <a:pt x="928" y="99"/>
                    </a:lnTo>
                    <a:lnTo>
                      <a:pt x="922" y="97"/>
                    </a:lnTo>
                    <a:lnTo>
                      <a:pt x="917" y="93"/>
                    </a:lnTo>
                    <a:lnTo>
                      <a:pt x="911" y="90"/>
                    </a:lnTo>
                    <a:lnTo>
                      <a:pt x="906" y="88"/>
                    </a:lnTo>
                    <a:lnTo>
                      <a:pt x="901" y="85"/>
                    </a:lnTo>
                    <a:lnTo>
                      <a:pt x="896" y="82"/>
                    </a:lnTo>
                    <a:lnTo>
                      <a:pt x="888" y="79"/>
                    </a:lnTo>
                    <a:lnTo>
                      <a:pt x="882" y="78"/>
                    </a:lnTo>
                    <a:lnTo>
                      <a:pt x="877" y="74"/>
                    </a:lnTo>
                    <a:lnTo>
                      <a:pt x="870" y="72"/>
                    </a:lnTo>
                    <a:lnTo>
                      <a:pt x="864" y="69"/>
                    </a:lnTo>
                    <a:lnTo>
                      <a:pt x="859" y="67"/>
                    </a:lnTo>
                    <a:lnTo>
                      <a:pt x="852" y="64"/>
                    </a:lnTo>
                    <a:lnTo>
                      <a:pt x="847" y="60"/>
                    </a:lnTo>
                    <a:lnTo>
                      <a:pt x="839" y="59"/>
                    </a:lnTo>
                    <a:lnTo>
                      <a:pt x="834" y="57"/>
                    </a:lnTo>
                    <a:lnTo>
                      <a:pt x="828" y="54"/>
                    </a:lnTo>
                    <a:lnTo>
                      <a:pt x="821" y="53"/>
                    </a:lnTo>
                    <a:lnTo>
                      <a:pt x="815" y="50"/>
                    </a:lnTo>
                    <a:lnTo>
                      <a:pt x="807" y="46"/>
                    </a:lnTo>
                    <a:lnTo>
                      <a:pt x="802" y="44"/>
                    </a:lnTo>
                    <a:lnTo>
                      <a:pt x="796" y="43"/>
                    </a:lnTo>
                    <a:lnTo>
                      <a:pt x="790" y="40"/>
                    </a:lnTo>
                    <a:lnTo>
                      <a:pt x="785" y="38"/>
                    </a:lnTo>
                    <a:lnTo>
                      <a:pt x="779" y="35"/>
                    </a:lnTo>
                    <a:lnTo>
                      <a:pt x="773" y="33"/>
                    </a:lnTo>
                    <a:lnTo>
                      <a:pt x="767" y="31"/>
                    </a:lnTo>
                    <a:lnTo>
                      <a:pt x="761" y="29"/>
                    </a:lnTo>
                    <a:lnTo>
                      <a:pt x="756" y="26"/>
                    </a:lnTo>
                    <a:lnTo>
                      <a:pt x="752" y="25"/>
                    </a:lnTo>
                    <a:lnTo>
                      <a:pt x="746" y="23"/>
                    </a:lnTo>
                    <a:lnTo>
                      <a:pt x="742" y="21"/>
                    </a:lnTo>
                    <a:lnTo>
                      <a:pt x="737" y="19"/>
                    </a:lnTo>
                    <a:lnTo>
                      <a:pt x="733" y="18"/>
                    </a:lnTo>
                    <a:lnTo>
                      <a:pt x="727" y="16"/>
                    </a:lnTo>
                    <a:lnTo>
                      <a:pt x="723" y="15"/>
                    </a:lnTo>
                    <a:lnTo>
                      <a:pt x="719" y="13"/>
                    </a:lnTo>
                    <a:lnTo>
                      <a:pt x="716" y="11"/>
                    </a:lnTo>
                    <a:lnTo>
                      <a:pt x="712" y="10"/>
                    </a:lnTo>
                    <a:lnTo>
                      <a:pt x="709" y="9"/>
                    </a:lnTo>
                    <a:lnTo>
                      <a:pt x="707" y="9"/>
                    </a:lnTo>
                    <a:lnTo>
                      <a:pt x="704" y="8"/>
                    </a:lnTo>
                    <a:lnTo>
                      <a:pt x="702" y="6"/>
                    </a:lnTo>
                    <a:lnTo>
                      <a:pt x="699" y="6"/>
                    </a:lnTo>
                    <a:lnTo>
                      <a:pt x="698" y="5"/>
                    </a:lnTo>
                    <a:lnTo>
                      <a:pt x="697" y="5"/>
                    </a:lnTo>
                    <a:lnTo>
                      <a:pt x="694" y="4"/>
                    </a:lnTo>
                    <a:lnTo>
                      <a:pt x="665" y="68"/>
                    </a:lnTo>
                    <a:lnTo>
                      <a:pt x="887" y="160"/>
                    </a:lnTo>
                    <a:lnTo>
                      <a:pt x="884" y="160"/>
                    </a:lnTo>
                    <a:lnTo>
                      <a:pt x="882" y="161"/>
                    </a:lnTo>
                    <a:lnTo>
                      <a:pt x="879" y="161"/>
                    </a:lnTo>
                    <a:lnTo>
                      <a:pt x="877" y="163"/>
                    </a:lnTo>
                    <a:lnTo>
                      <a:pt x="873" y="166"/>
                    </a:lnTo>
                    <a:lnTo>
                      <a:pt x="869" y="167"/>
                    </a:lnTo>
                    <a:lnTo>
                      <a:pt x="864" y="168"/>
                    </a:lnTo>
                    <a:lnTo>
                      <a:pt x="860" y="171"/>
                    </a:lnTo>
                    <a:lnTo>
                      <a:pt x="857" y="173"/>
                    </a:lnTo>
                    <a:lnTo>
                      <a:pt x="850" y="176"/>
                    </a:lnTo>
                    <a:lnTo>
                      <a:pt x="844" y="178"/>
                    </a:lnTo>
                    <a:lnTo>
                      <a:pt x="839" y="182"/>
                    </a:lnTo>
                    <a:lnTo>
                      <a:pt x="833" y="185"/>
                    </a:lnTo>
                    <a:lnTo>
                      <a:pt x="825" y="189"/>
                    </a:lnTo>
                    <a:lnTo>
                      <a:pt x="819" y="191"/>
                    </a:lnTo>
                    <a:lnTo>
                      <a:pt x="811" y="195"/>
                    </a:lnTo>
                    <a:lnTo>
                      <a:pt x="804" y="197"/>
                    </a:lnTo>
                    <a:lnTo>
                      <a:pt x="796" y="202"/>
                    </a:lnTo>
                    <a:lnTo>
                      <a:pt x="789" y="205"/>
                    </a:lnTo>
                    <a:lnTo>
                      <a:pt x="780" y="209"/>
                    </a:lnTo>
                    <a:lnTo>
                      <a:pt x="771" y="212"/>
                    </a:lnTo>
                    <a:lnTo>
                      <a:pt x="763" y="217"/>
                    </a:lnTo>
                    <a:lnTo>
                      <a:pt x="755" y="221"/>
                    </a:lnTo>
                    <a:lnTo>
                      <a:pt x="746" y="226"/>
                    </a:lnTo>
                    <a:lnTo>
                      <a:pt x="737" y="230"/>
                    </a:lnTo>
                    <a:lnTo>
                      <a:pt x="727" y="235"/>
                    </a:lnTo>
                    <a:lnTo>
                      <a:pt x="719" y="239"/>
                    </a:lnTo>
                    <a:lnTo>
                      <a:pt x="709" y="243"/>
                    </a:lnTo>
                    <a:lnTo>
                      <a:pt x="700" y="248"/>
                    </a:lnTo>
                    <a:lnTo>
                      <a:pt x="692" y="253"/>
                    </a:lnTo>
                    <a:lnTo>
                      <a:pt x="682" y="255"/>
                    </a:lnTo>
                    <a:lnTo>
                      <a:pt x="673" y="260"/>
                    </a:lnTo>
                    <a:lnTo>
                      <a:pt x="663" y="264"/>
                    </a:lnTo>
                    <a:lnTo>
                      <a:pt x="654" y="269"/>
                    </a:lnTo>
                    <a:lnTo>
                      <a:pt x="644" y="273"/>
                    </a:lnTo>
                    <a:lnTo>
                      <a:pt x="635" y="276"/>
                    </a:lnTo>
                    <a:lnTo>
                      <a:pt x="627" y="282"/>
                    </a:lnTo>
                    <a:lnTo>
                      <a:pt x="617" y="285"/>
                    </a:lnTo>
                    <a:lnTo>
                      <a:pt x="609" y="288"/>
                    </a:lnTo>
                    <a:lnTo>
                      <a:pt x="600" y="293"/>
                    </a:lnTo>
                    <a:lnTo>
                      <a:pt x="591" y="295"/>
                    </a:lnTo>
                    <a:lnTo>
                      <a:pt x="583" y="300"/>
                    </a:lnTo>
                    <a:lnTo>
                      <a:pt x="575" y="304"/>
                    </a:lnTo>
                    <a:lnTo>
                      <a:pt x="568" y="307"/>
                    </a:lnTo>
                    <a:lnTo>
                      <a:pt x="559" y="310"/>
                    </a:lnTo>
                    <a:lnTo>
                      <a:pt x="552" y="314"/>
                    </a:lnTo>
                    <a:lnTo>
                      <a:pt x="544" y="317"/>
                    </a:lnTo>
                    <a:lnTo>
                      <a:pt x="537" y="319"/>
                    </a:lnTo>
                    <a:lnTo>
                      <a:pt x="530" y="322"/>
                    </a:lnTo>
                    <a:lnTo>
                      <a:pt x="524" y="324"/>
                    </a:lnTo>
                    <a:lnTo>
                      <a:pt x="518" y="327"/>
                    </a:lnTo>
                    <a:lnTo>
                      <a:pt x="513" y="329"/>
                    </a:lnTo>
                    <a:lnTo>
                      <a:pt x="507" y="332"/>
                    </a:lnTo>
                    <a:lnTo>
                      <a:pt x="503" y="334"/>
                    </a:lnTo>
                    <a:lnTo>
                      <a:pt x="498" y="334"/>
                    </a:lnTo>
                    <a:lnTo>
                      <a:pt x="493" y="336"/>
                    </a:lnTo>
                    <a:lnTo>
                      <a:pt x="490" y="338"/>
                    </a:lnTo>
                    <a:lnTo>
                      <a:pt x="488" y="339"/>
                    </a:lnTo>
                    <a:lnTo>
                      <a:pt x="483" y="339"/>
                    </a:lnTo>
                    <a:lnTo>
                      <a:pt x="481" y="339"/>
                    </a:lnTo>
                    <a:lnTo>
                      <a:pt x="480" y="339"/>
                    </a:lnTo>
                    <a:lnTo>
                      <a:pt x="479" y="341"/>
                    </a:lnTo>
                    <a:lnTo>
                      <a:pt x="478" y="339"/>
                    </a:lnTo>
                    <a:lnTo>
                      <a:pt x="475" y="339"/>
                    </a:lnTo>
                    <a:lnTo>
                      <a:pt x="473" y="338"/>
                    </a:lnTo>
                    <a:lnTo>
                      <a:pt x="470" y="337"/>
                    </a:lnTo>
                    <a:lnTo>
                      <a:pt x="466" y="334"/>
                    </a:lnTo>
                    <a:lnTo>
                      <a:pt x="464" y="334"/>
                    </a:lnTo>
                    <a:lnTo>
                      <a:pt x="460" y="332"/>
                    </a:lnTo>
                    <a:lnTo>
                      <a:pt x="456" y="331"/>
                    </a:lnTo>
                    <a:lnTo>
                      <a:pt x="451" y="328"/>
                    </a:lnTo>
                    <a:lnTo>
                      <a:pt x="446" y="327"/>
                    </a:lnTo>
                    <a:lnTo>
                      <a:pt x="441" y="323"/>
                    </a:lnTo>
                    <a:lnTo>
                      <a:pt x="437" y="322"/>
                    </a:lnTo>
                    <a:lnTo>
                      <a:pt x="431" y="318"/>
                    </a:lnTo>
                    <a:lnTo>
                      <a:pt x="425" y="315"/>
                    </a:lnTo>
                    <a:lnTo>
                      <a:pt x="418" y="312"/>
                    </a:lnTo>
                    <a:lnTo>
                      <a:pt x="413" y="309"/>
                    </a:lnTo>
                    <a:lnTo>
                      <a:pt x="407" y="305"/>
                    </a:lnTo>
                    <a:lnTo>
                      <a:pt x="400" y="302"/>
                    </a:lnTo>
                    <a:lnTo>
                      <a:pt x="392" y="299"/>
                    </a:lnTo>
                    <a:lnTo>
                      <a:pt x="386" y="295"/>
                    </a:lnTo>
                    <a:lnTo>
                      <a:pt x="378" y="293"/>
                    </a:lnTo>
                    <a:lnTo>
                      <a:pt x="369" y="288"/>
                    </a:lnTo>
                    <a:lnTo>
                      <a:pt x="363" y="285"/>
                    </a:lnTo>
                    <a:lnTo>
                      <a:pt x="355" y="282"/>
                    </a:lnTo>
                    <a:lnTo>
                      <a:pt x="348" y="276"/>
                    </a:lnTo>
                    <a:lnTo>
                      <a:pt x="340" y="273"/>
                    </a:lnTo>
                    <a:lnTo>
                      <a:pt x="332" y="270"/>
                    </a:lnTo>
                    <a:lnTo>
                      <a:pt x="324" y="265"/>
                    </a:lnTo>
                    <a:lnTo>
                      <a:pt x="316" y="261"/>
                    </a:lnTo>
                    <a:lnTo>
                      <a:pt x="308" y="256"/>
                    </a:lnTo>
                    <a:lnTo>
                      <a:pt x="300" y="253"/>
                    </a:lnTo>
                    <a:lnTo>
                      <a:pt x="293" y="249"/>
                    </a:lnTo>
                    <a:lnTo>
                      <a:pt x="284" y="244"/>
                    </a:lnTo>
                    <a:lnTo>
                      <a:pt x="276" y="241"/>
                    </a:lnTo>
                    <a:lnTo>
                      <a:pt x="269" y="236"/>
                    </a:lnTo>
                    <a:lnTo>
                      <a:pt x="261" y="233"/>
                    </a:lnTo>
                    <a:lnTo>
                      <a:pt x="253" y="229"/>
                    </a:lnTo>
                    <a:lnTo>
                      <a:pt x="246" y="225"/>
                    </a:lnTo>
                    <a:lnTo>
                      <a:pt x="237" y="220"/>
                    </a:lnTo>
                    <a:lnTo>
                      <a:pt x="231" y="217"/>
                    </a:lnTo>
                    <a:lnTo>
                      <a:pt x="222" y="212"/>
                    </a:lnTo>
                    <a:lnTo>
                      <a:pt x="214" y="209"/>
                    </a:lnTo>
                    <a:lnTo>
                      <a:pt x="208" y="205"/>
                    </a:lnTo>
                    <a:lnTo>
                      <a:pt x="202" y="202"/>
                    </a:lnTo>
                    <a:lnTo>
                      <a:pt x="194" y="200"/>
                    </a:lnTo>
                    <a:lnTo>
                      <a:pt x="188" y="195"/>
                    </a:lnTo>
                    <a:lnTo>
                      <a:pt x="182" y="192"/>
                    </a:lnTo>
                    <a:lnTo>
                      <a:pt x="177" y="190"/>
                    </a:lnTo>
                    <a:lnTo>
                      <a:pt x="170" y="186"/>
                    </a:lnTo>
                    <a:lnTo>
                      <a:pt x="165" y="183"/>
                    </a:lnTo>
                    <a:lnTo>
                      <a:pt x="159" y="181"/>
                    </a:lnTo>
                    <a:lnTo>
                      <a:pt x="155" y="178"/>
                    </a:lnTo>
                    <a:lnTo>
                      <a:pt x="150" y="176"/>
                    </a:lnTo>
                    <a:lnTo>
                      <a:pt x="146" y="173"/>
                    </a:lnTo>
                    <a:lnTo>
                      <a:pt x="143" y="172"/>
                    </a:lnTo>
                    <a:lnTo>
                      <a:pt x="139" y="170"/>
                    </a:lnTo>
                    <a:lnTo>
                      <a:pt x="135" y="168"/>
                    </a:lnTo>
                    <a:lnTo>
                      <a:pt x="133" y="166"/>
                    </a:lnTo>
                    <a:lnTo>
                      <a:pt x="130" y="166"/>
                    </a:lnTo>
                    <a:lnTo>
                      <a:pt x="128" y="165"/>
                    </a:lnTo>
                    <a:lnTo>
                      <a:pt x="125" y="163"/>
                    </a:lnTo>
                    <a:lnTo>
                      <a:pt x="125" y="162"/>
                    </a:lnTo>
                    <a:lnTo>
                      <a:pt x="324" y="7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1" name="Freeform 290"/>
              <p:cNvSpPr>
                <a:spLocks noChangeAspect="1"/>
              </p:cNvSpPr>
              <p:nvPr/>
            </p:nvSpPr>
            <p:spPr bwMode="auto">
              <a:xfrm>
                <a:off x="1997" y="667"/>
                <a:ext cx="277" cy="207"/>
              </a:xfrm>
              <a:custGeom>
                <a:avLst/>
                <a:gdLst>
                  <a:gd name="T0" fmla="*/ 0 w 1108"/>
                  <a:gd name="T1" fmla="*/ 0 h 828"/>
                  <a:gd name="T2" fmla="*/ 0 w 1108"/>
                  <a:gd name="T3" fmla="*/ 0 h 828"/>
                  <a:gd name="T4" fmla="*/ 0 w 1108"/>
                  <a:gd name="T5" fmla="*/ 0 h 828"/>
                  <a:gd name="T6" fmla="*/ 0 w 1108"/>
                  <a:gd name="T7" fmla="*/ 0 h 828"/>
                  <a:gd name="T8" fmla="*/ 0 w 1108"/>
                  <a:gd name="T9" fmla="*/ 0 h 828"/>
                  <a:gd name="T10" fmla="*/ 0 w 1108"/>
                  <a:gd name="T11" fmla="*/ 0 h 828"/>
                  <a:gd name="T12" fmla="*/ 0 w 1108"/>
                  <a:gd name="T13" fmla="*/ 0 h 828"/>
                  <a:gd name="T14" fmla="*/ 0 w 1108"/>
                  <a:gd name="T15" fmla="*/ 0 h 828"/>
                  <a:gd name="T16" fmla="*/ 0 w 1108"/>
                  <a:gd name="T17" fmla="*/ 0 h 828"/>
                  <a:gd name="T18" fmla="*/ 0 w 1108"/>
                  <a:gd name="T19" fmla="*/ 0 h 828"/>
                  <a:gd name="T20" fmla="*/ 0 w 1108"/>
                  <a:gd name="T21" fmla="*/ 0 h 828"/>
                  <a:gd name="T22" fmla="*/ 0 w 1108"/>
                  <a:gd name="T23" fmla="*/ 0 h 828"/>
                  <a:gd name="T24" fmla="*/ 0 w 1108"/>
                  <a:gd name="T25" fmla="*/ 0 h 828"/>
                  <a:gd name="T26" fmla="*/ 0 w 1108"/>
                  <a:gd name="T27" fmla="*/ 0 h 828"/>
                  <a:gd name="T28" fmla="*/ 0 w 1108"/>
                  <a:gd name="T29" fmla="*/ 0 h 828"/>
                  <a:gd name="T30" fmla="*/ 0 w 1108"/>
                  <a:gd name="T31" fmla="*/ 0 h 828"/>
                  <a:gd name="T32" fmla="*/ 0 w 1108"/>
                  <a:gd name="T33" fmla="*/ 0 h 828"/>
                  <a:gd name="T34" fmla="*/ 0 w 1108"/>
                  <a:gd name="T35" fmla="*/ 0 h 828"/>
                  <a:gd name="T36" fmla="*/ 0 w 1108"/>
                  <a:gd name="T37" fmla="*/ 0 h 828"/>
                  <a:gd name="T38" fmla="*/ 0 w 1108"/>
                  <a:gd name="T39" fmla="*/ 0 h 828"/>
                  <a:gd name="T40" fmla="*/ 0 w 1108"/>
                  <a:gd name="T41" fmla="*/ 0 h 828"/>
                  <a:gd name="T42" fmla="*/ 0 w 1108"/>
                  <a:gd name="T43" fmla="*/ 0 h 828"/>
                  <a:gd name="T44" fmla="*/ 0 w 1108"/>
                  <a:gd name="T45" fmla="*/ 0 h 828"/>
                  <a:gd name="T46" fmla="*/ 0 w 1108"/>
                  <a:gd name="T47" fmla="*/ 0 h 828"/>
                  <a:gd name="T48" fmla="*/ 0 w 1108"/>
                  <a:gd name="T49" fmla="*/ 0 h 828"/>
                  <a:gd name="T50" fmla="*/ 0 w 1108"/>
                  <a:gd name="T51" fmla="*/ 0 h 828"/>
                  <a:gd name="T52" fmla="*/ 0 w 1108"/>
                  <a:gd name="T53" fmla="*/ 0 h 828"/>
                  <a:gd name="T54" fmla="*/ 0 w 1108"/>
                  <a:gd name="T55" fmla="*/ 0 h 828"/>
                  <a:gd name="T56" fmla="*/ 0 w 1108"/>
                  <a:gd name="T57" fmla="*/ 0 h 828"/>
                  <a:gd name="T58" fmla="*/ 0 w 1108"/>
                  <a:gd name="T59" fmla="*/ 0 h 828"/>
                  <a:gd name="T60" fmla="*/ 0 w 1108"/>
                  <a:gd name="T61" fmla="*/ 0 h 828"/>
                  <a:gd name="T62" fmla="*/ 0 w 1108"/>
                  <a:gd name="T63" fmla="*/ 0 h 828"/>
                  <a:gd name="T64" fmla="*/ 0 w 1108"/>
                  <a:gd name="T65" fmla="*/ 0 h 828"/>
                  <a:gd name="T66" fmla="*/ 0 w 1108"/>
                  <a:gd name="T67" fmla="*/ 0 h 828"/>
                  <a:gd name="T68" fmla="*/ 0 w 1108"/>
                  <a:gd name="T69" fmla="*/ 0 h 828"/>
                  <a:gd name="T70" fmla="*/ 0 w 1108"/>
                  <a:gd name="T71" fmla="*/ 0 h 828"/>
                  <a:gd name="T72" fmla="*/ 0 w 1108"/>
                  <a:gd name="T73" fmla="*/ 0 h 828"/>
                  <a:gd name="T74" fmla="*/ 0 w 1108"/>
                  <a:gd name="T75" fmla="*/ 0 h 828"/>
                  <a:gd name="T76" fmla="*/ 0 w 1108"/>
                  <a:gd name="T77" fmla="*/ 0 h 828"/>
                  <a:gd name="T78" fmla="*/ 0 w 1108"/>
                  <a:gd name="T79" fmla="*/ 0 h 828"/>
                  <a:gd name="T80" fmla="*/ 0 w 1108"/>
                  <a:gd name="T81" fmla="*/ 0 h 828"/>
                  <a:gd name="T82" fmla="*/ 0 w 1108"/>
                  <a:gd name="T83" fmla="*/ 0 h 828"/>
                  <a:gd name="T84" fmla="*/ 0 w 1108"/>
                  <a:gd name="T85" fmla="*/ 0 h 828"/>
                  <a:gd name="T86" fmla="*/ 0 w 1108"/>
                  <a:gd name="T87" fmla="*/ 0 h 828"/>
                  <a:gd name="T88" fmla="*/ 0 w 1108"/>
                  <a:gd name="T89" fmla="*/ 0 h 828"/>
                  <a:gd name="T90" fmla="*/ 0 w 1108"/>
                  <a:gd name="T91" fmla="*/ 0 h 828"/>
                  <a:gd name="T92" fmla="*/ 0 w 1108"/>
                  <a:gd name="T93" fmla="*/ 0 h 828"/>
                  <a:gd name="T94" fmla="*/ 0 w 1108"/>
                  <a:gd name="T95" fmla="*/ 0 h 828"/>
                  <a:gd name="T96" fmla="*/ 0 w 1108"/>
                  <a:gd name="T97" fmla="*/ 0 h 828"/>
                  <a:gd name="T98" fmla="*/ 0 w 1108"/>
                  <a:gd name="T99" fmla="*/ 0 h 828"/>
                  <a:gd name="T100" fmla="*/ 0 w 1108"/>
                  <a:gd name="T101" fmla="*/ 0 h 828"/>
                  <a:gd name="T102" fmla="*/ 0 w 1108"/>
                  <a:gd name="T103" fmla="*/ 0 h 828"/>
                  <a:gd name="T104" fmla="*/ 0 w 1108"/>
                  <a:gd name="T105" fmla="*/ 0 h 828"/>
                  <a:gd name="T106" fmla="*/ 0 w 1108"/>
                  <a:gd name="T107" fmla="*/ 0 h 828"/>
                  <a:gd name="T108" fmla="*/ 0 w 1108"/>
                  <a:gd name="T109" fmla="*/ 0 h 828"/>
                  <a:gd name="T110" fmla="*/ 0 w 1108"/>
                  <a:gd name="T111" fmla="*/ 0 h 828"/>
                  <a:gd name="T112" fmla="*/ 0 w 1108"/>
                  <a:gd name="T113" fmla="*/ 0 h 828"/>
                  <a:gd name="T114" fmla="*/ 0 w 1108"/>
                  <a:gd name="T115" fmla="*/ 0 h 828"/>
                  <a:gd name="T116" fmla="*/ 0 w 1108"/>
                  <a:gd name="T117" fmla="*/ 0 h 828"/>
                  <a:gd name="T118" fmla="*/ 0 w 1108"/>
                  <a:gd name="T119" fmla="*/ 0 h 8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8"/>
                  <a:gd name="T181" fmla="*/ 0 h 828"/>
                  <a:gd name="T182" fmla="*/ 1108 w 1108"/>
                  <a:gd name="T183" fmla="*/ 828 h 8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8" h="828">
                    <a:moveTo>
                      <a:pt x="57" y="17"/>
                    </a:moveTo>
                    <a:lnTo>
                      <a:pt x="57" y="20"/>
                    </a:lnTo>
                    <a:lnTo>
                      <a:pt x="58" y="22"/>
                    </a:lnTo>
                    <a:lnTo>
                      <a:pt x="58" y="26"/>
                    </a:lnTo>
                    <a:lnTo>
                      <a:pt x="59" y="30"/>
                    </a:lnTo>
                    <a:lnTo>
                      <a:pt x="60" y="32"/>
                    </a:lnTo>
                    <a:lnTo>
                      <a:pt x="60" y="36"/>
                    </a:lnTo>
                    <a:lnTo>
                      <a:pt x="62" y="40"/>
                    </a:lnTo>
                    <a:lnTo>
                      <a:pt x="63" y="44"/>
                    </a:lnTo>
                    <a:lnTo>
                      <a:pt x="63" y="47"/>
                    </a:lnTo>
                    <a:lnTo>
                      <a:pt x="63" y="51"/>
                    </a:lnTo>
                    <a:lnTo>
                      <a:pt x="65" y="56"/>
                    </a:lnTo>
                    <a:lnTo>
                      <a:pt x="67" y="60"/>
                    </a:lnTo>
                    <a:lnTo>
                      <a:pt x="67" y="65"/>
                    </a:lnTo>
                    <a:lnTo>
                      <a:pt x="68" y="69"/>
                    </a:lnTo>
                    <a:lnTo>
                      <a:pt x="71" y="74"/>
                    </a:lnTo>
                    <a:lnTo>
                      <a:pt x="71" y="79"/>
                    </a:lnTo>
                    <a:lnTo>
                      <a:pt x="72" y="83"/>
                    </a:lnTo>
                    <a:lnTo>
                      <a:pt x="74" y="89"/>
                    </a:lnTo>
                    <a:lnTo>
                      <a:pt x="74" y="93"/>
                    </a:lnTo>
                    <a:lnTo>
                      <a:pt x="76" y="99"/>
                    </a:lnTo>
                    <a:lnTo>
                      <a:pt x="77" y="103"/>
                    </a:lnTo>
                    <a:lnTo>
                      <a:pt x="78" y="108"/>
                    </a:lnTo>
                    <a:lnTo>
                      <a:pt x="79" y="114"/>
                    </a:lnTo>
                    <a:lnTo>
                      <a:pt x="81" y="120"/>
                    </a:lnTo>
                    <a:lnTo>
                      <a:pt x="82" y="125"/>
                    </a:lnTo>
                    <a:lnTo>
                      <a:pt x="84" y="130"/>
                    </a:lnTo>
                    <a:lnTo>
                      <a:pt x="84" y="137"/>
                    </a:lnTo>
                    <a:lnTo>
                      <a:pt x="86" y="142"/>
                    </a:lnTo>
                    <a:lnTo>
                      <a:pt x="87" y="148"/>
                    </a:lnTo>
                    <a:lnTo>
                      <a:pt x="88" y="154"/>
                    </a:lnTo>
                    <a:lnTo>
                      <a:pt x="89" y="161"/>
                    </a:lnTo>
                    <a:lnTo>
                      <a:pt x="91" y="167"/>
                    </a:lnTo>
                    <a:lnTo>
                      <a:pt x="92" y="172"/>
                    </a:lnTo>
                    <a:lnTo>
                      <a:pt x="93" y="179"/>
                    </a:lnTo>
                    <a:lnTo>
                      <a:pt x="94" y="184"/>
                    </a:lnTo>
                    <a:lnTo>
                      <a:pt x="94" y="191"/>
                    </a:lnTo>
                    <a:lnTo>
                      <a:pt x="96" y="197"/>
                    </a:lnTo>
                    <a:lnTo>
                      <a:pt x="97" y="203"/>
                    </a:lnTo>
                    <a:lnTo>
                      <a:pt x="97" y="208"/>
                    </a:lnTo>
                    <a:lnTo>
                      <a:pt x="98" y="216"/>
                    </a:lnTo>
                    <a:lnTo>
                      <a:pt x="98" y="222"/>
                    </a:lnTo>
                    <a:lnTo>
                      <a:pt x="99" y="228"/>
                    </a:lnTo>
                    <a:lnTo>
                      <a:pt x="99" y="235"/>
                    </a:lnTo>
                    <a:lnTo>
                      <a:pt x="101" y="242"/>
                    </a:lnTo>
                    <a:lnTo>
                      <a:pt x="101" y="249"/>
                    </a:lnTo>
                    <a:lnTo>
                      <a:pt x="102" y="255"/>
                    </a:lnTo>
                    <a:lnTo>
                      <a:pt x="102" y="261"/>
                    </a:lnTo>
                    <a:lnTo>
                      <a:pt x="102" y="267"/>
                    </a:lnTo>
                    <a:lnTo>
                      <a:pt x="102" y="274"/>
                    </a:lnTo>
                    <a:lnTo>
                      <a:pt x="102" y="280"/>
                    </a:lnTo>
                    <a:lnTo>
                      <a:pt x="102" y="286"/>
                    </a:lnTo>
                    <a:lnTo>
                      <a:pt x="102" y="294"/>
                    </a:lnTo>
                    <a:lnTo>
                      <a:pt x="102" y="299"/>
                    </a:lnTo>
                    <a:lnTo>
                      <a:pt x="102" y="306"/>
                    </a:lnTo>
                    <a:lnTo>
                      <a:pt x="102" y="311"/>
                    </a:lnTo>
                    <a:lnTo>
                      <a:pt x="102" y="319"/>
                    </a:lnTo>
                    <a:lnTo>
                      <a:pt x="102" y="325"/>
                    </a:lnTo>
                    <a:lnTo>
                      <a:pt x="101" y="332"/>
                    </a:lnTo>
                    <a:lnTo>
                      <a:pt x="99" y="338"/>
                    </a:lnTo>
                    <a:lnTo>
                      <a:pt x="99" y="344"/>
                    </a:lnTo>
                    <a:lnTo>
                      <a:pt x="98" y="350"/>
                    </a:lnTo>
                    <a:lnTo>
                      <a:pt x="98" y="357"/>
                    </a:lnTo>
                    <a:lnTo>
                      <a:pt x="97" y="363"/>
                    </a:lnTo>
                    <a:lnTo>
                      <a:pt x="96" y="369"/>
                    </a:lnTo>
                    <a:lnTo>
                      <a:pt x="94" y="376"/>
                    </a:lnTo>
                    <a:lnTo>
                      <a:pt x="93" y="381"/>
                    </a:lnTo>
                    <a:lnTo>
                      <a:pt x="91" y="387"/>
                    </a:lnTo>
                    <a:lnTo>
                      <a:pt x="89" y="392"/>
                    </a:lnTo>
                    <a:lnTo>
                      <a:pt x="88" y="397"/>
                    </a:lnTo>
                    <a:lnTo>
                      <a:pt x="87" y="402"/>
                    </a:lnTo>
                    <a:lnTo>
                      <a:pt x="84" y="408"/>
                    </a:lnTo>
                    <a:lnTo>
                      <a:pt x="84" y="413"/>
                    </a:lnTo>
                    <a:lnTo>
                      <a:pt x="82" y="417"/>
                    </a:lnTo>
                    <a:lnTo>
                      <a:pt x="79" y="423"/>
                    </a:lnTo>
                    <a:lnTo>
                      <a:pt x="77" y="427"/>
                    </a:lnTo>
                    <a:lnTo>
                      <a:pt x="77" y="432"/>
                    </a:lnTo>
                    <a:lnTo>
                      <a:pt x="74" y="436"/>
                    </a:lnTo>
                    <a:lnTo>
                      <a:pt x="73" y="440"/>
                    </a:lnTo>
                    <a:lnTo>
                      <a:pt x="71" y="445"/>
                    </a:lnTo>
                    <a:lnTo>
                      <a:pt x="69" y="448"/>
                    </a:lnTo>
                    <a:lnTo>
                      <a:pt x="67" y="452"/>
                    </a:lnTo>
                    <a:lnTo>
                      <a:pt x="64" y="456"/>
                    </a:lnTo>
                    <a:lnTo>
                      <a:pt x="63" y="460"/>
                    </a:lnTo>
                    <a:lnTo>
                      <a:pt x="60" y="464"/>
                    </a:lnTo>
                    <a:lnTo>
                      <a:pt x="58" y="466"/>
                    </a:lnTo>
                    <a:lnTo>
                      <a:pt x="55" y="470"/>
                    </a:lnTo>
                    <a:lnTo>
                      <a:pt x="54" y="474"/>
                    </a:lnTo>
                    <a:lnTo>
                      <a:pt x="53" y="477"/>
                    </a:lnTo>
                    <a:lnTo>
                      <a:pt x="50" y="480"/>
                    </a:lnTo>
                    <a:lnTo>
                      <a:pt x="48" y="482"/>
                    </a:lnTo>
                    <a:lnTo>
                      <a:pt x="45" y="486"/>
                    </a:lnTo>
                    <a:lnTo>
                      <a:pt x="44" y="490"/>
                    </a:lnTo>
                    <a:lnTo>
                      <a:pt x="43" y="492"/>
                    </a:lnTo>
                    <a:lnTo>
                      <a:pt x="40" y="495"/>
                    </a:lnTo>
                    <a:lnTo>
                      <a:pt x="39" y="497"/>
                    </a:lnTo>
                    <a:lnTo>
                      <a:pt x="37" y="500"/>
                    </a:lnTo>
                    <a:lnTo>
                      <a:pt x="35" y="502"/>
                    </a:lnTo>
                    <a:lnTo>
                      <a:pt x="33" y="505"/>
                    </a:lnTo>
                    <a:lnTo>
                      <a:pt x="30" y="508"/>
                    </a:lnTo>
                    <a:lnTo>
                      <a:pt x="29" y="510"/>
                    </a:lnTo>
                    <a:lnTo>
                      <a:pt x="26" y="513"/>
                    </a:lnTo>
                    <a:lnTo>
                      <a:pt x="25" y="515"/>
                    </a:lnTo>
                    <a:lnTo>
                      <a:pt x="24" y="516"/>
                    </a:lnTo>
                    <a:lnTo>
                      <a:pt x="21" y="519"/>
                    </a:lnTo>
                    <a:lnTo>
                      <a:pt x="19" y="521"/>
                    </a:lnTo>
                    <a:lnTo>
                      <a:pt x="19" y="524"/>
                    </a:lnTo>
                    <a:lnTo>
                      <a:pt x="18" y="525"/>
                    </a:lnTo>
                    <a:lnTo>
                      <a:pt x="15" y="526"/>
                    </a:lnTo>
                    <a:lnTo>
                      <a:pt x="15" y="529"/>
                    </a:lnTo>
                    <a:lnTo>
                      <a:pt x="13" y="531"/>
                    </a:lnTo>
                    <a:lnTo>
                      <a:pt x="11" y="533"/>
                    </a:lnTo>
                    <a:lnTo>
                      <a:pt x="10" y="536"/>
                    </a:lnTo>
                    <a:lnTo>
                      <a:pt x="8" y="539"/>
                    </a:lnTo>
                    <a:lnTo>
                      <a:pt x="5" y="543"/>
                    </a:lnTo>
                    <a:lnTo>
                      <a:pt x="4" y="546"/>
                    </a:lnTo>
                    <a:lnTo>
                      <a:pt x="3" y="551"/>
                    </a:lnTo>
                    <a:lnTo>
                      <a:pt x="1" y="553"/>
                    </a:lnTo>
                    <a:lnTo>
                      <a:pt x="1" y="555"/>
                    </a:lnTo>
                    <a:lnTo>
                      <a:pt x="1" y="557"/>
                    </a:lnTo>
                    <a:lnTo>
                      <a:pt x="1" y="559"/>
                    </a:lnTo>
                    <a:lnTo>
                      <a:pt x="0" y="562"/>
                    </a:lnTo>
                    <a:lnTo>
                      <a:pt x="0" y="563"/>
                    </a:lnTo>
                    <a:lnTo>
                      <a:pt x="0" y="565"/>
                    </a:lnTo>
                    <a:lnTo>
                      <a:pt x="1" y="568"/>
                    </a:lnTo>
                    <a:lnTo>
                      <a:pt x="1" y="569"/>
                    </a:lnTo>
                    <a:lnTo>
                      <a:pt x="1" y="573"/>
                    </a:lnTo>
                    <a:lnTo>
                      <a:pt x="4" y="574"/>
                    </a:lnTo>
                    <a:lnTo>
                      <a:pt x="6" y="578"/>
                    </a:lnTo>
                    <a:lnTo>
                      <a:pt x="9" y="580"/>
                    </a:lnTo>
                    <a:lnTo>
                      <a:pt x="13" y="584"/>
                    </a:lnTo>
                    <a:lnTo>
                      <a:pt x="16" y="588"/>
                    </a:lnTo>
                    <a:lnTo>
                      <a:pt x="21" y="593"/>
                    </a:lnTo>
                    <a:lnTo>
                      <a:pt x="26" y="595"/>
                    </a:lnTo>
                    <a:lnTo>
                      <a:pt x="33" y="599"/>
                    </a:lnTo>
                    <a:lnTo>
                      <a:pt x="39" y="604"/>
                    </a:lnTo>
                    <a:lnTo>
                      <a:pt x="45" y="609"/>
                    </a:lnTo>
                    <a:lnTo>
                      <a:pt x="53" y="612"/>
                    </a:lnTo>
                    <a:lnTo>
                      <a:pt x="62" y="618"/>
                    </a:lnTo>
                    <a:lnTo>
                      <a:pt x="71" y="622"/>
                    </a:lnTo>
                    <a:lnTo>
                      <a:pt x="79" y="628"/>
                    </a:lnTo>
                    <a:lnTo>
                      <a:pt x="87" y="632"/>
                    </a:lnTo>
                    <a:lnTo>
                      <a:pt x="97" y="638"/>
                    </a:lnTo>
                    <a:lnTo>
                      <a:pt x="107" y="642"/>
                    </a:lnTo>
                    <a:lnTo>
                      <a:pt x="117" y="648"/>
                    </a:lnTo>
                    <a:lnTo>
                      <a:pt x="126" y="653"/>
                    </a:lnTo>
                    <a:lnTo>
                      <a:pt x="137" y="658"/>
                    </a:lnTo>
                    <a:lnTo>
                      <a:pt x="149" y="666"/>
                    </a:lnTo>
                    <a:lnTo>
                      <a:pt x="160" y="671"/>
                    </a:lnTo>
                    <a:lnTo>
                      <a:pt x="171" y="676"/>
                    </a:lnTo>
                    <a:lnTo>
                      <a:pt x="183" y="681"/>
                    </a:lnTo>
                    <a:lnTo>
                      <a:pt x="194" y="687"/>
                    </a:lnTo>
                    <a:lnTo>
                      <a:pt x="205" y="694"/>
                    </a:lnTo>
                    <a:lnTo>
                      <a:pt x="218" y="700"/>
                    </a:lnTo>
                    <a:lnTo>
                      <a:pt x="229" y="705"/>
                    </a:lnTo>
                    <a:lnTo>
                      <a:pt x="242" y="710"/>
                    </a:lnTo>
                    <a:lnTo>
                      <a:pt x="254" y="715"/>
                    </a:lnTo>
                    <a:lnTo>
                      <a:pt x="267" y="721"/>
                    </a:lnTo>
                    <a:lnTo>
                      <a:pt x="278" y="726"/>
                    </a:lnTo>
                    <a:lnTo>
                      <a:pt x="290" y="732"/>
                    </a:lnTo>
                    <a:lnTo>
                      <a:pt x="302" y="738"/>
                    </a:lnTo>
                    <a:lnTo>
                      <a:pt x="314" y="743"/>
                    </a:lnTo>
                    <a:lnTo>
                      <a:pt x="326" y="749"/>
                    </a:lnTo>
                    <a:lnTo>
                      <a:pt x="337" y="753"/>
                    </a:lnTo>
                    <a:lnTo>
                      <a:pt x="349" y="759"/>
                    </a:lnTo>
                    <a:lnTo>
                      <a:pt x="360" y="763"/>
                    </a:lnTo>
                    <a:lnTo>
                      <a:pt x="373" y="769"/>
                    </a:lnTo>
                    <a:lnTo>
                      <a:pt x="383" y="773"/>
                    </a:lnTo>
                    <a:lnTo>
                      <a:pt x="394" y="778"/>
                    </a:lnTo>
                    <a:lnTo>
                      <a:pt x="405" y="781"/>
                    </a:lnTo>
                    <a:lnTo>
                      <a:pt x="416" y="785"/>
                    </a:lnTo>
                    <a:lnTo>
                      <a:pt x="424" y="790"/>
                    </a:lnTo>
                    <a:lnTo>
                      <a:pt x="434" y="795"/>
                    </a:lnTo>
                    <a:lnTo>
                      <a:pt x="444" y="798"/>
                    </a:lnTo>
                    <a:lnTo>
                      <a:pt x="453" y="802"/>
                    </a:lnTo>
                    <a:lnTo>
                      <a:pt x="462" y="805"/>
                    </a:lnTo>
                    <a:lnTo>
                      <a:pt x="471" y="808"/>
                    </a:lnTo>
                    <a:lnTo>
                      <a:pt x="478" y="812"/>
                    </a:lnTo>
                    <a:lnTo>
                      <a:pt x="486" y="814"/>
                    </a:lnTo>
                    <a:lnTo>
                      <a:pt x="494" y="817"/>
                    </a:lnTo>
                    <a:lnTo>
                      <a:pt x="500" y="819"/>
                    </a:lnTo>
                    <a:lnTo>
                      <a:pt x="505" y="820"/>
                    </a:lnTo>
                    <a:lnTo>
                      <a:pt x="511" y="823"/>
                    </a:lnTo>
                    <a:lnTo>
                      <a:pt x="516" y="824"/>
                    </a:lnTo>
                    <a:lnTo>
                      <a:pt x="521" y="825"/>
                    </a:lnTo>
                    <a:lnTo>
                      <a:pt x="525" y="825"/>
                    </a:lnTo>
                    <a:lnTo>
                      <a:pt x="528" y="827"/>
                    </a:lnTo>
                    <a:lnTo>
                      <a:pt x="531" y="828"/>
                    </a:lnTo>
                    <a:lnTo>
                      <a:pt x="534" y="828"/>
                    </a:lnTo>
                    <a:lnTo>
                      <a:pt x="535" y="827"/>
                    </a:lnTo>
                    <a:lnTo>
                      <a:pt x="538" y="827"/>
                    </a:lnTo>
                    <a:lnTo>
                      <a:pt x="540" y="825"/>
                    </a:lnTo>
                    <a:lnTo>
                      <a:pt x="545" y="824"/>
                    </a:lnTo>
                    <a:lnTo>
                      <a:pt x="549" y="823"/>
                    </a:lnTo>
                    <a:lnTo>
                      <a:pt x="555" y="820"/>
                    </a:lnTo>
                    <a:lnTo>
                      <a:pt x="562" y="818"/>
                    </a:lnTo>
                    <a:lnTo>
                      <a:pt x="568" y="815"/>
                    </a:lnTo>
                    <a:lnTo>
                      <a:pt x="574" y="813"/>
                    </a:lnTo>
                    <a:lnTo>
                      <a:pt x="582" y="810"/>
                    </a:lnTo>
                    <a:lnTo>
                      <a:pt x="591" y="807"/>
                    </a:lnTo>
                    <a:lnTo>
                      <a:pt x="599" y="804"/>
                    </a:lnTo>
                    <a:lnTo>
                      <a:pt x="607" y="799"/>
                    </a:lnTo>
                    <a:lnTo>
                      <a:pt x="617" y="795"/>
                    </a:lnTo>
                    <a:lnTo>
                      <a:pt x="627" y="792"/>
                    </a:lnTo>
                    <a:lnTo>
                      <a:pt x="638" y="789"/>
                    </a:lnTo>
                    <a:lnTo>
                      <a:pt x="648" y="783"/>
                    </a:lnTo>
                    <a:lnTo>
                      <a:pt x="659" y="779"/>
                    </a:lnTo>
                    <a:lnTo>
                      <a:pt x="670" y="774"/>
                    </a:lnTo>
                    <a:lnTo>
                      <a:pt x="682" y="769"/>
                    </a:lnTo>
                    <a:lnTo>
                      <a:pt x="694" y="764"/>
                    </a:lnTo>
                    <a:lnTo>
                      <a:pt x="705" y="759"/>
                    </a:lnTo>
                    <a:lnTo>
                      <a:pt x="718" y="754"/>
                    </a:lnTo>
                    <a:lnTo>
                      <a:pt x="730" y="749"/>
                    </a:lnTo>
                    <a:lnTo>
                      <a:pt x="743" y="743"/>
                    </a:lnTo>
                    <a:lnTo>
                      <a:pt x="755" y="736"/>
                    </a:lnTo>
                    <a:lnTo>
                      <a:pt x="768" y="731"/>
                    </a:lnTo>
                    <a:lnTo>
                      <a:pt x="781" y="725"/>
                    </a:lnTo>
                    <a:lnTo>
                      <a:pt x="793" y="720"/>
                    </a:lnTo>
                    <a:lnTo>
                      <a:pt x="808" y="714"/>
                    </a:lnTo>
                    <a:lnTo>
                      <a:pt x="821" y="707"/>
                    </a:lnTo>
                    <a:lnTo>
                      <a:pt x="834" y="701"/>
                    </a:lnTo>
                    <a:lnTo>
                      <a:pt x="847" y="696"/>
                    </a:lnTo>
                    <a:lnTo>
                      <a:pt x="860" y="690"/>
                    </a:lnTo>
                    <a:lnTo>
                      <a:pt x="873" y="683"/>
                    </a:lnTo>
                    <a:lnTo>
                      <a:pt x="885" y="677"/>
                    </a:lnTo>
                    <a:lnTo>
                      <a:pt x="898" y="671"/>
                    </a:lnTo>
                    <a:lnTo>
                      <a:pt x="912" y="666"/>
                    </a:lnTo>
                    <a:lnTo>
                      <a:pt x="923" y="658"/>
                    </a:lnTo>
                    <a:lnTo>
                      <a:pt x="936" y="653"/>
                    </a:lnTo>
                    <a:lnTo>
                      <a:pt x="947" y="647"/>
                    </a:lnTo>
                    <a:lnTo>
                      <a:pt x="958" y="641"/>
                    </a:lnTo>
                    <a:lnTo>
                      <a:pt x="970" y="634"/>
                    </a:lnTo>
                    <a:lnTo>
                      <a:pt x="981" y="629"/>
                    </a:lnTo>
                    <a:lnTo>
                      <a:pt x="992" y="623"/>
                    </a:lnTo>
                    <a:lnTo>
                      <a:pt x="1002" y="618"/>
                    </a:lnTo>
                    <a:lnTo>
                      <a:pt x="1012" y="612"/>
                    </a:lnTo>
                    <a:lnTo>
                      <a:pt x="1022" y="608"/>
                    </a:lnTo>
                    <a:lnTo>
                      <a:pt x="1031" y="602"/>
                    </a:lnTo>
                    <a:lnTo>
                      <a:pt x="1040" y="597"/>
                    </a:lnTo>
                    <a:lnTo>
                      <a:pt x="1049" y="592"/>
                    </a:lnTo>
                    <a:lnTo>
                      <a:pt x="1056" y="587"/>
                    </a:lnTo>
                    <a:lnTo>
                      <a:pt x="1064" y="583"/>
                    </a:lnTo>
                    <a:lnTo>
                      <a:pt x="1071" y="578"/>
                    </a:lnTo>
                    <a:lnTo>
                      <a:pt x="1078" y="573"/>
                    </a:lnTo>
                    <a:lnTo>
                      <a:pt x="1084" y="569"/>
                    </a:lnTo>
                    <a:lnTo>
                      <a:pt x="1089" y="565"/>
                    </a:lnTo>
                    <a:lnTo>
                      <a:pt x="1093" y="562"/>
                    </a:lnTo>
                    <a:lnTo>
                      <a:pt x="1097" y="559"/>
                    </a:lnTo>
                    <a:lnTo>
                      <a:pt x="1100" y="555"/>
                    </a:lnTo>
                    <a:lnTo>
                      <a:pt x="1102" y="551"/>
                    </a:lnTo>
                    <a:lnTo>
                      <a:pt x="1104" y="549"/>
                    </a:lnTo>
                    <a:lnTo>
                      <a:pt x="1107" y="546"/>
                    </a:lnTo>
                    <a:lnTo>
                      <a:pt x="1108" y="544"/>
                    </a:lnTo>
                    <a:lnTo>
                      <a:pt x="1107" y="543"/>
                    </a:lnTo>
                    <a:lnTo>
                      <a:pt x="1107" y="540"/>
                    </a:lnTo>
                    <a:lnTo>
                      <a:pt x="1105" y="539"/>
                    </a:lnTo>
                    <a:lnTo>
                      <a:pt x="1105" y="536"/>
                    </a:lnTo>
                    <a:lnTo>
                      <a:pt x="1104" y="534"/>
                    </a:lnTo>
                    <a:lnTo>
                      <a:pt x="1104" y="531"/>
                    </a:lnTo>
                    <a:lnTo>
                      <a:pt x="1103" y="529"/>
                    </a:lnTo>
                    <a:lnTo>
                      <a:pt x="1102" y="528"/>
                    </a:lnTo>
                    <a:lnTo>
                      <a:pt x="1102" y="525"/>
                    </a:lnTo>
                    <a:lnTo>
                      <a:pt x="1100" y="524"/>
                    </a:lnTo>
                    <a:lnTo>
                      <a:pt x="1100" y="520"/>
                    </a:lnTo>
                    <a:lnTo>
                      <a:pt x="1099" y="519"/>
                    </a:lnTo>
                    <a:lnTo>
                      <a:pt x="1099" y="516"/>
                    </a:lnTo>
                    <a:lnTo>
                      <a:pt x="1097" y="514"/>
                    </a:lnTo>
                    <a:lnTo>
                      <a:pt x="1097" y="511"/>
                    </a:lnTo>
                    <a:lnTo>
                      <a:pt x="1095" y="509"/>
                    </a:lnTo>
                    <a:lnTo>
                      <a:pt x="1093" y="506"/>
                    </a:lnTo>
                    <a:lnTo>
                      <a:pt x="1092" y="504"/>
                    </a:lnTo>
                    <a:lnTo>
                      <a:pt x="1090" y="501"/>
                    </a:lnTo>
                    <a:lnTo>
                      <a:pt x="1089" y="499"/>
                    </a:lnTo>
                    <a:lnTo>
                      <a:pt x="1088" y="496"/>
                    </a:lnTo>
                    <a:lnTo>
                      <a:pt x="1087" y="494"/>
                    </a:lnTo>
                    <a:lnTo>
                      <a:pt x="1085" y="491"/>
                    </a:lnTo>
                    <a:lnTo>
                      <a:pt x="1084" y="490"/>
                    </a:lnTo>
                    <a:lnTo>
                      <a:pt x="1083" y="486"/>
                    </a:lnTo>
                    <a:lnTo>
                      <a:pt x="1080" y="484"/>
                    </a:lnTo>
                    <a:lnTo>
                      <a:pt x="1079" y="481"/>
                    </a:lnTo>
                    <a:lnTo>
                      <a:pt x="1078" y="479"/>
                    </a:lnTo>
                    <a:lnTo>
                      <a:pt x="1077" y="475"/>
                    </a:lnTo>
                    <a:lnTo>
                      <a:pt x="1074" y="472"/>
                    </a:lnTo>
                    <a:lnTo>
                      <a:pt x="1073" y="470"/>
                    </a:lnTo>
                    <a:lnTo>
                      <a:pt x="1071" y="467"/>
                    </a:lnTo>
                    <a:lnTo>
                      <a:pt x="1069" y="464"/>
                    </a:lnTo>
                    <a:lnTo>
                      <a:pt x="1068" y="461"/>
                    </a:lnTo>
                    <a:lnTo>
                      <a:pt x="1065" y="457"/>
                    </a:lnTo>
                    <a:lnTo>
                      <a:pt x="1064" y="455"/>
                    </a:lnTo>
                    <a:lnTo>
                      <a:pt x="1063" y="451"/>
                    </a:lnTo>
                    <a:lnTo>
                      <a:pt x="1060" y="447"/>
                    </a:lnTo>
                    <a:lnTo>
                      <a:pt x="1059" y="445"/>
                    </a:lnTo>
                    <a:lnTo>
                      <a:pt x="1056" y="442"/>
                    </a:lnTo>
                    <a:lnTo>
                      <a:pt x="1055" y="437"/>
                    </a:lnTo>
                    <a:lnTo>
                      <a:pt x="1053" y="435"/>
                    </a:lnTo>
                    <a:lnTo>
                      <a:pt x="1051" y="431"/>
                    </a:lnTo>
                    <a:lnTo>
                      <a:pt x="1050" y="427"/>
                    </a:lnTo>
                    <a:lnTo>
                      <a:pt x="1049" y="423"/>
                    </a:lnTo>
                    <a:lnTo>
                      <a:pt x="1046" y="420"/>
                    </a:lnTo>
                    <a:lnTo>
                      <a:pt x="1045" y="416"/>
                    </a:lnTo>
                    <a:lnTo>
                      <a:pt x="1044" y="412"/>
                    </a:lnTo>
                    <a:lnTo>
                      <a:pt x="1043" y="408"/>
                    </a:lnTo>
                    <a:lnTo>
                      <a:pt x="1040" y="403"/>
                    </a:lnTo>
                    <a:lnTo>
                      <a:pt x="1039" y="399"/>
                    </a:lnTo>
                    <a:lnTo>
                      <a:pt x="1037" y="394"/>
                    </a:lnTo>
                    <a:lnTo>
                      <a:pt x="1035" y="391"/>
                    </a:lnTo>
                    <a:lnTo>
                      <a:pt x="1034" y="387"/>
                    </a:lnTo>
                    <a:lnTo>
                      <a:pt x="1032" y="382"/>
                    </a:lnTo>
                    <a:lnTo>
                      <a:pt x="1031" y="378"/>
                    </a:lnTo>
                    <a:lnTo>
                      <a:pt x="1030" y="373"/>
                    </a:lnTo>
                    <a:lnTo>
                      <a:pt x="1029" y="368"/>
                    </a:lnTo>
                    <a:lnTo>
                      <a:pt x="1027" y="364"/>
                    </a:lnTo>
                    <a:lnTo>
                      <a:pt x="1026" y="358"/>
                    </a:lnTo>
                    <a:lnTo>
                      <a:pt x="1025" y="354"/>
                    </a:lnTo>
                    <a:lnTo>
                      <a:pt x="1024" y="348"/>
                    </a:lnTo>
                    <a:lnTo>
                      <a:pt x="1022" y="344"/>
                    </a:lnTo>
                    <a:lnTo>
                      <a:pt x="1022" y="338"/>
                    </a:lnTo>
                    <a:lnTo>
                      <a:pt x="1020" y="333"/>
                    </a:lnTo>
                    <a:lnTo>
                      <a:pt x="1020" y="328"/>
                    </a:lnTo>
                    <a:lnTo>
                      <a:pt x="1019" y="323"/>
                    </a:lnTo>
                    <a:lnTo>
                      <a:pt x="1019" y="316"/>
                    </a:lnTo>
                    <a:lnTo>
                      <a:pt x="1016" y="309"/>
                    </a:lnTo>
                    <a:lnTo>
                      <a:pt x="1016" y="304"/>
                    </a:lnTo>
                    <a:lnTo>
                      <a:pt x="1016" y="298"/>
                    </a:lnTo>
                    <a:lnTo>
                      <a:pt x="1016" y="291"/>
                    </a:lnTo>
                    <a:lnTo>
                      <a:pt x="1015" y="286"/>
                    </a:lnTo>
                    <a:lnTo>
                      <a:pt x="1015" y="279"/>
                    </a:lnTo>
                    <a:lnTo>
                      <a:pt x="1015" y="272"/>
                    </a:lnTo>
                    <a:lnTo>
                      <a:pt x="1015" y="266"/>
                    </a:lnTo>
                    <a:lnTo>
                      <a:pt x="1015" y="260"/>
                    </a:lnTo>
                    <a:lnTo>
                      <a:pt x="1015" y="252"/>
                    </a:lnTo>
                    <a:lnTo>
                      <a:pt x="1015" y="246"/>
                    </a:lnTo>
                    <a:lnTo>
                      <a:pt x="1016" y="240"/>
                    </a:lnTo>
                    <a:lnTo>
                      <a:pt x="1016" y="232"/>
                    </a:lnTo>
                    <a:lnTo>
                      <a:pt x="1016" y="226"/>
                    </a:lnTo>
                    <a:lnTo>
                      <a:pt x="1016" y="218"/>
                    </a:lnTo>
                    <a:lnTo>
                      <a:pt x="1016" y="212"/>
                    </a:lnTo>
                    <a:lnTo>
                      <a:pt x="1016" y="205"/>
                    </a:lnTo>
                    <a:lnTo>
                      <a:pt x="1017" y="198"/>
                    </a:lnTo>
                    <a:lnTo>
                      <a:pt x="1017" y="192"/>
                    </a:lnTo>
                    <a:lnTo>
                      <a:pt x="1019" y="184"/>
                    </a:lnTo>
                    <a:lnTo>
                      <a:pt x="1019" y="177"/>
                    </a:lnTo>
                    <a:lnTo>
                      <a:pt x="1020" y="171"/>
                    </a:lnTo>
                    <a:lnTo>
                      <a:pt x="1020" y="164"/>
                    </a:lnTo>
                    <a:lnTo>
                      <a:pt x="1020" y="158"/>
                    </a:lnTo>
                    <a:lnTo>
                      <a:pt x="1021" y="151"/>
                    </a:lnTo>
                    <a:lnTo>
                      <a:pt x="1022" y="144"/>
                    </a:lnTo>
                    <a:lnTo>
                      <a:pt x="1022" y="138"/>
                    </a:lnTo>
                    <a:lnTo>
                      <a:pt x="1024" y="132"/>
                    </a:lnTo>
                    <a:lnTo>
                      <a:pt x="1025" y="125"/>
                    </a:lnTo>
                    <a:lnTo>
                      <a:pt x="1025" y="118"/>
                    </a:lnTo>
                    <a:lnTo>
                      <a:pt x="1026" y="112"/>
                    </a:lnTo>
                    <a:lnTo>
                      <a:pt x="1027" y="105"/>
                    </a:lnTo>
                    <a:lnTo>
                      <a:pt x="1027" y="100"/>
                    </a:lnTo>
                    <a:lnTo>
                      <a:pt x="1029" y="93"/>
                    </a:lnTo>
                    <a:lnTo>
                      <a:pt x="1029" y="88"/>
                    </a:lnTo>
                    <a:lnTo>
                      <a:pt x="1030" y="83"/>
                    </a:lnTo>
                    <a:lnTo>
                      <a:pt x="1030" y="76"/>
                    </a:lnTo>
                    <a:lnTo>
                      <a:pt x="1030" y="70"/>
                    </a:lnTo>
                    <a:lnTo>
                      <a:pt x="1031" y="66"/>
                    </a:lnTo>
                    <a:lnTo>
                      <a:pt x="1032" y="60"/>
                    </a:lnTo>
                    <a:lnTo>
                      <a:pt x="1032" y="56"/>
                    </a:lnTo>
                    <a:lnTo>
                      <a:pt x="1032" y="50"/>
                    </a:lnTo>
                    <a:lnTo>
                      <a:pt x="1034" y="46"/>
                    </a:lnTo>
                    <a:lnTo>
                      <a:pt x="1035" y="42"/>
                    </a:lnTo>
                    <a:lnTo>
                      <a:pt x="1035" y="37"/>
                    </a:lnTo>
                    <a:lnTo>
                      <a:pt x="1035" y="32"/>
                    </a:lnTo>
                    <a:lnTo>
                      <a:pt x="1035" y="30"/>
                    </a:lnTo>
                    <a:lnTo>
                      <a:pt x="1035" y="25"/>
                    </a:lnTo>
                    <a:lnTo>
                      <a:pt x="1035" y="22"/>
                    </a:lnTo>
                    <a:lnTo>
                      <a:pt x="1037" y="20"/>
                    </a:lnTo>
                    <a:lnTo>
                      <a:pt x="1037" y="15"/>
                    </a:lnTo>
                    <a:lnTo>
                      <a:pt x="1037" y="12"/>
                    </a:lnTo>
                    <a:lnTo>
                      <a:pt x="1037" y="10"/>
                    </a:lnTo>
                    <a:lnTo>
                      <a:pt x="1037" y="9"/>
                    </a:lnTo>
                    <a:lnTo>
                      <a:pt x="1037" y="5"/>
                    </a:lnTo>
                    <a:lnTo>
                      <a:pt x="1037" y="2"/>
                    </a:lnTo>
                    <a:lnTo>
                      <a:pt x="1037" y="1"/>
                    </a:lnTo>
                    <a:lnTo>
                      <a:pt x="1034" y="0"/>
                    </a:lnTo>
                    <a:lnTo>
                      <a:pt x="1031" y="0"/>
                    </a:lnTo>
                    <a:lnTo>
                      <a:pt x="1029" y="1"/>
                    </a:lnTo>
                    <a:lnTo>
                      <a:pt x="1027" y="2"/>
                    </a:lnTo>
                    <a:lnTo>
                      <a:pt x="1024" y="2"/>
                    </a:lnTo>
                    <a:lnTo>
                      <a:pt x="1021" y="5"/>
                    </a:lnTo>
                    <a:lnTo>
                      <a:pt x="1017" y="7"/>
                    </a:lnTo>
                    <a:lnTo>
                      <a:pt x="1015" y="10"/>
                    </a:lnTo>
                    <a:lnTo>
                      <a:pt x="1011" y="12"/>
                    </a:lnTo>
                    <a:lnTo>
                      <a:pt x="1009" y="15"/>
                    </a:lnTo>
                    <a:lnTo>
                      <a:pt x="1005" y="19"/>
                    </a:lnTo>
                    <a:lnTo>
                      <a:pt x="1001" y="21"/>
                    </a:lnTo>
                    <a:lnTo>
                      <a:pt x="998" y="25"/>
                    </a:lnTo>
                    <a:lnTo>
                      <a:pt x="995" y="27"/>
                    </a:lnTo>
                    <a:lnTo>
                      <a:pt x="991" y="31"/>
                    </a:lnTo>
                    <a:lnTo>
                      <a:pt x="987" y="34"/>
                    </a:lnTo>
                    <a:lnTo>
                      <a:pt x="983" y="37"/>
                    </a:lnTo>
                    <a:lnTo>
                      <a:pt x="981" y="40"/>
                    </a:lnTo>
                    <a:lnTo>
                      <a:pt x="977" y="44"/>
                    </a:lnTo>
                    <a:lnTo>
                      <a:pt x="975" y="46"/>
                    </a:lnTo>
                    <a:lnTo>
                      <a:pt x="972" y="49"/>
                    </a:lnTo>
                    <a:lnTo>
                      <a:pt x="970" y="53"/>
                    </a:lnTo>
                    <a:lnTo>
                      <a:pt x="968" y="54"/>
                    </a:lnTo>
                    <a:lnTo>
                      <a:pt x="964" y="56"/>
                    </a:lnTo>
                    <a:lnTo>
                      <a:pt x="963" y="59"/>
                    </a:lnTo>
                    <a:lnTo>
                      <a:pt x="962" y="60"/>
                    </a:lnTo>
                    <a:lnTo>
                      <a:pt x="959" y="61"/>
                    </a:lnTo>
                    <a:lnTo>
                      <a:pt x="959" y="64"/>
                    </a:lnTo>
                    <a:lnTo>
                      <a:pt x="958" y="64"/>
                    </a:lnTo>
                    <a:lnTo>
                      <a:pt x="958" y="66"/>
                    </a:lnTo>
                    <a:lnTo>
                      <a:pt x="958" y="68"/>
                    </a:lnTo>
                    <a:lnTo>
                      <a:pt x="958" y="69"/>
                    </a:lnTo>
                    <a:lnTo>
                      <a:pt x="958" y="71"/>
                    </a:lnTo>
                    <a:lnTo>
                      <a:pt x="958" y="74"/>
                    </a:lnTo>
                    <a:lnTo>
                      <a:pt x="957" y="76"/>
                    </a:lnTo>
                    <a:lnTo>
                      <a:pt x="957" y="79"/>
                    </a:lnTo>
                    <a:lnTo>
                      <a:pt x="957" y="83"/>
                    </a:lnTo>
                    <a:lnTo>
                      <a:pt x="957" y="86"/>
                    </a:lnTo>
                    <a:lnTo>
                      <a:pt x="957" y="90"/>
                    </a:lnTo>
                    <a:lnTo>
                      <a:pt x="957" y="94"/>
                    </a:lnTo>
                    <a:lnTo>
                      <a:pt x="956" y="99"/>
                    </a:lnTo>
                    <a:lnTo>
                      <a:pt x="956" y="103"/>
                    </a:lnTo>
                    <a:lnTo>
                      <a:pt x="956" y="108"/>
                    </a:lnTo>
                    <a:lnTo>
                      <a:pt x="956" y="113"/>
                    </a:lnTo>
                    <a:lnTo>
                      <a:pt x="954" y="117"/>
                    </a:lnTo>
                    <a:lnTo>
                      <a:pt x="954" y="123"/>
                    </a:lnTo>
                    <a:lnTo>
                      <a:pt x="954" y="129"/>
                    </a:lnTo>
                    <a:lnTo>
                      <a:pt x="953" y="134"/>
                    </a:lnTo>
                    <a:lnTo>
                      <a:pt x="953" y="139"/>
                    </a:lnTo>
                    <a:lnTo>
                      <a:pt x="953" y="147"/>
                    </a:lnTo>
                    <a:lnTo>
                      <a:pt x="953" y="152"/>
                    </a:lnTo>
                    <a:lnTo>
                      <a:pt x="953" y="158"/>
                    </a:lnTo>
                    <a:lnTo>
                      <a:pt x="953" y="164"/>
                    </a:lnTo>
                    <a:lnTo>
                      <a:pt x="953" y="171"/>
                    </a:lnTo>
                    <a:lnTo>
                      <a:pt x="953" y="177"/>
                    </a:lnTo>
                    <a:lnTo>
                      <a:pt x="953" y="183"/>
                    </a:lnTo>
                    <a:lnTo>
                      <a:pt x="953" y="191"/>
                    </a:lnTo>
                    <a:lnTo>
                      <a:pt x="953" y="198"/>
                    </a:lnTo>
                    <a:lnTo>
                      <a:pt x="952" y="205"/>
                    </a:lnTo>
                    <a:lnTo>
                      <a:pt x="952" y="212"/>
                    </a:lnTo>
                    <a:lnTo>
                      <a:pt x="952" y="218"/>
                    </a:lnTo>
                    <a:lnTo>
                      <a:pt x="952" y="226"/>
                    </a:lnTo>
                    <a:lnTo>
                      <a:pt x="952" y="232"/>
                    </a:lnTo>
                    <a:lnTo>
                      <a:pt x="952" y="240"/>
                    </a:lnTo>
                    <a:lnTo>
                      <a:pt x="952" y="247"/>
                    </a:lnTo>
                    <a:lnTo>
                      <a:pt x="952" y="255"/>
                    </a:lnTo>
                    <a:lnTo>
                      <a:pt x="952" y="261"/>
                    </a:lnTo>
                    <a:lnTo>
                      <a:pt x="952" y="269"/>
                    </a:lnTo>
                    <a:lnTo>
                      <a:pt x="953" y="276"/>
                    </a:lnTo>
                    <a:lnTo>
                      <a:pt x="953" y="284"/>
                    </a:lnTo>
                    <a:lnTo>
                      <a:pt x="953" y="290"/>
                    </a:lnTo>
                    <a:lnTo>
                      <a:pt x="953" y="298"/>
                    </a:lnTo>
                    <a:lnTo>
                      <a:pt x="953" y="304"/>
                    </a:lnTo>
                    <a:lnTo>
                      <a:pt x="954" y="311"/>
                    </a:lnTo>
                    <a:lnTo>
                      <a:pt x="956" y="318"/>
                    </a:lnTo>
                    <a:lnTo>
                      <a:pt x="956" y="325"/>
                    </a:lnTo>
                    <a:lnTo>
                      <a:pt x="957" y="332"/>
                    </a:lnTo>
                    <a:lnTo>
                      <a:pt x="957" y="338"/>
                    </a:lnTo>
                    <a:lnTo>
                      <a:pt x="958" y="344"/>
                    </a:lnTo>
                    <a:lnTo>
                      <a:pt x="958" y="350"/>
                    </a:lnTo>
                    <a:lnTo>
                      <a:pt x="961" y="357"/>
                    </a:lnTo>
                    <a:lnTo>
                      <a:pt x="961" y="363"/>
                    </a:lnTo>
                    <a:lnTo>
                      <a:pt x="962" y="368"/>
                    </a:lnTo>
                    <a:lnTo>
                      <a:pt x="963" y="376"/>
                    </a:lnTo>
                    <a:lnTo>
                      <a:pt x="963" y="381"/>
                    </a:lnTo>
                    <a:lnTo>
                      <a:pt x="966" y="386"/>
                    </a:lnTo>
                    <a:lnTo>
                      <a:pt x="966" y="392"/>
                    </a:lnTo>
                    <a:lnTo>
                      <a:pt x="968" y="397"/>
                    </a:lnTo>
                    <a:lnTo>
                      <a:pt x="970" y="402"/>
                    </a:lnTo>
                    <a:lnTo>
                      <a:pt x="971" y="407"/>
                    </a:lnTo>
                    <a:lnTo>
                      <a:pt x="972" y="411"/>
                    </a:lnTo>
                    <a:lnTo>
                      <a:pt x="973" y="416"/>
                    </a:lnTo>
                    <a:lnTo>
                      <a:pt x="975" y="420"/>
                    </a:lnTo>
                    <a:lnTo>
                      <a:pt x="976" y="423"/>
                    </a:lnTo>
                    <a:lnTo>
                      <a:pt x="977" y="427"/>
                    </a:lnTo>
                    <a:lnTo>
                      <a:pt x="980" y="432"/>
                    </a:lnTo>
                    <a:lnTo>
                      <a:pt x="981" y="436"/>
                    </a:lnTo>
                    <a:lnTo>
                      <a:pt x="982" y="440"/>
                    </a:lnTo>
                    <a:lnTo>
                      <a:pt x="983" y="443"/>
                    </a:lnTo>
                    <a:lnTo>
                      <a:pt x="985" y="446"/>
                    </a:lnTo>
                    <a:lnTo>
                      <a:pt x="986" y="450"/>
                    </a:lnTo>
                    <a:lnTo>
                      <a:pt x="987" y="453"/>
                    </a:lnTo>
                    <a:lnTo>
                      <a:pt x="988" y="456"/>
                    </a:lnTo>
                    <a:lnTo>
                      <a:pt x="991" y="460"/>
                    </a:lnTo>
                    <a:lnTo>
                      <a:pt x="991" y="464"/>
                    </a:lnTo>
                    <a:lnTo>
                      <a:pt x="992" y="466"/>
                    </a:lnTo>
                    <a:lnTo>
                      <a:pt x="993" y="470"/>
                    </a:lnTo>
                    <a:lnTo>
                      <a:pt x="993" y="472"/>
                    </a:lnTo>
                    <a:lnTo>
                      <a:pt x="996" y="475"/>
                    </a:lnTo>
                    <a:lnTo>
                      <a:pt x="996" y="479"/>
                    </a:lnTo>
                    <a:lnTo>
                      <a:pt x="997" y="480"/>
                    </a:lnTo>
                    <a:lnTo>
                      <a:pt x="998" y="482"/>
                    </a:lnTo>
                    <a:lnTo>
                      <a:pt x="1000" y="485"/>
                    </a:lnTo>
                    <a:lnTo>
                      <a:pt x="1001" y="487"/>
                    </a:lnTo>
                    <a:lnTo>
                      <a:pt x="1002" y="490"/>
                    </a:lnTo>
                    <a:lnTo>
                      <a:pt x="1003" y="492"/>
                    </a:lnTo>
                    <a:lnTo>
                      <a:pt x="1005" y="495"/>
                    </a:lnTo>
                    <a:lnTo>
                      <a:pt x="1005" y="496"/>
                    </a:lnTo>
                    <a:lnTo>
                      <a:pt x="1006" y="500"/>
                    </a:lnTo>
                    <a:lnTo>
                      <a:pt x="1009" y="505"/>
                    </a:lnTo>
                    <a:lnTo>
                      <a:pt x="1010" y="508"/>
                    </a:lnTo>
                    <a:lnTo>
                      <a:pt x="1012" y="510"/>
                    </a:lnTo>
                    <a:lnTo>
                      <a:pt x="1012" y="514"/>
                    </a:lnTo>
                    <a:lnTo>
                      <a:pt x="1015" y="516"/>
                    </a:lnTo>
                    <a:lnTo>
                      <a:pt x="1016" y="518"/>
                    </a:lnTo>
                    <a:lnTo>
                      <a:pt x="1016" y="519"/>
                    </a:lnTo>
                    <a:lnTo>
                      <a:pt x="1017" y="521"/>
                    </a:lnTo>
                    <a:lnTo>
                      <a:pt x="1020" y="524"/>
                    </a:lnTo>
                    <a:lnTo>
                      <a:pt x="1020" y="525"/>
                    </a:lnTo>
                    <a:lnTo>
                      <a:pt x="1022" y="526"/>
                    </a:lnTo>
                    <a:lnTo>
                      <a:pt x="1022" y="529"/>
                    </a:lnTo>
                    <a:lnTo>
                      <a:pt x="534" y="732"/>
                    </a:lnTo>
                    <a:lnTo>
                      <a:pt x="83" y="549"/>
                    </a:lnTo>
                    <a:lnTo>
                      <a:pt x="84" y="548"/>
                    </a:lnTo>
                    <a:lnTo>
                      <a:pt x="84" y="546"/>
                    </a:lnTo>
                    <a:lnTo>
                      <a:pt x="87" y="544"/>
                    </a:lnTo>
                    <a:lnTo>
                      <a:pt x="88" y="541"/>
                    </a:lnTo>
                    <a:lnTo>
                      <a:pt x="91" y="539"/>
                    </a:lnTo>
                    <a:lnTo>
                      <a:pt x="93" y="535"/>
                    </a:lnTo>
                    <a:lnTo>
                      <a:pt x="97" y="531"/>
                    </a:lnTo>
                    <a:lnTo>
                      <a:pt x="97" y="529"/>
                    </a:lnTo>
                    <a:lnTo>
                      <a:pt x="99" y="526"/>
                    </a:lnTo>
                    <a:lnTo>
                      <a:pt x="99" y="524"/>
                    </a:lnTo>
                    <a:lnTo>
                      <a:pt x="102" y="521"/>
                    </a:lnTo>
                    <a:lnTo>
                      <a:pt x="105" y="519"/>
                    </a:lnTo>
                    <a:lnTo>
                      <a:pt x="107" y="516"/>
                    </a:lnTo>
                    <a:lnTo>
                      <a:pt x="108" y="514"/>
                    </a:lnTo>
                    <a:lnTo>
                      <a:pt x="110" y="510"/>
                    </a:lnTo>
                    <a:lnTo>
                      <a:pt x="112" y="508"/>
                    </a:lnTo>
                    <a:lnTo>
                      <a:pt x="113" y="505"/>
                    </a:lnTo>
                    <a:lnTo>
                      <a:pt x="116" y="501"/>
                    </a:lnTo>
                    <a:lnTo>
                      <a:pt x="118" y="497"/>
                    </a:lnTo>
                    <a:lnTo>
                      <a:pt x="120" y="495"/>
                    </a:lnTo>
                    <a:lnTo>
                      <a:pt x="122" y="491"/>
                    </a:lnTo>
                    <a:lnTo>
                      <a:pt x="125" y="487"/>
                    </a:lnTo>
                    <a:lnTo>
                      <a:pt x="126" y="485"/>
                    </a:lnTo>
                    <a:lnTo>
                      <a:pt x="128" y="480"/>
                    </a:lnTo>
                    <a:lnTo>
                      <a:pt x="130" y="477"/>
                    </a:lnTo>
                    <a:lnTo>
                      <a:pt x="132" y="472"/>
                    </a:lnTo>
                    <a:lnTo>
                      <a:pt x="135" y="470"/>
                    </a:lnTo>
                    <a:lnTo>
                      <a:pt x="136" y="465"/>
                    </a:lnTo>
                    <a:lnTo>
                      <a:pt x="139" y="461"/>
                    </a:lnTo>
                    <a:lnTo>
                      <a:pt x="140" y="456"/>
                    </a:lnTo>
                    <a:lnTo>
                      <a:pt x="144" y="452"/>
                    </a:lnTo>
                    <a:lnTo>
                      <a:pt x="145" y="448"/>
                    </a:lnTo>
                    <a:lnTo>
                      <a:pt x="146" y="443"/>
                    </a:lnTo>
                    <a:lnTo>
                      <a:pt x="149" y="440"/>
                    </a:lnTo>
                    <a:lnTo>
                      <a:pt x="151" y="436"/>
                    </a:lnTo>
                    <a:lnTo>
                      <a:pt x="152" y="431"/>
                    </a:lnTo>
                    <a:lnTo>
                      <a:pt x="154" y="426"/>
                    </a:lnTo>
                    <a:lnTo>
                      <a:pt x="156" y="422"/>
                    </a:lnTo>
                    <a:lnTo>
                      <a:pt x="159" y="417"/>
                    </a:lnTo>
                    <a:lnTo>
                      <a:pt x="159" y="412"/>
                    </a:lnTo>
                    <a:lnTo>
                      <a:pt x="161" y="408"/>
                    </a:lnTo>
                    <a:lnTo>
                      <a:pt x="162" y="403"/>
                    </a:lnTo>
                    <a:lnTo>
                      <a:pt x="165" y="399"/>
                    </a:lnTo>
                    <a:lnTo>
                      <a:pt x="166" y="393"/>
                    </a:lnTo>
                    <a:lnTo>
                      <a:pt x="166" y="389"/>
                    </a:lnTo>
                    <a:lnTo>
                      <a:pt x="169" y="383"/>
                    </a:lnTo>
                    <a:lnTo>
                      <a:pt x="170" y="379"/>
                    </a:lnTo>
                    <a:lnTo>
                      <a:pt x="170" y="374"/>
                    </a:lnTo>
                    <a:lnTo>
                      <a:pt x="172" y="368"/>
                    </a:lnTo>
                    <a:lnTo>
                      <a:pt x="174" y="364"/>
                    </a:lnTo>
                    <a:lnTo>
                      <a:pt x="174" y="359"/>
                    </a:lnTo>
                    <a:lnTo>
                      <a:pt x="175" y="354"/>
                    </a:lnTo>
                    <a:lnTo>
                      <a:pt x="175" y="349"/>
                    </a:lnTo>
                    <a:lnTo>
                      <a:pt x="176" y="344"/>
                    </a:lnTo>
                    <a:lnTo>
                      <a:pt x="176" y="340"/>
                    </a:lnTo>
                    <a:lnTo>
                      <a:pt x="176" y="335"/>
                    </a:lnTo>
                    <a:lnTo>
                      <a:pt x="176" y="330"/>
                    </a:lnTo>
                    <a:lnTo>
                      <a:pt x="176" y="324"/>
                    </a:lnTo>
                    <a:lnTo>
                      <a:pt x="178" y="320"/>
                    </a:lnTo>
                    <a:lnTo>
                      <a:pt x="176" y="314"/>
                    </a:lnTo>
                    <a:lnTo>
                      <a:pt x="176" y="309"/>
                    </a:lnTo>
                    <a:lnTo>
                      <a:pt x="176" y="303"/>
                    </a:lnTo>
                    <a:lnTo>
                      <a:pt x="176" y="299"/>
                    </a:lnTo>
                    <a:lnTo>
                      <a:pt x="176" y="294"/>
                    </a:lnTo>
                    <a:lnTo>
                      <a:pt x="176" y="288"/>
                    </a:lnTo>
                    <a:lnTo>
                      <a:pt x="176" y="283"/>
                    </a:lnTo>
                    <a:lnTo>
                      <a:pt x="176" y="277"/>
                    </a:lnTo>
                    <a:lnTo>
                      <a:pt x="175" y="271"/>
                    </a:lnTo>
                    <a:lnTo>
                      <a:pt x="175" y="266"/>
                    </a:lnTo>
                    <a:lnTo>
                      <a:pt x="175" y="261"/>
                    </a:lnTo>
                    <a:lnTo>
                      <a:pt x="174" y="255"/>
                    </a:lnTo>
                    <a:lnTo>
                      <a:pt x="174" y="250"/>
                    </a:lnTo>
                    <a:lnTo>
                      <a:pt x="174" y="245"/>
                    </a:lnTo>
                    <a:lnTo>
                      <a:pt x="172" y="239"/>
                    </a:lnTo>
                    <a:lnTo>
                      <a:pt x="171" y="234"/>
                    </a:lnTo>
                    <a:lnTo>
                      <a:pt x="170" y="228"/>
                    </a:lnTo>
                    <a:lnTo>
                      <a:pt x="170" y="222"/>
                    </a:lnTo>
                    <a:lnTo>
                      <a:pt x="169" y="217"/>
                    </a:lnTo>
                    <a:lnTo>
                      <a:pt x="169" y="212"/>
                    </a:lnTo>
                    <a:lnTo>
                      <a:pt x="166" y="206"/>
                    </a:lnTo>
                    <a:lnTo>
                      <a:pt x="166" y="201"/>
                    </a:lnTo>
                    <a:lnTo>
                      <a:pt x="165" y="196"/>
                    </a:lnTo>
                    <a:lnTo>
                      <a:pt x="165" y="191"/>
                    </a:lnTo>
                    <a:lnTo>
                      <a:pt x="164" y="186"/>
                    </a:lnTo>
                    <a:lnTo>
                      <a:pt x="162" y="181"/>
                    </a:lnTo>
                    <a:lnTo>
                      <a:pt x="162" y="174"/>
                    </a:lnTo>
                    <a:lnTo>
                      <a:pt x="161" y="171"/>
                    </a:lnTo>
                    <a:lnTo>
                      <a:pt x="160" y="166"/>
                    </a:lnTo>
                    <a:lnTo>
                      <a:pt x="159" y="161"/>
                    </a:lnTo>
                    <a:lnTo>
                      <a:pt x="157" y="156"/>
                    </a:lnTo>
                    <a:lnTo>
                      <a:pt x="156" y="152"/>
                    </a:lnTo>
                    <a:lnTo>
                      <a:pt x="156" y="147"/>
                    </a:lnTo>
                    <a:lnTo>
                      <a:pt x="155" y="142"/>
                    </a:lnTo>
                    <a:lnTo>
                      <a:pt x="154" y="137"/>
                    </a:lnTo>
                    <a:lnTo>
                      <a:pt x="154" y="134"/>
                    </a:lnTo>
                    <a:lnTo>
                      <a:pt x="152" y="129"/>
                    </a:lnTo>
                    <a:lnTo>
                      <a:pt x="151" y="124"/>
                    </a:lnTo>
                    <a:lnTo>
                      <a:pt x="151" y="119"/>
                    </a:lnTo>
                    <a:lnTo>
                      <a:pt x="149" y="117"/>
                    </a:lnTo>
                    <a:lnTo>
                      <a:pt x="149" y="113"/>
                    </a:lnTo>
                    <a:lnTo>
                      <a:pt x="147" y="108"/>
                    </a:lnTo>
                    <a:lnTo>
                      <a:pt x="146" y="105"/>
                    </a:lnTo>
                    <a:lnTo>
                      <a:pt x="146" y="102"/>
                    </a:lnTo>
                    <a:lnTo>
                      <a:pt x="145" y="98"/>
                    </a:lnTo>
                    <a:lnTo>
                      <a:pt x="144" y="95"/>
                    </a:lnTo>
                    <a:lnTo>
                      <a:pt x="144" y="91"/>
                    </a:lnTo>
                    <a:lnTo>
                      <a:pt x="144" y="89"/>
                    </a:lnTo>
                    <a:lnTo>
                      <a:pt x="142" y="85"/>
                    </a:lnTo>
                    <a:lnTo>
                      <a:pt x="142" y="83"/>
                    </a:lnTo>
                    <a:lnTo>
                      <a:pt x="141" y="79"/>
                    </a:lnTo>
                    <a:lnTo>
                      <a:pt x="141" y="78"/>
                    </a:lnTo>
                    <a:lnTo>
                      <a:pt x="140" y="75"/>
                    </a:lnTo>
                    <a:lnTo>
                      <a:pt x="140" y="73"/>
                    </a:lnTo>
                    <a:lnTo>
                      <a:pt x="140" y="70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4"/>
                    </a:lnTo>
                    <a:lnTo>
                      <a:pt x="140" y="61"/>
                    </a:lnTo>
                    <a:lnTo>
                      <a:pt x="139" y="59"/>
                    </a:lnTo>
                    <a:lnTo>
                      <a:pt x="136" y="56"/>
                    </a:lnTo>
                    <a:lnTo>
                      <a:pt x="136" y="55"/>
                    </a:lnTo>
                    <a:lnTo>
                      <a:pt x="133" y="54"/>
                    </a:lnTo>
                    <a:lnTo>
                      <a:pt x="132" y="51"/>
                    </a:lnTo>
                    <a:lnTo>
                      <a:pt x="130" y="49"/>
                    </a:lnTo>
                    <a:lnTo>
                      <a:pt x="126" y="47"/>
                    </a:lnTo>
                    <a:lnTo>
                      <a:pt x="122" y="45"/>
                    </a:lnTo>
                    <a:lnTo>
                      <a:pt x="120" y="42"/>
                    </a:lnTo>
                    <a:lnTo>
                      <a:pt x="117" y="41"/>
                    </a:lnTo>
                    <a:lnTo>
                      <a:pt x="112" y="39"/>
                    </a:lnTo>
                    <a:lnTo>
                      <a:pt x="110" y="37"/>
                    </a:lnTo>
                    <a:lnTo>
                      <a:pt x="106" y="36"/>
                    </a:lnTo>
                    <a:lnTo>
                      <a:pt x="102" y="34"/>
                    </a:lnTo>
                    <a:lnTo>
                      <a:pt x="98" y="32"/>
                    </a:lnTo>
                    <a:lnTo>
                      <a:pt x="94" y="30"/>
                    </a:lnTo>
                    <a:lnTo>
                      <a:pt x="89" y="30"/>
                    </a:lnTo>
                    <a:lnTo>
                      <a:pt x="87" y="27"/>
                    </a:lnTo>
                    <a:lnTo>
                      <a:pt x="83" y="25"/>
                    </a:lnTo>
                    <a:lnTo>
                      <a:pt x="79" y="25"/>
                    </a:lnTo>
                    <a:lnTo>
                      <a:pt x="76" y="24"/>
                    </a:lnTo>
                    <a:lnTo>
                      <a:pt x="72" y="22"/>
                    </a:lnTo>
                    <a:lnTo>
                      <a:pt x="71" y="21"/>
                    </a:lnTo>
                    <a:lnTo>
                      <a:pt x="67" y="20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0" y="19"/>
                    </a:lnTo>
                    <a:lnTo>
                      <a:pt x="58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2" name="Freeform 291"/>
              <p:cNvSpPr>
                <a:spLocks noChangeAspect="1"/>
              </p:cNvSpPr>
              <p:nvPr/>
            </p:nvSpPr>
            <p:spPr bwMode="auto">
              <a:xfrm>
                <a:off x="2112" y="729"/>
                <a:ext cx="35" cy="129"/>
              </a:xfrm>
              <a:custGeom>
                <a:avLst/>
                <a:gdLst>
                  <a:gd name="T0" fmla="*/ 0 w 141"/>
                  <a:gd name="T1" fmla="*/ 0 h 519"/>
                  <a:gd name="T2" fmla="*/ 0 w 141"/>
                  <a:gd name="T3" fmla="*/ 0 h 519"/>
                  <a:gd name="T4" fmla="*/ 0 w 141"/>
                  <a:gd name="T5" fmla="*/ 0 h 519"/>
                  <a:gd name="T6" fmla="*/ 0 w 141"/>
                  <a:gd name="T7" fmla="*/ 0 h 519"/>
                  <a:gd name="T8" fmla="*/ 0 w 141"/>
                  <a:gd name="T9" fmla="*/ 0 h 519"/>
                  <a:gd name="T10" fmla="*/ 0 w 141"/>
                  <a:gd name="T11" fmla="*/ 0 h 519"/>
                  <a:gd name="T12" fmla="*/ 0 w 141"/>
                  <a:gd name="T13" fmla="*/ 0 h 519"/>
                  <a:gd name="T14" fmla="*/ 0 w 141"/>
                  <a:gd name="T15" fmla="*/ 0 h 519"/>
                  <a:gd name="T16" fmla="*/ 0 w 141"/>
                  <a:gd name="T17" fmla="*/ 0 h 519"/>
                  <a:gd name="T18" fmla="*/ 0 w 141"/>
                  <a:gd name="T19" fmla="*/ 0 h 519"/>
                  <a:gd name="T20" fmla="*/ 0 w 141"/>
                  <a:gd name="T21" fmla="*/ 0 h 519"/>
                  <a:gd name="T22" fmla="*/ 0 w 141"/>
                  <a:gd name="T23" fmla="*/ 0 h 519"/>
                  <a:gd name="T24" fmla="*/ 0 w 141"/>
                  <a:gd name="T25" fmla="*/ 0 h 519"/>
                  <a:gd name="T26" fmla="*/ 0 w 141"/>
                  <a:gd name="T27" fmla="*/ 0 h 519"/>
                  <a:gd name="T28" fmla="*/ 0 w 141"/>
                  <a:gd name="T29" fmla="*/ 0 h 519"/>
                  <a:gd name="T30" fmla="*/ 0 w 141"/>
                  <a:gd name="T31" fmla="*/ 0 h 519"/>
                  <a:gd name="T32" fmla="*/ 0 w 141"/>
                  <a:gd name="T33" fmla="*/ 0 h 519"/>
                  <a:gd name="T34" fmla="*/ 0 w 141"/>
                  <a:gd name="T35" fmla="*/ 0 h 519"/>
                  <a:gd name="T36" fmla="*/ 0 w 141"/>
                  <a:gd name="T37" fmla="*/ 0 h 519"/>
                  <a:gd name="T38" fmla="*/ 0 w 141"/>
                  <a:gd name="T39" fmla="*/ 0 h 519"/>
                  <a:gd name="T40" fmla="*/ 0 w 141"/>
                  <a:gd name="T41" fmla="*/ 0 h 519"/>
                  <a:gd name="T42" fmla="*/ 0 w 141"/>
                  <a:gd name="T43" fmla="*/ 0 h 519"/>
                  <a:gd name="T44" fmla="*/ 0 w 141"/>
                  <a:gd name="T45" fmla="*/ 0 h 519"/>
                  <a:gd name="T46" fmla="*/ 0 w 141"/>
                  <a:gd name="T47" fmla="*/ 0 h 519"/>
                  <a:gd name="T48" fmla="*/ 0 w 141"/>
                  <a:gd name="T49" fmla="*/ 0 h 519"/>
                  <a:gd name="T50" fmla="*/ 0 w 141"/>
                  <a:gd name="T51" fmla="*/ 0 h 519"/>
                  <a:gd name="T52" fmla="*/ 0 w 141"/>
                  <a:gd name="T53" fmla="*/ 0 h 519"/>
                  <a:gd name="T54" fmla="*/ 0 w 141"/>
                  <a:gd name="T55" fmla="*/ 0 h 519"/>
                  <a:gd name="T56" fmla="*/ 0 w 141"/>
                  <a:gd name="T57" fmla="*/ 0 h 519"/>
                  <a:gd name="T58" fmla="*/ 0 w 141"/>
                  <a:gd name="T59" fmla="*/ 0 h 519"/>
                  <a:gd name="T60" fmla="*/ 0 w 141"/>
                  <a:gd name="T61" fmla="*/ 0 h 519"/>
                  <a:gd name="T62" fmla="*/ 0 w 141"/>
                  <a:gd name="T63" fmla="*/ 0 h 519"/>
                  <a:gd name="T64" fmla="*/ 0 w 141"/>
                  <a:gd name="T65" fmla="*/ 0 h 519"/>
                  <a:gd name="T66" fmla="*/ 0 w 141"/>
                  <a:gd name="T67" fmla="*/ 0 h 519"/>
                  <a:gd name="T68" fmla="*/ 0 w 141"/>
                  <a:gd name="T69" fmla="*/ 0 h 519"/>
                  <a:gd name="T70" fmla="*/ 0 w 141"/>
                  <a:gd name="T71" fmla="*/ 0 h 519"/>
                  <a:gd name="T72" fmla="*/ 0 w 141"/>
                  <a:gd name="T73" fmla="*/ 0 h 519"/>
                  <a:gd name="T74" fmla="*/ 0 w 141"/>
                  <a:gd name="T75" fmla="*/ 0 h 519"/>
                  <a:gd name="T76" fmla="*/ 0 w 141"/>
                  <a:gd name="T77" fmla="*/ 0 h 519"/>
                  <a:gd name="T78" fmla="*/ 0 w 141"/>
                  <a:gd name="T79" fmla="*/ 0 h 519"/>
                  <a:gd name="T80" fmla="*/ 0 w 141"/>
                  <a:gd name="T81" fmla="*/ 0 h 519"/>
                  <a:gd name="T82" fmla="*/ 0 w 141"/>
                  <a:gd name="T83" fmla="*/ 0 h 519"/>
                  <a:gd name="T84" fmla="*/ 0 w 141"/>
                  <a:gd name="T85" fmla="*/ 0 h 519"/>
                  <a:gd name="T86" fmla="*/ 0 w 141"/>
                  <a:gd name="T87" fmla="*/ 0 h 519"/>
                  <a:gd name="T88" fmla="*/ 0 w 141"/>
                  <a:gd name="T89" fmla="*/ 0 h 519"/>
                  <a:gd name="T90" fmla="*/ 0 w 141"/>
                  <a:gd name="T91" fmla="*/ 0 h 519"/>
                  <a:gd name="T92" fmla="*/ 0 w 141"/>
                  <a:gd name="T93" fmla="*/ 0 h 519"/>
                  <a:gd name="T94" fmla="*/ 0 w 141"/>
                  <a:gd name="T95" fmla="*/ 0 h 519"/>
                  <a:gd name="T96" fmla="*/ 0 w 141"/>
                  <a:gd name="T97" fmla="*/ 0 h 519"/>
                  <a:gd name="T98" fmla="*/ 0 w 141"/>
                  <a:gd name="T99" fmla="*/ 0 h 519"/>
                  <a:gd name="T100" fmla="*/ 0 w 141"/>
                  <a:gd name="T101" fmla="*/ 0 h 519"/>
                  <a:gd name="T102" fmla="*/ 0 w 141"/>
                  <a:gd name="T103" fmla="*/ 0 h 519"/>
                  <a:gd name="T104" fmla="*/ 0 w 141"/>
                  <a:gd name="T105" fmla="*/ 0 h 519"/>
                  <a:gd name="T106" fmla="*/ 0 w 141"/>
                  <a:gd name="T107" fmla="*/ 0 h 519"/>
                  <a:gd name="T108" fmla="*/ 0 w 141"/>
                  <a:gd name="T109" fmla="*/ 0 h 519"/>
                  <a:gd name="T110" fmla="*/ 0 w 141"/>
                  <a:gd name="T111" fmla="*/ 0 h 519"/>
                  <a:gd name="T112" fmla="*/ 0 w 141"/>
                  <a:gd name="T113" fmla="*/ 0 h 519"/>
                  <a:gd name="T114" fmla="*/ 0 w 141"/>
                  <a:gd name="T115" fmla="*/ 0 h 519"/>
                  <a:gd name="T116" fmla="*/ 0 w 141"/>
                  <a:gd name="T117" fmla="*/ 0 h 519"/>
                  <a:gd name="T118" fmla="*/ 0 w 141"/>
                  <a:gd name="T119" fmla="*/ 0 h 519"/>
                  <a:gd name="T120" fmla="*/ 0 w 141"/>
                  <a:gd name="T121" fmla="*/ 0 h 5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1"/>
                  <a:gd name="T184" fmla="*/ 0 h 519"/>
                  <a:gd name="T185" fmla="*/ 141 w 141"/>
                  <a:gd name="T186" fmla="*/ 519 h 5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1" h="519">
                    <a:moveTo>
                      <a:pt x="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6" y="15"/>
                    </a:lnTo>
                    <a:lnTo>
                      <a:pt x="6" y="19"/>
                    </a:lnTo>
                    <a:lnTo>
                      <a:pt x="7" y="21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10" y="31"/>
                    </a:lnTo>
                    <a:lnTo>
                      <a:pt x="10" y="35"/>
                    </a:lnTo>
                    <a:lnTo>
                      <a:pt x="11" y="39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3" y="50"/>
                    </a:lnTo>
                    <a:lnTo>
                      <a:pt x="13" y="54"/>
                    </a:lnTo>
                    <a:lnTo>
                      <a:pt x="15" y="59"/>
                    </a:lnTo>
                    <a:lnTo>
                      <a:pt x="16" y="63"/>
                    </a:lnTo>
                    <a:lnTo>
                      <a:pt x="16" y="68"/>
                    </a:lnTo>
                    <a:lnTo>
                      <a:pt x="16" y="72"/>
                    </a:lnTo>
                    <a:lnTo>
                      <a:pt x="17" y="77"/>
                    </a:lnTo>
                    <a:lnTo>
                      <a:pt x="18" y="81"/>
                    </a:lnTo>
                    <a:lnTo>
                      <a:pt x="18" y="87"/>
                    </a:lnTo>
                    <a:lnTo>
                      <a:pt x="18" y="89"/>
                    </a:lnTo>
                    <a:lnTo>
                      <a:pt x="20" y="96"/>
                    </a:lnTo>
                    <a:lnTo>
                      <a:pt x="20" y="99"/>
                    </a:lnTo>
                    <a:lnTo>
                      <a:pt x="21" y="104"/>
                    </a:lnTo>
                    <a:lnTo>
                      <a:pt x="21" y="109"/>
                    </a:lnTo>
                    <a:lnTo>
                      <a:pt x="21" y="114"/>
                    </a:lnTo>
                    <a:lnTo>
                      <a:pt x="21" y="119"/>
                    </a:lnTo>
                    <a:lnTo>
                      <a:pt x="22" y="125"/>
                    </a:lnTo>
                    <a:lnTo>
                      <a:pt x="22" y="130"/>
                    </a:lnTo>
                    <a:lnTo>
                      <a:pt x="23" y="135"/>
                    </a:lnTo>
                    <a:lnTo>
                      <a:pt x="23" y="140"/>
                    </a:lnTo>
                    <a:lnTo>
                      <a:pt x="23" y="145"/>
                    </a:lnTo>
                    <a:lnTo>
                      <a:pt x="25" y="148"/>
                    </a:lnTo>
                    <a:lnTo>
                      <a:pt x="25" y="155"/>
                    </a:lnTo>
                    <a:lnTo>
                      <a:pt x="26" y="158"/>
                    </a:lnTo>
                    <a:lnTo>
                      <a:pt x="26" y="165"/>
                    </a:lnTo>
                    <a:lnTo>
                      <a:pt x="26" y="170"/>
                    </a:lnTo>
                    <a:lnTo>
                      <a:pt x="26" y="175"/>
                    </a:lnTo>
                    <a:lnTo>
                      <a:pt x="26" y="180"/>
                    </a:lnTo>
                    <a:lnTo>
                      <a:pt x="27" y="185"/>
                    </a:lnTo>
                    <a:lnTo>
                      <a:pt x="27" y="190"/>
                    </a:lnTo>
                    <a:lnTo>
                      <a:pt x="27" y="195"/>
                    </a:lnTo>
                    <a:lnTo>
                      <a:pt x="27" y="200"/>
                    </a:lnTo>
                    <a:lnTo>
                      <a:pt x="29" y="205"/>
                    </a:lnTo>
                    <a:lnTo>
                      <a:pt x="29" y="210"/>
                    </a:lnTo>
                    <a:lnTo>
                      <a:pt x="29" y="214"/>
                    </a:lnTo>
                    <a:lnTo>
                      <a:pt x="29" y="219"/>
                    </a:lnTo>
                    <a:lnTo>
                      <a:pt x="29" y="224"/>
                    </a:lnTo>
                    <a:lnTo>
                      <a:pt x="29" y="229"/>
                    </a:lnTo>
                    <a:lnTo>
                      <a:pt x="30" y="233"/>
                    </a:lnTo>
                    <a:lnTo>
                      <a:pt x="30" y="236"/>
                    </a:lnTo>
                    <a:lnTo>
                      <a:pt x="31" y="241"/>
                    </a:lnTo>
                    <a:lnTo>
                      <a:pt x="31" y="246"/>
                    </a:lnTo>
                    <a:lnTo>
                      <a:pt x="31" y="250"/>
                    </a:lnTo>
                    <a:lnTo>
                      <a:pt x="32" y="254"/>
                    </a:lnTo>
                    <a:lnTo>
                      <a:pt x="32" y="259"/>
                    </a:lnTo>
                    <a:lnTo>
                      <a:pt x="32" y="262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4" y="275"/>
                    </a:lnTo>
                    <a:lnTo>
                      <a:pt x="34" y="278"/>
                    </a:lnTo>
                    <a:lnTo>
                      <a:pt x="34" y="282"/>
                    </a:lnTo>
                    <a:lnTo>
                      <a:pt x="34" y="285"/>
                    </a:lnTo>
                    <a:lnTo>
                      <a:pt x="34" y="290"/>
                    </a:lnTo>
                    <a:lnTo>
                      <a:pt x="34" y="293"/>
                    </a:lnTo>
                    <a:lnTo>
                      <a:pt x="34" y="298"/>
                    </a:lnTo>
                    <a:lnTo>
                      <a:pt x="34" y="303"/>
                    </a:lnTo>
                    <a:lnTo>
                      <a:pt x="34" y="307"/>
                    </a:lnTo>
                    <a:lnTo>
                      <a:pt x="32" y="312"/>
                    </a:lnTo>
                    <a:lnTo>
                      <a:pt x="32" y="316"/>
                    </a:lnTo>
                    <a:lnTo>
                      <a:pt x="32" y="321"/>
                    </a:lnTo>
                    <a:lnTo>
                      <a:pt x="32" y="326"/>
                    </a:lnTo>
                    <a:lnTo>
                      <a:pt x="32" y="329"/>
                    </a:lnTo>
                    <a:lnTo>
                      <a:pt x="32" y="336"/>
                    </a:lnTo>
                    <a:lnTo>
                      <a:pt x="31" y="339"/>
                    </a:lnTo>
                    <a:lnTo>
                      <a:pt x="31" y="346"/>
                    </a:lnTo>
                    <a:lnTo>
                      <a:pt x="30" y="349"/>
                    </a:lnTo>
                    <a:lnTo>
                      <a:pt x="29" y="355"/>
                    </a:lnTo>
                    <a:lnTo>
                      <a:pt x="29" y="360"/>
                    </a:lnTo>
                    <a:lnTo>
                      <a:pt x="29" y="365"/>
                    </a:lnTo>
                    <a:lnTo>
                      <a:pt x="27" y="370"/>
                    </a:lnTo>
                    <a:lnTo>
                      <a:pt x="27" y="375"/>
                    </a:lnTo>
                    <a:lnTo>
                      <a:pt x="26" y="381"/>
                    </a:lnTo>
                    <a:lnTo>
                      <a:pt x="26" y="386"/>
                    </a:lnTo>
                    <a:lnTo>
                      <a:pt x="26" y="390"/>
                    </a:lnTo>
                    <a:lnTo>
                      <a:pt x="25" y="396"/>
                    </a:lnTo>
                    <a:lnTo>
                      <a:pt x="23" y="400"/>
                    </a:lnTo>
                    <a:lnTo>
                      <a:pt x="23" y="406"/>
                    </a:lnTo>
                    <a:lnTo>
                      <a:pt x="22" y="410"/>
                    </a:lnTo>
                    <a:lnTo>
                      <a:pt x="21" y="416"/>
                    </a:lnTo>
                    <a:lnTo>
                      <a:pt x="21" y="420"/>
                    </a:lnTo>
                    <a:lnTo>
                      <a:pt x="21" y="425"/>
                    </a:lnTo>
                    <a:lnTo>
                      <a:pt x="20" y="430"/>
                    </a:lnTo>
                    <a:lnTo>
                      <a:pt x="18" y="435"/>
                    </a:lnTo>
                    <a:lnTo>
                      <a:pt x="18" y="440"/>
                    </a:lnTo>
                    <a:lnTo>
                      <a:pt x="17" y="444"/>
                    </a:lnTo>
                    <a:lnTo>
                      <a:pt x="16" y="448"/>
                    </a:lnTo>
                    <a:lnTo>
                      <a:pt x="16" y="454"/>
                    </a:lnTo>
                    <a:lnTo>
                      <a:pt x="15" y="458"/>
                    </a:lnTo>
                    <a:lnTo>
                      <a:pt x="15" y="461"/>
                    </a:lnTo>
                    <a:lnTo>
                      <a:pt x="13" y="466"/>
                    </a:lnTo>
                    <a:lnTo>
                      <a:pt x="13" y="469"/>
                    </a:lnTo>
                    <a:lnTo>
                      <a:pt x="11" y="474"/>
                    </a:lnTo>
                    <a:lnTo>
                      <a:pt x="11" y="476"/>
                    </a:lnTo>
                    <a:lnTo>
                      <a:pt x="11" y="480"/>
                    </a:lnTo>
                    <a:lnTo>
                      <a:pt x="10" y="484"/>
                    </a:lnTo>
                    <a:lnTo>
                      <a:pt x="10" y="488"/>
                    </a:lnTo>
                    <a:lnTo>
                      <a:pt x="8" y="492"/>
                    </a:lnTo>
                    <a:lnTo>
                      <a:pt x="8" y="494"/>
                    </a:lnTo>
                    <a:lnTo>
                      <a:pt x="7" y="497"/>
                    </a:lnTo>
                    <a:lnTo>
                      <a:pt x="7" y="499"/>
                    </a:lnTo>
                    <a:lnTo>
                      <a:pt x="6" y="503"/>
                    </a:lnTo>
                    <a:lnTo>
                      <a:pt x="6" y="504"/>
                    </a:lnTo>
                    <a:lnTo>
                      <a:pt x="6" y="507"/>
                    </a:lnTo>
                    <a:lnTo>
                      <a:pt x="6" y="509"/>
                    </a:lnTo>
                    <a:lnTo>
                      <a:pt x="6" y="512"/>
                    </a:lnTo>
                    <a:lnTo>
                      <a:pt x="5" y="514"/>
                    </a:lnTo>
                    <a:lnTo>
                      <a:pt x="3" y="515"/>
                    </a:lnTo>
                    <a:lnTo>
                      <a:pt x="3" y="518"/>
                    </a:lnTo>
                    <a:lnTo>
                      <a:pt x="3" y="519"/>
                    </a:lnTo>
                    <a:lnTo>
                      <a:pt x="141" y="515"/>
                    </a:lnTo>
                    <a:lnTo>
                      <a:pt x="141" y="514"/>
                    </a:lnTo>
                    <a:lnTo>
                      <a:pt x="139" y="513"/>
                    </a:lnTo>
                    <a:lnTo>
                      <a:pt x="139" y="509"/>
                    </a:lnTo>
                    <a:lnTo>
                      <a:pt x="139" y="507"/>
                    </a:lnTo>
                    <a:lnTo>
                      <a:pt x="137" y="503"/>
                    </a:lnTo>
                    <a:lnTo>
                      <a:pt x="137" y="499"/>
                    </a:lnTo>
                    <a:lnTo>
                      <a:pt x="137" y="498"/>
                    </a:lnTo>
                    <a:lnTo>
                      <a:pt x="136" y="497"/>
                    </a:lnTo>
                    <a:lnTo>
                      <a:pt x="134" y="493"/>
                    </a:lnTo>
                    <a:lnTo>
                      <a:pt x="134" y="492"/>
                    </a:lnTo>
                    <a:lnTo>
                      <a:pt x="134" y="489"/>
                    </a:lnTo>
                    <a:lnTo>
                      <a:pt x="134" y="486"/>
                    </a:lnTo>
                    <a:lnTo>
                      <a:pt x="133" y="483"/>
                    </a:lnTo>
                    <a:lnTo>
                      <a:pt x="133" y="480"/>
                    </a:lnTo>
                    <a:lnTo>
                      <a:pt x="132" y="478"/>
                    </a:lnTo>
                    <a:lnTo>
                      <a:pt x="132" y="475"/>
                    </a:lnTo>
                    <a:lnTo>
                      <a:pt x="132" y="471"/>
                    </a:lnTo>
                    <a:lnTo>
                      <a:pt x="131" y="469"/>
                    </a:lnTo>
                    <a:lnTo>
                      <a:pt x="131" y="465"/>
                    </a:lnTo>
                    <a:lnTo>
                      <a:pt x="129" y="461"/>
                    </a:lnTo>
                    <a:lnTo>
                      <a:pt x="129" y="459"/>
                    </a:lnTo>
                    <a:lnTo>
                      <a:pt x="129" y="455"/>
                    </a:lnTo>
                    <a:lnTo>
                      <a:pt x="128" y="451"/>
                    </a:lnTo>
                    <a:lnTo>
                      <a:pt x="128" y="448"/>
                    </a:lnTo>
                    <a:lnTo>
                      <a:pt x="127" y="442"/>
                    </a:lnTo>
                    <a:lnTo>
                      <a:pt x="125" y="440"/>
                    </a:lnTo>
                    <a:lnTo>
                      <a:pt x="124" y="435"/>
                    </a:lnTo>
                    <a:lnTo>
                      <a:pt x="124" y="431"/>
                    </a:lnTo>
                    <a:lnTo>
                      <a:pt x="124" y="427"/>
                    </a:lnTo>
                    <a:lnTo>
                      <a:pt x="124" y="422"/>
                    </a:lnTo>
                    <a:lnTo>
                      <a:pt x="122" y="420"/>
                    </a:lnTo>
                    <a:lnTo>
                      <a:pt x="122" y="415"/>
                    </a:lnTo>
                    <a:lnTo>
                      <a:pt x="122" y="410"/>
                    </a:lnTo>
                    <a:lnTo>
                      <a:pt x="120" y="406"/>
                    </a:lnTo>
                    <a:lnTo>
                      <a:pt x="120" y="401"/>
                    </a:lnTo>
                    <a:lnTo>
                      <a:pt x="119" y="396"/>
                    </a:lnTo>
                    <a:lnTo>
                      <a:pt x="119" y="392"/>
                    </a:lnTo>
                    <a:lnTo>
                      <a:pt x="119" y="387"/>
                    </a:lnTo>
                    <a:lnTo>
                      <a:pt x="118" y="382"/>
                    </a:lnTo>
                    <a:lnTo>
                      <a:pt x="118" y="377"/>
                    </a:lnTo>
                    <a:lnTo>
                      <a:pt x="117" y="372"/>
                    </a:lnTo>
                    <a:lnTo>
                      <a:pt x="117" y="367"/>
                    </a:lnTo>
                    <a:lnTo>
                      <a:pt x="115" y="362"/>
                    </a:lnTo>
                    <a:lnTo>
                      <a:pt x="114" y="356"/>
                    </a:lnTo>
                    <a:lnTo>
                      <a:pt x="114" y="351"/>
                    </a:lnTo>
                    <a:lnTo>
                      <a:pt x="114" y="347"/>
                    </a:lnTo>
                    <a:lnTo>
                      <a:pt x="113" y="341"/>
                    </a:lnTo>
                    <a:lnTo>
                      <a:pt x="113" y="336"/>
                    </a:lnTo>
                    <a:lnTo>
                      <a:pt x="112" y="329"/>
                    </a:lnTo>
                    <a:lnTo>
                      <a:pt x="112" y="324"/>
                    </a:lnTo>
                    <a:lnTo>
                      <a:pt x="112" y="319"/>
                    </a:lnTo>
                    <a:lnTo>
                      <a:pt x="112" y="313"/>
                    </a:lnTo>
                    <a:lnTo>
                      <a:pt x="110" y="307"/>
                    </a:lnTo>
                    <a:lnTo>
                      <a:pt x="110" y="302"/>
                    </a:lnTo>
                    <a:lnTo>
                      <a:pt x="109" y="295"/>
                    </a:lnTo>
                    <a:lnTo>
                      <a:pt x="109" y="290"/>
                    </a:lnTo>
                    <a:lnTo>
                      <a:pt x="109" y="283"/>
                    </a:lnTo>
                    <a:lnTo>
                      <a:pt x="109" y="278"/>
                    </a:lnTo>
                    <a:lnTo>
                      <a:pt x="109" y="272"/>
                    </a:lnTo>
                    <a:lnTo>
                      <a:pt x="109" y="267"/>
                    </a:lnTo>
                    <a:lnTo>
                      <a:pt x="109" y="260"/>
                    </a:lnTo>
                    <a:lnTo>
                      <a:pt x="109" y="253"/>
                    </a:lnTo>
                    <a:lnTo>
                      <a:pt x="109" y="246"/>
                    </a:lnTo>
                    <a:lnTo>
                      <a:pt x="109" y="240"/>
                    </a:lnTo>
                    <a:lnTo>
                      <a:pt x="109" y="234"/>
                    </a:lnTo>
                    <a:lnTo>
                      <a:pt x="109" y="229"/>
                    </a:lnTo>
                    <a:lnTo>
                      <a:pt x="109" y="223"/>
                    </a:lnTo>
                    <a:lnTo>
                      <a:pt x="109" y="216"/>
                    </a:lnTo>
                    <a:lnTo>
                      <a:pt x="109" y="210"/>
                    </a:lnTo>
                    <a:lnTo>
                      <a:pt x="110" y="204"/>
                    </a:lnTo>
                    <a:lnTo>
                      <a:pt x="110" y="197"/>
                    </a:lnTo>
                    <a:lnTo>
                      <a:pt x="110" y="191"/>
                    </a:lnTo>
                    <a:lnTo>
                      <a:pt x="110" y="185"/>
                    </a:lnTo>
                    <a:lnTo>
                      <a:pt x="112" y="179"/>
                    </a:lnTo>
                    <a:lnTo>
                      <a:pt x="112" y="172"/>
                    </a:lnTo>
                    <a:lnTo>
                      <a:pt x="112" y="166"/>
                    </a:lnTo>
                    <a:lnTo>
                      <a:pt x="113" y="160"/>
                    </a:lnTo>
                    <a:lnTo>
                      <a:pt x="114" y="155"/>
                    </a:lnTo>
                    <a:lnTo>
                      <a:pt x="114" y="148"/>
                    </a:lnTo>
                    <a:lnTo>
                      <a:pt x="114" y="142"/>
                    </a:lnTo>
                    <a:lnTo>
                      <a:pt x="114" y="136"/>
                    </a:lnTo>
                    <a:lnTo>
                      <a:pt x="115" y="131"/>
                    </a:lnTo>
                    <a:lnTo>
                      <a:pt x="117" y="125"/>
                    </a:lnTo>
                    <a:lnTo>
                      <a:pt x="118" y="119"/>
                    </a:lnTo>
                    <a:lnTo>
                      <a:pt x="118" y="113"/>
                    </a:lnTo>
                    <a:lnTo>
                      <a:pt x="119" y="108"/>
                    </a:lnTo>
                    <a:lnTo>
                      <a:pt x="119" y="102"/>
                    </a:lnTo>
                    <a:lnTo>
                      <a:pt x="120" y="97"/>
                    </a:lnTo>
                    <a:lnTo>
                      <a:pt x="120" y="92"/>
                    </a:lnTo>
                    <a:lnTo>
                      <a:pt x="122" y="87"/>
                    </a:lnTo>
                    <a:lnTo>
                      <a:pt x="122" y="82"/>
                    </a:lnTo>
                    <a:lnTo>
                      <a:pt x="122" y="77"/>
                    </a:lnTo>
                    <a:lnTo>
                      <a:pt x="123" y="72"/>
                    </a:lnTo>
                    <a:lnTo>
                      <a:pt x="124" y="68"/>
                    </a:lnTo>
                    <a:lnTo>
                      <a:pt x="124" y="63"/>
                    </a:lnTo>
                    <a:lnTo>
                      <a:pt x="124" y="59"/>
                    </a:lnTo>
                    <a:lnTo>
                      <a:pt x="125" y="54"/>
                    </a:lnTo>
                    <a:lnTo>
                      <a:pt x="127" y="50"/>
                    </a:lnTo>
                    <a:lnTo>
                      <a:pt x="127" y="45"/>
                    </a:lnTo>
                    <a:lnTo>
                      <a:pt x="128" y="43"/>
                    </a:lnTo>
                    <a:lnTo>
                      <a:pt x="129" y="40"/>
                    </a:lnTo>
                    <a:lnTo>
                      <a:pt x="129" y="37"/>
                    </a:lnTo>
                    <a:lnTo>
                      <a:pt x="129" y="33"/>
                    </a:lnTo>
                    <a:lnTo>
                      <a:pt x="131" y="30"/>
                    </a:lnTo>
                    <a:lnTo>
                      <a:pt x="131" y="26"/>
                    </a:lnTo>
                    <a:lnTo>
                      <a:pt x="132" y="23"/>
                    </a:lnTo>
                    <a:lnTo>
                      <a:pt x="132" y="20"/>
                    </a:lnTo>
                    <a:lnTo>
                      <a:pt x="132" y="19"/>
                    </a:lnTo>
                    <a:lnTo>
                      <a:pt x="132" y="16"/>
                    </a:lnTo>
                    <a:lnTo>
                      <a:pt x="133" y="15"/>
                    </a:lnTo>
                    <a:lnTo>
                      <a:pt x="133" y="11"/>
                    </a:lnTo>
                    <a:lnTo>
                      <a:pt x="134" y="9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3" name="Freeform 292"/>
              <p:cNvSpPr>
                <a:spLocks noChangeAspect="1"/>
              </p:cNvSpPr>
              <p:nvPr/>
            </p:nvSpPr>
            <p:spPr bwMode="auto">
              <a:xfrm>
                <a:off x="2043" y="717"/>
                <a:ext cx="62" cy="105"/>
              </a:xfrm>
              <a:custGeom>
                <a:avLst/>
                <a:gdLst>
                  <a:gd name="T0" fmla="*/ 0 w 248"/>
                  <a:gd name="T1" fmla="*/ 0 h 420"/>
                  <a:gd name="T2" fmla="*/ 0 w 248"/>
                  <a:gd name="T3" fmla="*/ 0 h 420"/>
                  <a:gd name="T4" fmla="*/ 0 w 248"/>
                  <a:gd name="T5" fmla="*/ 0 h 420"/>
                  <a:gd name="T6" fmla="*/ 0 w 248"/>
                  <a:gd name="T7" fmla="*/ 0 h 420"/>
                  <a:gd name="T8" fmla="*/ 0 w 248"/>
                  <a:gd name="T9" fmla="*/ 0 h 420"/>
                  <a:gd name="T10" fmla="*/ 0 w 248"/>
                  <a:gd name="T11" fmla="*/ 0 h 420"/>
                  <a:gd name="T12" fmla="*/ 0 w 248"/>
                  <a:gd name="T13" fmla="*/ 0 h 420"/>
                  <a:gd name="T14" fmla="*/ 0 w 248"/>
                  <a:gd name="T15" fmla="*/ 0 h 420"/>
                  <a:gd name="T16" fmla="*/ 0 w 248"/>
                  <a:gd name="T17" fmla="*/ 0 h 420"/>
                  <a:gd name="T18" fmla="*/ 0 w 248"/>
                  <a:gd name="T19" fmla="*/ 0 h 420"/>
                  <a:gd name="T20" fmla="*/ 0 w 248"/>
                  <a:gd name="T21" fmla="*/ 0 h 420"/>
                  <a:gd name="T22" fmla="*/ 0 w 248"/>
                  <a:gd name="T23" fmla="*/ 0 h 420"/>
                  <a:gd name="T24" fmla="*/ 0 w 248"/>
                  <a:gd name="T25" fmla="*/ 0 h 420"/>
                  <a:gd name="T26" fmla="*/ 0 w 248"/>
                  <a:gd name="T27" fmla="*/ 0 h 420"/>
                  <a:gd name="T28" fmla="*/ 0 w 248"/>
                  <a:gd name="T29" fmla="*/ 0 h 420"/>
                  <a:gd name="T30" fmla="*/ 0 w 248"/>
                  <a:gd name="T31" fmla="*/ 0 h 420"/>
                  <a:gd name="T32" fmla="*/ 0 w 248"/>
                  <a:gd name="T33" fmla="*/ 0 h 420"/>
                  <a:gd name="T34" fmla="*/ 0 w 248"/>
                  <a:gd name="T35" fmla="*/ 0 h 420"/>
                  <a:gd name="T36" fmla="*/ 0 w 248"/>
                  <a:gd name="T37" fmla="*/ 0 h 420"/>
                  <a:gd name="T38" fmla="*/ 0 w 248"/>
                  <a:gd name="T39" fmla="*/ 0 h 420"/>
                  <a:gd name="T40" fmla="*/ 0 w 248"/>
                  <a:gd name="T41" fmla="*/ 0 h 420"/>
                  <a:gd name="T42" fmla="*/ 0 w 248"/>
                  <a:gd name="T43" fmla="*/ 0 h 420"/>
                  <a:gd name="T44" fmla="*/ 0 w 248"/>
                  <a:gd name="T45" fmla="*/ 0 h 420"/>
                  <a:gd name="T46" fmla="*/ 0 w 248"/>
                  <a:gd name="T47" fmla="*/ 0 h 420"/>
                  <a:gd name="T48" fmla="*/ 0 w 248"/>
                  <a:gd name="T49" fmla="*/ 0 h 420"/>
                  <a:gd name="T50" fmla="*/ 0 w 248"/>
                  <a:gd name="T51" fmla="*/ 0 h 420"/>
                  <a:gd name="T52" fmla="*/ 0 w 248"/>
                  <a:gd name="T53" fmla="*/ 0 h 420"/>
                  <a:gd name="T54" fmla="*/ 0 w 248"/>
                  <a:gd name="T55" fmla="*/ 0 h 420"/>
                  <a:gd name="T56" fmla="*/ 0 w 248"/>
                  <a:gd name="T57" fmla="*/ 0 h 420"/>
                  <a:gd name="T58" fmla="*/ 0 w 248"/>
                  <a:gd name="T59" fmla="*/ 0 h 420"/>
                  <a:gd name="T60" fmla="*/ 0 w 248"/>
                  <a:gd name="T61" fmla="*/ 0 h 420"/>
                  <a:gd name="T62" fmla="*/ 0 w 248"/>
                  <a:gd name="T63" fmla="*/ 0 h 420"/>
                  <a:gd name="T64" fmla="*/ 0 w 248"/>
                  <a:gd name="T65" fmla="*/ 0 h 420"/>
                  <a:gd name="T66" fmla="*/ 0 w 248"/>
                  <a:gd name="T67" fmla="*/ 0 h 420"/>
                  <a:gd name="T68" fmla="*/ 0 w 248"/>
                  <a:gd name="T69" fmla="*/ 0 h 420"/>
                  <a:gd name="T70" fmla="*/ 0 w 248"/>
                  <a:gd name="T71" fmla="*/ 0 h 420"/>
                  <a:gd name="T72" fmla="*/ 0 w 248"/>
                  <a:gd name="T73" fmla="*/ 0 h 420"/>
                  <a:gd name="T74" fmla="*/ 0 w 248"/>
                  <a:gd name="T75" fmla="*/ 0 h 420"/>
                  <a:gd name="T76" fmla="*/ 0 w 248"/>
                  <a:gd name="T77" fmla="*/ 0 h 420"/>
                  <a:gd name="T78" fmla="*/ 0 w 248"/>
                  <a:gd name="T79" fmla="*/ 0 h 420"/>
                  <a:gd name="T80" fmla="*/ 0 w 248"/>
                  <a:gd name="T81" fmla="*/ 0 h 420"/>
                  <a:gd name="T82" fmla="*/ 0 w 248"/>
                  <a:gd name="T83" fmla="*/ 0 h 420"/>
                  <a:gd name="T84" fmla="*/ 0 w 248"/>
                  <a:gd name="T85" fmla="*/ 0 h 420"/>
                  <a:gd name="T86" fmla="*/ 0 w 248"/>
                  <a:gd name="T87" fmla="*/ 0 h 420"/>
                  <a:gd name="T88" fmla="*/ 0 w 248"/>
                  <a:gd name="T89" fmla="*/ 0 h 420"/>
                  <a:gd name="T90" fmla="*/ 0 w 248"/>
                  <a:gd name="T91" fmla="*/ 0 h 420"/>
                  <a:gd name="T92" fmla="*/ 0 w 248"/>
                  <a:gd name="T93" fmla="*/ 0 h 420"/>
                  <a:gd name="T94" fmla="*/ 0 w 248"/>
                  <a:gd name="T95" fmla="*/ 0 h 420"/>
                  <a:gd name="T96" fmla="*/ 0 w 248"/>
                  <a:gd name="T97" fmla="*/ 0 h 420"/>
                  <a:gd name="T98" fmla="*/ 0 w 248"/>
                  <a:gd name="T99" fmla="*/ 0 h 420"/>
                  <a:gd name="T100" fmla="*/ 0 w 248"/>
                  <a:gd name="T101" fmla="*/ 0 h 420"/>
                  <a:gd name="T102" fmla="*/ 0 w 248"/>
                  <a:gd name="T103" fmla="*/ 0 h 420"/>
                  <a:gd name="T104" fmla="*/ 0 w 248"/>
                  <a:gd name="T105" fmla="*/ 0 h 420"/>
                  <a:gd name="T106" fmla="*/ 0 w 248"/>
                  <a:gd name="T107" fmla="*/ 0 h 420"/>
                  <a:gd name="T108" fmla="*/ 0 w 248"/>
                  <a:gd name="T109" fmla="*/ 0 h 420"/>
                  <a:gd name="T110" fmla="*/ 0 w 248"/>
                  <a:gd name="T111" fmla="*/ 0 h 420"/>
                  <a:gd name="T112" fmla="*/ 0 w 248"/>
                  <a:gd name="T113" fmla="*/ 0 h 4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420"/>
                  <a:gd name="T173" fmla="*/ 248 w 248"/>
                  <a:gd name="T174" fmla="*/ 420 h 4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420">
                    <a:moveTo>
                      <a:pt x="26" y="0"/>
                    </a:moveTo>
                    <a:lnTo>
                      <a:pt x="27" y="4"/>
                    </a:lnTo>
                    <a:lnTo>
                      <a:pt x="27" y="7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0" y="21"/>
                    </a:lnTo>
                    <a:lnTo>
                      <a:pt x="30" y="25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2" y="35"/>
                    </a:lnTo>
                    <a:lnTo>
                      <a:pt x="32" y="38"/>
                    </a:lnTo>
                    <a:lnTo>
                      <a:pt x="32" y="41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5" y="50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7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7" y="68"/>
                    </a:lnTo>
                    <a:lnTo>
                      <a:pt x="39" y="71"/>
                    </a:lnTo>
                    <a:lnTo>
                      <a:pt x="40" y="74"/>
                    </a:lnTo>
                    <a:lnTo>
                      <a:pt x="40" y="76"/>
                    </a:lnTo>
                    <a:lnTo>
                      <a:pt x="40" y="78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0" y="85"/>
                    </a:lnTo>
                    <a:lnTo>
                      <a:pt x="41" y="88"/>
                    </a:lnTo>
                    <a:lnTo>
                      <a:pt x="41" y="90"/>
                    </a:lnTo>
                    <a:lnTo>
                      <a:pt x="42" y="93"/>
                    </a:lnTo>
                    <a:lnTo>
                      <a:pt x="42" y="95"/>
                    </a:lnTo>
                    <a:lnTo>
                      <a:pt x="42" y="97"/>
                    </a:lnTo>
                    <a:lnTo>
                      <a:pt x="42" y="99"/>
                    </a:lnTo>
                    <a:lnTo>
                      <a:pt x="42" y="100"/>
                    </a:lnTo>
                    <a:lnTo>
                      <a:pt x="42" y="103"/>
                    </a:lnTo>
                    <a:lnTo>
                      <a:pt x="42" y="105"/>
                    </a:lnTo>
                    <a:lnTo>
                      <a:pt x="42" y="108"/>
                    </a:lnTo>
                    <a:lnTo>
                      <a:pt x="42" y="110"/>
                    </a:lnTo>
                    <a:lnTo>
                      <a:pt x="42" y="112"/>
                    </a:lnTo>
                    <a:lnTo>
                      <a:pt x="42" y="113"/>
                    </a:lnTo>
                    <a:lnTo>
                      <a:pt x="42" y="115"/>
                    </a:lnTo>
                    <a:lnTo>
                      <a:pt x="44" y="119"/>
                    </a:lnTo>
                    <a:lnTo>
                      <a:pt x="44" y="120"/>
                    </a:lnTo>
                    <a:lnTo>
                      <a:pt x="44" y="123"/>
                    </a:lnTo>
                    <a:lnTo>
                      <a:pt x="44" y="124"/>
                    </a:lnTo>
                    <a:lnTo>
                      <a:pt x="44" y="127"/>
                    </a:lnTo>
                    <a:lnTo>
                      <a:pt x="44" y="129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4" y="139"/>
                    </a:lnTo>
                    <a:lnTo>
                      <a:pt x="44" y="141"/>
                    </a:lnTo>
                    <a:lnTo>
                      <a:pt x="44" y="143"/>
                    </a:lnTo>
                    <a:lnTo>
                      <a:pt x="44" y="144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7"/>
                    </a:lnTo>
                    <a:lnTo>
                      <a:pt x="42" y="159"/>
                    </a:lnTo>
                    <a:lnTo>
                      <a:pt x="42" y="162"/>
                    </a:lnTo>
                    <a:lnTo>
                      <a:pt x="42" y="164"/>
                    </a:lnTo>
                    <a:lnTo>
                      <a:pt x="42" y="167"/>
                    </a:lnTo>
                    <a:lnTo>
                      <a:pt x="41" y="170"/>
                    </a:lnTo>
                    <a:lnTo>
                      <a:pt x="40" y="172"/>
                    </a:lnTo>
                    <a:lnTo>
                      <a:pt x="40" y="176"/>
                    </a:lnTo>
                    <a:lnTo>
                      <a:pt x="40" y="178"/>
                    </a:lnTo>
                    <a:lnTo>
                      <a:pt x="40" y="181"/>
                    </a:lnTo>
                    <a:lnTo>
                      <a:pt x="39" y="185"/>
                    </a:lnTo>
                    <a:lnTo>
                      <a:pt x="37" y="187"/>
                    </a:lnTo>
                    <a:lnTo>
                      <a:pt x="37" y="190"/>
                    </a:lnTo>
                    <a:lnTo>
                      <a:pt x="35" y="192"/>
                    </a:lnTo>
                    <a:lnTo>
                      <a:pt x="35" y="196"/>
                    </a:lnTo>
                    <a:lnTo>
                      <a:pt x="35" y="198"/>
                    </a:lnTo>
                    <a:lnTo>
                      <a:pt x="34" y="202"/>
                    </a:lnTo>
                    <a:lnTo>
                      <a:pt x="32" y="205"/>
                    </a:lnTo>
                    <a:lnTo>
                      <a:pt x="32" y="208"/>
                    </a:lnTo>
                    <a:lnTo>
                      <a:pt x="32" y="211"/>
                    </a:lnTo>
                    <a:lnTo>
                      <a:pt x="30" y="215"/>
                    </a:lnTo>
                    <a:lnTo>
                      <a:pt x="30" y="217"/>
                    </a:lnTo>
                    <a:lnTo>
                      <a:pt x="29" y="221"/>
                    </a:lnTo>
                    <a:lnTo>
                      <a:pt x="27" y="225"/>
                    </a:lnTo>
                    <a:lnTo>
                      <a:pt x="27" y="227"/>
                    </a:lnTo>
                    <a:lnTo>
                      <a:pt x="26" y="230"/>
                    </a:lnTo>
                    <a:lnTo>
                      <a:pt x="23" y="232"/>
                    </a:lnTo>
                    <a:lnTo>
                      <a:pt x="23" y="236"/>
                    </a:lnTo>
                    <a:lnTo>
                      <a:pt x="22" y="239"/>
                    </a:lnTo>
                    <a:lnTo>
                      <a:pt x="21" y="242"/>
                    </a:lnTo>
                    <a:lnTo>
                      <a:pt x="20" y="245"/>
                    </a:lnTo>
                    <a:lnTo>
                      <a:pt x="20" y="249"/>
                    </a:lnTo>
                    <a:lnTo>
                      <a:pt x="18" y="251"/>
                    </a:lnTo>
                    <a:lnTo>
                      <a:pt x="17" y="255"/>
                    </a:lnTo>
                    <a:lnTo>
                      <a:pt x="17" y="257"/>
                    </a:lnTo>
                    <a:lnTo>
                      <a:pt x="16" y="261"/>
                    </a:lnTo>
                    <a:lnTo>
                      <a:pt x="15" y="264"/>
                    </a:lnTo>
                    <a:lnTo>
                      <a:pt x="13" y="266"/>
                    </a:lnTo>
                    <a:lnTo>
                      <a:pt x="12" y="269"/>
                    </a:lnTo>
                    <a:lnTo>
                      <a:pt x="11" y="271"/>
                    </a:lnTo>
                    <a:lnTo>
                      <a:pt x="10" y="274"/>
                    </a:lnTo>
                    <a:lnTo>
                      <a:pt x="8" y="278"/>
                    </a:lnTo>
                    <a:lnTo>
                      <a:pt x="8" y="279"/>
                    </a:lnTo>
                    <a:lnTo>
                      <a:pt x="7" y="281"/>
                    </a:lnTo>
                    <a:lnTo>
                      <a:pt x="7" y="284"/>
                    </a:lnTo>
                    <a:lnTo>
                      <a:pt x="6" y="286"/>
                    </a:lnTo>
                    <a:lnTo>
                      <a:pt x="5" y="289"/>
                    </a:lnTo>
                    <a:lnTo>
                      <a:pt x="5" y="291"/>
                    </a:lnTo>
                    <a:lnTo>
                      <a:pt x="5" y="294"/>
                    </a:lnTo>
                    <a:lnTo>
                      <a:pt x="3" y="295"/>
                    </a:lnTo>
                    <a:lnTo>
                      <a:pt x="2" y="296"/>
                    </a:lnTo>
                    <a:lnTo>
                      <a:pt x="2" y="300"/>
                    </a:lnTo>
                    <a:lnTo>
                      <a:pt x="1" y="304"/>
                    </a:lnTo>
                    <a:lnTo>
                      <a:pt x="0" y="307"/>
                    </a:lnTo>
                    <a:lnTo>
                      <a:pt x="0" y="309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0" y="315"/>
                    </a:lnTo>
                    <a:lnTo>
                      <a:pt x="1" y="317"/>
                    </a:lnTo>
                    <a:lnTo>
                      <a:pt x="2" y="318"/>
                    </a:lnTo>
                    <a:lnTo>
                      <a:pt x="5" y="318"/>
                    </a:lnTo>
                    <a:lnTo>
                      <a:pt x="7" y="319"/>
                    </a:lnTo>
                    <a:lnTo>
                      <a:pt x="8" y="320"/>
                    </a:lnTo>
                    <a:lnTo>
                      <a:pt x="10" y="320"/>
                    </a:lnTo>
                    <a:lnTo>
                      <a:pt x="12" y="323"/>
                    </a:lnTo>
                    <a:lnTo>
                      <a:pt x="15" y="323"/>
                    </a:lnTo>
                    <a:lnTo>
                      <a:pt x="17" y="324"/>
                    </a:lnTo>
                    <a:lnTo>
                      <a:pt x="20" y="325"/>
                    </a:lnTo>
                    <a:lnTo>
                      <a:pt x="22" y="327"/>
                    </a:lnTo>
                    <a:lnTo>
                      <a:pt x="26" y="328"/>
                    </a:lnTo>
                    <a:lnTo>
                      <a:pt x="30" y="330"/>
                    </a:lnTo>
                    <a:lnTo>
                      <a:pt x="32" y="332"/>
                    </a:lnTo>
                    <a:lnTo>
                      <a:pt x="37" y="334"/>
                    </a:lnTo>
                    <a:lnTo>
                      <a:pt x="40" y="337"/>
                    </a:lnTo>
                    <a:lnTo>
                      <a:pt x="44" y="338"/>
                    </a:lnTo>
                    <a:lnTo>
                      <a:pt x="49" y="340"/>
                    </a:lnTo>
                    <a:lnTo>
                      <a:pt x="52" y="342"/>
                    </a:lnTo>
                    <a:lnTo>
                      <a:pt x="56" y="345"/>
                    </a:lnTo>
                    <a:lnTo>
                      <a:pt x="61" y="347"/>
                    </a:lnTo>
                    <a:lnTo>
                      <a:pt x="66" y="348"/>
                    </a:lnTo>
                    <a:lnTo>
                      <a:pt x="70" y="350"/>
                    </a:lnTo>
                    <a:lnTo>
                      <a:pt x="75" y="354"/>
                    </a:lnTo>
                    <a:lnTo>
                      <a:pt x="79" y="356"/>
                    </a:lnTo>
                    <a:lnTo>
                      <a:pt x="84" y="358"/>
                    </a:lnTo>
                    <a:lnTo>
                      <a:pt x="89" y="361"/>
                    </a:lnTo>
                    <a:lnTo>
                      <a:pt x="94" y="363"/>
                    </a:lnTo>
                    <a:lnTo>
                      <a:pt x="99" y="366"/>
                    </a:lnTo>
                    <a:lnTo>
                      <a:pt x="104" y="368"/>
                    </a:lnTo>
                    <a:lnTo>
                      <a:pt x="109" y="371"/>
                    </a:lnTo>
                    <a:lnTo>
                      <a:pt x="114" y="374"/>
                    </a:lnTo>
                    <a:lnTo>
                      <a:pt x="119" y="376"/>
                    </a:lnTo>
                    <a:lnTo>
                      <a:pt x="123" y="378"/>
                    </a:lnTo>
                    <a:lnTo>
                      <a:pt x="128" y="381"/>
                    </a:lnTo>
                    <a:lnTo>
                      <a:pt x="133" y="383"/>
                    </a:lnTo>
                    <a:lnTo>
                      <a:pt x="137" y="386"/>
                    </a:lnTo>
                    <a:lnTo>
                      <a:pt x="143" y="387"/>
                    </a:lnTo>
                    <a:lnTo>
                      <a:pt x="147" y="391"/>
                    </a:lnTo>
                    <a:lnTo>
                      <a:pt x="152" y="393"/>
                    </a:lnTo>
                    <a:lnTo>
                      <a:pt x="156" y="394"/>
                    </a:lnTo>
                    <a:lnTo>
                      <a:pt x="161" y="397"/>
                    </a:lnTo>
                    <a:lnTo>
                      <a:pt x="165" y="398"/>
                    </a:lnTo>
                    <a:lnTo>
                      <a:pt x="170" y="401"/>
                    </a:lnTo>
                    <a:lnTo>
                      <a:pt x="172" y="403"/>
                    </a:lnTo>
                    <a:lnTo>
                      <a:pt x="177" y="405"/>
                    </a:lnTo>
                    <a:lnTo>
                      <a:pt x="181" y="407"/>
                    </a:lnTo>
                    <a:lnTo>
                      <a:pt x="185" y="408"/>
                    </a:lnTo>
                    <a:lnTo>
                      <a:pt x="188" y="410"/>
                    </a:lnTo>
                    <a:lnTo>
                      <a:pt x="192" y="411"/>
                    </a:lnTo>
                    <a:lnTo>
                      <a:pt x="195" y="412"/>
                    </a:lnTo>
                    <a:lnTo>
                      <a:pt x="197" y="415"/>
                    </a:lnTo>
                    <a:lnTo>
                      <a:pt x="200" y="415"/>
                    </a:lnTo>
                    <a:lnTo>
                      <a:pt x="202" y="416"/>
                    </a:lnTo>
                    <a:lnTo>
                      <a:pt x="205" y="417"/>
                    </a:lnTo>
                    <a:lnTo>
                      <a:pt x="207" y="418"/>
                    </a:lnTo>
                    <a:lnTo>
                      <a:pt x="211" y="418"/>
                    </a:lnTo>
                    <a:lnTo>
                      <a:pt x="214" y="420"/>
                    </a:lnTo>
                    <a:lnTo>
                      <a:pt x="215" y="418"/>
                    </a:lnTo>
                    <a:lnTo>
                      <a:pt x="216" y="418"/>
                    </a:lnTo>
                    <a:lnTo>
                      <a:pt x="216" y="417"/>
                    </a:lnTo>
                    <a:lnTo>
                      <a:pt x="216" y="415"/>
                    </a:lnTo>
                    <a:lnTo>
                      <a:pt x="217" y="413"/>
                    </a:lnTo>
                    <a:lnTo>
                      <a:pt x="217" y="411"/>
                    </a:lnTo>
                    <a:lnTo>
                      <a:pt x="217" y="408"/>
                    </a:lnTo>
                    <a:lnTo>
                      <a:pt x="219" y="407"/>
                    </a:lnTo>
                    <a:lnTo>
                      <a:pt x="220" y="403"/>
                    </a:lnTo>
                    <a:lnTo>
                      <a:pt x="221" y="401"/>
                    </a:lnTo>
                    <a:lnTo>
                      <a:pt x="222" y="397"/>
                    </a:lnTo>
                    <a:lnTo>
                      <a:pt x="224" y="394"/>
                    </a:lnTo>
                    <a:lnTo>
                      <a:pt x="224" y="392"/>
                    </a:lnTo>
                    <a:lnTo>
                      <a:pt x="226" y="387"/>
                    </a:lnTo>
                    <a:lnTo>
                      <a:pt x="226" y="384"/>
                    </a:lnTo>
                    <a:lnTo>
                      <a:pt x="229" y="381"/>
                    </a:lnTo>
                    <a:lnTo>
                      <a:pt x="230" y="376"/>
                    </a:lnTo>
                    <a:lnTo>
                      <a:pt x="233" y="372"/>
                    </a:lnTo>
                    <a:lnTo>
                      <a:pt x="233" y="371"/>
                    </a:lnTo>
                    <a:lnTo>
                      <a:pt x="234" y="367"/>
                    </a:lnTo>
                    <a:lnTo>
                      <a:pt x="234" y="366"/>
                    </a:lnTo>
                    <a:lnTo>
                      <a:pt x="234" y="363"/>
                    </a:lnTo>
                    <a:lnTo>
                      <a:pt x="235" y="361"/>
                    </a:lnTo>
                    <a:lnTo>
                      <a:pt x="236" y="358"/>
                    </a:lnTo>
                    <a:lnTo>
                      <a:pt x="236" y="357"/>
                    </a:lnTo>
                    <a:lnTo>
                      <a:pt x="236" y="354"/>
                    </a:lnTo>
                    <a:lnTo>
                      <a:pt x="238" y="352"/>
                    </a:lnTo>
                    <a:lnTo>
                      <a:pt x="238" y="349"/>
                    </a:lnTo>
                    <a:lnTo>
                      <a:pt x="239" y="347"/>
                    </a:lnTo>
                    <a:lnTo>
                      <a:pt x="239" y="345"/>
                    </a:lnTo>
                    <a:lnTo>
                      <a:pt x="239" y="342"/>
                    </a:lnTo>
                    <a:lnTo>
                      <a:pt x="240" y="340"/>
                    </a:lnTo>
                    <a:lnTo>
                      <a:pt x="241" y="338"/>
                    </a:lnTo>
                    <a:lnTo>
                      <a:pt x="241" y="335"/>
                    </a:lnTo>
                    <a:lnTo>
                      <a:pt x="241" y="333"/>
                    </a:lnTo>
                    <a:lnTo>
                      <a:pt x="244" y="330"/>
                    </a:lnTo>
                    <a:lnTo>
                      <a:pt x="244" y="328"/>
                    </a:lnTo>
                    <a:lnTo>
                      <a:pt x="244" y="325"/>
                    </a:lnTo>
                    <a:lnTo>
                      <a:pt x="244" y="323"/>
                    </a:lnTo>
                    <a:lnTo>
                      <a:pt x="245" y="320"/>
                    </a:lnTo>
                    <a:lnTo>
                      <a:pt x="245" y="318"/>
                    </a:lnTo>
                    <a:lnTo>
                      <a:pt x="246" y="315"/>
                    </a:lnTo>
                    <a:lnTo>
                      <a:pt x="246" y="313"/>
                    </a:lnTo>
                    <a:lnTo>
                      <a:pt x="246" y="310"/>
                    </a:lnTo>
                    <a:lnTo>
                      <a:pt x="246" y="307"/>
                    </a:lnTo>
                    <a:lnTo>
                      <a:pt x="246" y="305"/>
                    </a:lnTo>
                    <a:lnTo>
                      <a:pt x="246" y="301"/>
                    </a:lnTo>
                    <a:lnTo>
                      <a:pt x="248" y="299"/>
                    </a:lnTo>
                    <a:lnTo>
                      <a:pt x="248" y="296"/>
                    </a:lnTo>
                    <a:lnTo>
                      <a:pt x="248" y="294"/>
                    </a:lnTo>
                    <a:lnTo>
                      <a:pt x="248" y="291"/>
                    </a:lnTo>
                    <a:lnTo>
                      <a:pt x="248" y="289"/>
                    </a:lnTo>
                    <a:lnTo>
                      <a:pt x="248" y="285"/>
                    </a:lnTo>
                    <a:lnTo>
                      <a:pt x="248" y="283"/>
                    </a:lnTo>
                    <a:lnTo>
                      <a:pt x="248" y="279"/>
                    </a:lnTo>
                    <a:lnTo>
                      <a:pt x="248" y="276"/>
                    </a:lnTo>
                    <a:lnTo>
                      <a:pt x="248" y="274"/>
                    </a:lnTo>
                    <a:lnTo>
                      <a:pt x="248" y="270"/>
                    </a:lnTo>
                    <a:lnTo>
                      <a:pt x="248" y="266"/>
                    </a:lnTo>
                    <a:lnTo>
                      <a:pt x="248" y="263"/>
                    </a:lnTo>
                    <a:lnTo>
                      <a:pt x="248" y="259"/>
                    </a:lnTo>
                    <a:lnTo>
                      <a:pt x="248" y="256"/>
                    </a:lnTo>
                    <a:lnTo>
                      <a:pt x="246" y="251"/>
                    </a:lnTo>
                    <a:lnTo>
                      <a:pt x="246" y="249"/>
                    </a:lnTo>
                    <a:lnTo>
                      <a:pt x="246" y="245"/>
                    </a:lnTo>
                    <a:lnTo>
                      <a:pt x="246" y="241"/>
                    </a:lnTo>
                    <a:lnTo>
                      <a:pt x="246" y="237"/>
                    </a:lnTo>
                    <a:lnTo>
                      <a:pt x="246" y="232"/>
                    </a:lnTo>
                    <a:lnTo>
                      <a:pt x="245" y="229"/>
                    </a:lnTo>
                    <a:lnTo>
                      <a:pt x="245" y="225"/>
                    </a:lnTo>
                    <a:lnTo>
                      <a:pt x="245" y="221"/>
                    </a:lnTo>
                    <a:lnTo>
                      <a:pt x="244" y="217"/>
                    </a:lnTo>
                    <a:lnTo>
                      <a:pt x="244" y="213"/>
                    </a:lnTo>
                    <a:lnTo>
                      <a:pt x="244" y="210"/>
                    </a:lnTo>
                    <a:lnTo>
                      <a:pt x="244" y="205"/>
                    </a:lnTo>
                    <a:lnTo>
                      <a:pt x="244" y="201"/>
                    </a:lnTo>
                    <a:lnTo>
                      <a:pt x="241" y="197"/>
                    </a:lnTo>
                    <a:lnTo>
                      <a:pt x="241" y="193"/>
                    </a:lnTo>
                    <a:lnTo>
                      <a:pt x="241" y="190"/>
                    </a:lnTo>
                    <a:lnTo>
                      <a:pt x="241" y="186"/>
                    </a:lnTo>
                    <a:lnTo>
                      <a:pt x="241" y="181"/>
                    </a:lnTo>
                    <a:lnTo>
                      <a:pt x="241" y="178"/>
                    </a:lnTo>
                    <a:lnTo>
                      <a:pt x="240" y="175"/>
                    </a:lnTo>
                    <a:lnTo>
                      <a:pt x="239" y="171"/>
                    </a:lnTo>
                    <a:lnTo>
                      <a:pt x="239" y="166"/>
                    </a:lnTo>
                    <a:lnTo>
                      <a:pt x="239" y="163"/>
                    </a:lnTo>
                    <a:lnTo>
                      <a:pt x="239" y="159"/>
                    </a:lnTo>
                    <a:lnTo>
                      <a:pt x="239" y="156"/>
                    </a:lnTo>
                    <a:lnTo>
                      <a:pt x="238" y="152"/>
                    </a:lnTo>
                    <a:lnTo>
                      <a:pt x="238" y="148"/>
                    </a:lnTo>
                    <a:lnTo>
                      <a:pt x="236" y="144"/>
                    </a:lnTo>
                    <a:lnTo>
                      <a:pt x="236" y="142"/>
                    </a:lnTo>
                    <a:lnTo>
                      <a:pt x="236" y="139"/>
                    </a:lnTo>
                    <a:lnTo>
                      <a:pt x="236" y="136"/>
                    </a:lnTo>
                    <a:lnTo>
                      <a:pt x="236" y="133"/>
                    </a:lnTo>
                    <a:lnTo>
                      <a:pt x="235" y="131"/>
                    </a:lnTo>
                    <a:lnTo>
                      <a:pt x="235" y="128"/>
                    </a:lnTo>
                    <a:lnTo>
                      <a:pt x="235" y="124"/>
                    </a:lnTo>
                    <a:lnTo>
                      <a:pt x="234" y="122"/>
                    </a:lnTo>
                    <a:lnTo>
                      <a:pt x="234" y="120"/>
                    </a:lnTo>
                    <a:lnTo>
                      <a:pt x="234" y="118"/>
                    </a:lnTo>
                    <a:lnTo>
                      <a:pt x="234" y="115"/>
                    </a:lnTo>
                    <a:lnTo>
                      <a:pt x="234" y="112"/>
                    </a:lnTo>
                    <a:lnTo>
                      <a:pt x="234" y="108"/>
                    </a:lnTo>
                    <a:lnTo>
                      <a:pt x="233" y="107"/>
                    </a:lnTo>
                    <a:lnTo>
                      <a:pt x="233" y="105"/>
                    </a:lnTo>
                    <a:lnTo>
                      <a:pt x="233" y="10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4" name="Freeform 293"/>
              <p:cNvSpPr>
                <a:spLocks noChangeAspect="1"/>
              </p:cNvSpPr>
              <p:nvPr/>
            </p:nvSpPr>
            <p:spPr bwMode="auto">
              <a:xfrm>
                <a:off x="2152" y="715"/>
                <a:ext cx="83" cy="111"/>
              </a:xfrm>
              <a:custGeom>
                <a:avLst/>
                <a:gdLst>
                  <a:gd name="T0" fmla="*/ 0 w 332"/>
                  <a:gd name="T1" fmla="*/ 0 h 446"/>
                  <a:gd name="T2" fmla="*/ 0 w 332"/>
                  <a:gd name="T3" fmla="*/ 0 h 446"/>
                  <a:gd name="T4" fmla="*/ 0 w 332"/>
                  <a:gd name="T5" fmla="*/ 0 h 446"/>
                  <a:gd name="T6" fmla="*/ 0 w 332"/>
                  <a:gd name="T7" fmla="*/ 0 h 446"/>
                  <a:gd name="T8" fmla="*/ 0 w 332"/>
                  <a:gd name="T9" fmla="*/ 0 h 446"/>
                  <a:gd name="T10" fmla="*/ 0 w 332"/>
                  <a:gd name="T11" fmla="*/ 0 h 446"/>
                  <a:gd name="T12" fmla="*/ 0 w 332"/>
                  <a:gd name="T13" fmla="*/ 0 h 446"/>
                  <a:gd name="T14" fmla="*/ 0 w 332"/>
                  <a:gd name="T15" fmla="*/ 0 h 446"/>
                  <a:gd name="T16" fmla="*/ 0 w 332"/>
                  <a:gd name="T17" fmla="*/ 0 h 446"/>
                  <a:gd name="T18" fmla="*/ 0 w 332"/>
                  <a:gd name="T19" fmla="*/ 0 h 446"/>
                  <a:gd name="T20" fmla="*/ 0 w 332"/>
                  <a:gd name="T21" fmla="*/ 0 h 446"/>
                  <a:gd name="T22" fmla="*/ 0 w 332"/>
                  <a:gd name="T23" fmla="*/ 0 h 446"/>
                  <a:gd name="T24" fmla="*/ 0 w 332"/>
                  <a:gd name="T25" fmla="*/ 0 h 446"/>
                  <a:gd name="T26" fmla="*/ 0 w 332"/>
                  <a:gd name="T27" fmla="*/ 0 h 446"/>
                  <a:gd name="T28" fmla="*/ 0 w 332"/>
                  <a:gd name="T29" fmla="*/ 0 h 446"/>
                  <a:gd name="T30" fmla="*/ 0 w 332"/>
                  <a:gd name="T31" fmla="*/ 0 h 446"/>
                  <a:gd name="T32" fmla="*/ 0 w 332"/>
                  <a:gd name="T33" fmla="*/ 0 h 446"/>
                  <a:gd name="T34" fmla="*/ 0 w 332"/>
                  <a:gd name="T35" fmla="*/ 0 h 446"/>
                  <a:gd name="T36" fmla="*/ 0 w 332"/>
                  <a:gd name="T37" fmla="*/ 0 h 446"/>
                  <a:gd name="T38" fmla="*/ 0 w 332"/>
                  <a:gd name="T39" fmla="*/ 0 h 446"/>
                  <a:gd name="T40" fmla="*/ 0 w 332"/>
                  <a:gd name="T41" fmla="*/ 0 h 446"/>
                  <a:gd name="T42" fmla="*/ 0 w 332"/>
                  <a:gd name="T43" fmla="*/ 0 h 446"/>
                  <a:gd name="T44" fmla="*/ 0 w 332"/>
                  <a:gd name="T45" fmla="*/ 0 h 446"/>
                  <a:gd name="T46" fmla="*/ 0 w 332"/>
                  <a:gd name="T47" fmla="*/ 0 h 446"/>
                  <a:gd name="T48" fmla="*/ 0 w 332"/>
                  <a:gd name="T49" fmla="*/ 0 h 446"/>
                  <a:gd name="T50" fmla="*/ 0 w 332"/>
                  <a:gd name="T51" fmla="*/ 0 h 446"/>
                  <a:gd name="T52" fmla="*/ 0 w 332"/>
                  <a:gd name="T53" fmla="*/ 0 h 446"/>
                  <a:gd name="T54" fmla="*/ 0 w 332"/>
                  <a:gd name="T55" fmla="*/ 0 h 446"/>
                  <a:gd name="T56" fmla="*/ 0 w 332"/>
                  <a:gd name="T57" fmla="*/ 0 h 446"/>
                  <a:gd name="T58" fmla="*/ 0 w 332"/>
                  <a:gd name="T59" fmla="*/ 0 h 446"/>
                  <a:gd name="T60" fmla="*/ 0 w 332"/>
                  <a:gd name="T61" fmla="*/ 0 h 446"/>
                  <a:gd name="T62" fmla="*/ 0 w 332"/>
                  <a:gd name="T63" fmla="*/ 0 h 446"/>
                  <a:gd name="T64" fmla="*/ 0 w 332"/>
                  <a:gd name="T65" fmla="*/ 0 h 446"/>
                  <a:gd name="T66" fmla="*/ 0 w 332"/>
                  <a:gd name="T67" fmla="*/ 0 h 446"/>
                  <a:gd name="T68" fmla="*/ 0 w 332"/>
                  <a:gd name="T69" fmla="*/ 0 h 446"/>
                  <a:gd name="T70" fmla="*/ 0 w 332"/>
                  <a:gd name="T71" fmla="*/ 0 h 446"/>
                  <a:gd name="T72" fmla="*/ 0 w 332"/>
                  <a:gd name="T73" fmla="*/ 0 h 446"/>
                  <a:gd name="T74" fmla="*/ 0 w 332"/>
                  <a:gd name="T75" fmla="*/ 0 h 446"/>
                  <a:gd name="T76" fmla="*/ 0 w 332"/>
                  <a:gd name="T77" fmla="*/ 0 h 446"/>
                  <a:gd name="T78" fmla="*/ 0 w 332"/>
                  <a:gd name="T79" fmla="*/ 0 h 446"/>
                  <a:gd name="T80" fmla="*/ 0 w 332"/>
                  <a:gd name="T81" fmla="*/ 0 h 446"/>
                  <a:gd name="T82" fmla="*/ 0 w 332"/>
                  <a:gd name="T83" fmla="*/ 0 h 446"/>
                  <a:gd name="T84" fmla="*/ 0 w 332"/>
                  <a:gd name="T85" fmla="*/ 0 h 446"/>
                  <a:gd name="T86" fmla="*/ 0 w 332"/>
                  <a:gd name="T87" fmla="*/ 0 h 446"/>
                  <a:gd name="T88" fmla="*/ 0 w 332"/>
                  <a:gd name="T89" fmla="*/ 0 h 446"/>
                  <a:gd name="T90" fmla="*/ 0 w 332"/>
                  <a:gd name="T91" fmla="*/ 0 h 446"/>
                  <a:gd name="T92" fmla="*/ 0 w 332"/>
                  <a:gd name="T93" fmla="*/ 0 h 446"/>
                  <a:gd name="T94" fmla="*/ 0 w 332"/>
                  <a:gd name="T95" fmla="*/ 0 h 446"/>
                  <a:gd name="T96" fmla="*/ 0 w 332"/>
                  <a:gd name="T97" fmla="*/ 0 h 446"/>
                  <a:gd name="T98" fmla="*/ 0 w 332"/>
                  <a:gd name="T99" fmla="*/ 0 h 446"/>
                  <a:gd name="T100" fmla="*/ 0 w 332"/>
                  <a:gd name="T101" fmla="*/ 0 h 446"/>
                  <a:gd name="T102" fmla="*/ 0 w 332"/>
                  <a:gd name="T103" fmla="*/ 0 h 44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2"/>
                  <a:gd name="T157" fmla="*/ 0 h 446"/>
                  <a:gd name="T158" fmla="*/ 332 w 332"/>
                  <a:gd name="T159" fmla="*/ 446 h 44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2" h="446">
                    <a:moveTo>
                      <a:pt x="23" y="119"/>
                    </a:moveTo>
                    <a:lnTo>
                      <a:pt x="22" y="119"/>
                    </a:lnTo>
                    <a:lnTo>
                      <a:pt x="22" y="120"/>
                    </a:lnTo>
                    <a:lnTo>
                      <a:pt x="22" y="123"/>
                    </a:lnTo>
                    <a:lnTo>
                      <a:pt x="22" y="125"/>
                    </a:lnTo>
                    <a:lnTo>
                      <a:pt x="21" y="129"/>
                    </a:lnTo>
                    <a:lnTo>
                      <a:pt x="19" y="132"/>
                    </a:lnTo>
                    <a:lnTo>
                      <a:pt x="19" y="134"/>
                    </a:lnTo>
                    <a:lnTo>
                      <a:pt x="19" y="136"/>
                    </a:lnTo>
                    <a:lnTo>
                      <a:pt x="19" y="139"/>
                    </a:lnTo>
                    <a:lnTo>
                      <a:pt x="18" y="142"/>
                    </a:lnTo>
                    <a:lnTo>
                      <a:pt x="18" y="143"/>
                    </a:lnTo>
                    <a:lnTo>
                      <a:pt x="17" y="147"/>
                    </a:lnTo>
                    <a:lnTo>
                      <a:pt x="16" y="149"/>
                    </a:lnTo>
                    <a:lnTo>
                      <a:pt x="16" y="152"/>
                    </a:lnTo>
                    <a:lnTo>
                      <a:pt x="16" y="154"/>
                    </a:lnTo>
                    <a:lnTo>
                      <a:pt x="16" y="158"/>
                    </a:lnTo>
                    <a:lnTo>
                      <a:pt x="14" y="162"/>
                    </a:lnTo>
                    <a:lnTo>
                      <a:pt x="13" y="166"/>
                    </a:lnTo>
                    <a:lnTo>
                      <a:pt x="13" y="168"/>
                    </a:lnTo>
                    <a:lnTo>
                      <a:pt x="12" y="172"/>
                    </a:lnTo>
                    <a:lnTo>
                      <a:pt x="12" y="176"/>
                    </a:lnTo>
                    <a:lnTo>
                      <a:pt x="12" y="180"/>
                    </a:lnTo>
                    <a:lnTo>
                      <a:pt x="11" y="183"/>
                    </a:lnTo>
                    <a:lnTo>
                      <a:pt x="11" y="188"/>
                    </a:lnTo>
                    <a:lnTo>
                      <a:pt x="9" y="191"/>
                    </a:lnTo>
                    <a:lnTo>
                      <a:pt x="9" y="196"/>
                    </a:lnTo>
                    <a:lnTo>
                      <a:pt x="8" y="200"/>
                    </a:lnTo>
                    <a:lnTo>
                      <a:pt x="8" y="203"/>
                    </a:lnTo>
                    <a:lnTo>
                      <a:pt x="7" y="208"/>
                    </a:lnTo>
                    <a:lnTo>
                      <a:pt x="7" y="212"/>
                    </a:lnTo>
                    <a:lnTo>
                      <a:pt x="6" y="217"/>
                    </a:lnTo>
                    <a:lnTo>
                      <a:pt x="6" y="221"/>
                    </a:lnTo>
                    <a:lnTo>
                      <a:pt x="6" y="226"/>
                    </a:lnTo>
                    <a:lnTo>
                      <a:pt x="6" y="231"/>
                    </a:lnTo>
                    <a:lnTo>
                      <a:pt x="4" y="235"/>
                    </a:lnTo>
                    <a:lnTo>
                      <a:pt x="4" y="239"/>
                    </a:lnTo>
                    <a:lnTo>
                      <a:pt x="4" y="244"/>
                    </a:lnTo>
                    <a:lnTo>
                      <a:pt x="4" y="247"/>
                    </a:lnTo>
                    <a:lnTo>
                      <a:pt x="2" y="252"/>
                    </a:lnTo>
                    <a:lnTo>
                      <a:pt x="2" y="257"/>
                    </a:lnTo>
                    <a:lnTo>
                      <a:pt x="2" y="261"/>
                    </a:lnTo>
                    <a:lnTo>
                      <a:pt x="2" y="267"/>
                    </a:lnTo>
                    <a:lnTo>
                      <a:pt x="2" y="271"/>
                    </a:lnTo>
                    <a:lnTo>
                      <a:pt x="2" y="275"/>
                    </a:lnTo>
                    <a:lnTo>
                      <a:pt x="0" y="280"/>
                    </a:lnTo>
                    <a:lnTo>
                      <a:pt x="0" y="286"/>
                    </a:lnTo>
                    <a:lnTo>
                      <a:pt x="0" y="289"/>
                    </a:lnTo>
                    <a:lnTo>
                      <a:pt x="0" y="294"/>
                    </a:lnTo>
                    <a:lnTo>
                      <a:pt x="0" y="299"/>
                    </a:lnTo>
                    <a:lnTo>
                      <a:pt x="0" y="304"/>
                    </a:lnTo>
                    <a:lnTo>
                      <a:pt x="0" y="306"/>
                    </a:lnTo>
                    <a:lnTo>
                      <a:pt x="0" y="311"/>
                    </a:lnTo>
                    <a:lnTo>
                      <a:pt x="0" y="317"/>
                    </a:lnTo>
                    <a:lnTo>
                      <a:pt x="2" y="322"/>
                    </a:lnTo>
                    <a:lnTo>
                      <a:pt x="2" y="325"/>
                    </a:lnTo>
                    <a:lnTo>
                      <a:pt x="2" y="329"/>
                    </a:lnTo>
                    <a:lnTo>
                      <a:pt x="2" y="333"/>
                    </a:lnTo>
                    <a:lnTo>
                      <a:pt x="2" y="338"/>
                    </a:lnTo>
                    <a:lnTo>
                      <a:pt x="2" y="340"/>
                    </a:lnTo>
                    <a:lnTo>
                      <a:pt x="4" y="345"/>
                    </a:lnTo>
                    <a:lnTo>
                      <a:pt x="4" y="348"/>
                    </a:lnTo>
                    <a:lnTo>
                      <a:pt x="4" y="353"/>
                    </a:lnTo>
                    <a:lnTo>
                      <a:pt x="4" y="357"/>
                    </a:lnTo>
                    <a:lnTo>
                      <a:pt x="6" y="360"/>
                    </a:lnTo>
                    <a:lnTo>
                      <a:pt x="6" y="363"/>
                    </a:lnTo>
                    <a:lnTo>
                      <a:pt x="6" y="367"/>
                    </a:lnTo>
                    <a:lnTo>
                      <a:pt x="6" y="371"/>
                    </a:lnTo>
                    <a:lnTo>
                      <a:pt x="7" y="373"/>
                    </a:lnTo>
                    <a:lnTo>
                      <a:pt x="8" y="377"/>
                    </a:lnTo>
                    <a:lnTo>
                      <a:pt x="8" y="379"/>
                    </a:lnTo>
                    <a:lnTo>
                      <a:pt x="9" y="382"/>
                    </a:lnTo>
                    <a:lnTo>
                      <a:pt x="9" y="384"/>
                    </a:lnTo>
                    <a:lnTo>
                      <a:pt x="9" y="388"/>
                    </a:lnTo>
                    <a:lnTo>
                      <a:pt x="12" y="392"/>
                    </a:lnTo>
                    <a:lnTo>
                      <a:pt x="12" y="393"/>
                    </a:lnTo>
                    <a:lnTo>
                      <a:pt x="12" y="396"/>
                    </a:lnTo>
                    <a:lnTo>
                      <a:pt x="12" y="398"/>
                    </a:lnTo>
                    <a:lnTo>
                      <a:pt x="13" y="402"/>
                    </a:lnTo>
                    <a:lnTo>
                      <a:pt x="13" y="403"/>
                    </a:lnTo>
                    <a:lnTo>
                      <a:pt x="16" y="404"/>
                    </a:lnTo>
                    <a:lnTo>
                      <a:pt x="16" y="407"/>
                    </a:lnTo>
                    <a:lnTo>
                      <a:pt x="16" y="410"/>
                    </a:lnTo>
                    <a:lnTo>
                      <a:pt x="18" y="413"/>
                    </a:lnTo>
                    <a:lnTo>
                      <a:pt x="19" y="418"/>
                    </a:lnTo>
                    <a:lnTo>
                      <a:pt x="21" y="421"/>
                    </a:lnTo>
                    <a:lnTo>
                      <a:pt x="22" y="425"/>
                    </a:lnTo>
                    <a:lnTo>
                      <a:pt x="23" y="427"/>
                    </a:lnTo>
                    <a:lnTo>
                      <a:pt x="24" y="430"/>
                    </a:lnTo>
                    <a:lnTo>
                      <a:pt x="24" y="432"/>
                    </a:lnTo>
                    <a:lnTo>
                      <a:pt x="27" y="433"/>
                    </a:lnTo>
                    <a:lnTo>
                      <a:pt x="28" y="436"/>
                    </a:lnTo>
                    <a:lnTo>
                      <a:pt x="29" y="438"/>
                    </a:lnTo>
                    <a:lnTo>
                      <a:pt x="29" y="440"/>
                    </a:lnTo>
                    <a:lnTo>
                      <a:pt x="31" y="441"/>
                    </a:lnTo>
                    <a:lnTo>
                      <a:pt x="32" y="443"/>
                    </a:lnTo>
                    <a:lnTo>
                      <a:pt x="34" y="445"/>
                    </a:lnTo>
                    <a:lnTo>
                      <a:pt x="34" y="446"/>
                    </a:lnTo>
                    <a:lnTo>
                      <a:pt x="332" y="315"/>
                    </a:lnTo>
                    <a:lnTo>
                      <a:pt x="332" y="313"/>
                    </a:lnTo>
                    <a:lnTo>
                      <a:pt x="330" y="311"/>
                    </a:lnTo>
                    <a:lnTo>
                      <a:pt x="328" y="308"/>
                    </a:lnTo>
                    <a:lnTo>
                      <a:pt x="328" y="306"/>
                    </a:lnTo>
                    <a:lnTo>
                      <a:pt x="327" y="303"/>
                    </a:lnTo>
                    <a:lnTo>
                      <a:pt x="324" y="300"/>
                    </a:lnTo>
                    <a:lnTo>
                      <a:pt x="324" y="296"/>
                    </a:lnTo>
                    <a:lnTo>
                      <a:pt x="323" y="295"/>
                    </a:lnTo>
                    <a:lnTo>
                      <a:pt x="322" y="294"/>
                    </a:lnTo>
                    <a:lnTo>
                      <a:pt x="320" y="291"/>
                    </a:lnTo>
                    <a:lnTo>
                      <a:pt x="320" y="289"/>
                    </a:lnTo>
                    <a:lnTo>
                      <a:pt x="318" y="288"/>
                    </a:lnTo>
                    <a:lnTo>
                      <a:pt x="318" y="284"/>
                    </a:lnTo>
                    <a:lnTo>
                      <a:pt x="317" y="283"/>
                    </a:lnTo>
                    <a:lnTo>
                      <a:pt x="315" y="279"/>
                    </a:lnTo>
                    <a:lnTo>
                      <a:pt x="315" y="278"/>
                    </a:lnTo>
                    <a:lnTo>
                      <a:pt x="314" y="275"/>
                    </a:lnTo>
                    <a:lnTo>
                      <a:pt x="313" y="271"/>
                    </a:lnTo>
                    <a:lnTo>
                      <a:pt x="311" y="269"/>
                    </a:lnTo>
                    <a:lnTo>
                      <a:pt x="310" y="266"/>
                    </a:lnTo>
                    <a:lnTo>
                      <a:pt x="309" y="264"/>
                    </a:lnTo>
                    <a:lnTo>
                      <a:pt x="308" y="261"/>
                    </a:lnTo>
                    <a:lnTo>
                      <a:pt x="308" y="257"/>
                    </a:lnTo>
                    <a:lnTo>
                      <a:pt x="306" y="255"/>
                    </a:lnTo>
                    <a:lnTo>
                      <a:pt x="305" y="251"/>
                    </a:lnTo>
                    <a:lnTo>
                      <a:pt x="305" y="247"/>
                    </a:lnTo>
                    <a:lnTo>
                      <a:pt x="303" y="245"/>
                    </a:lnTo>
                    <a:lnTo>
                      <a:pt x="303" y="242"/>
                    </a:lnTo>
                    <a:lnTo>
                      <a:pt x="300" y="237"/>
                    </a:lnTo>
                    <a:lnTo>
                      <a:pt x="300" y="235"/>
                    </a:lnTo>
                    <a:lnTo>
                      <a:pt x="298" y="232"/>
                    </a:lnTo>
                    <a:lnTo>
                      <a:pt x="298" y="227"/>
                    </a:lnTo>
                    <a:lnTo>
                      <a:pt x="296" y="225"/>
                    </a:lnTo>
                    <a:lnTo>
                      <a:pt x="295" y="221"/>
                    </a:lnTo>
                    <a:lnTo>
                      <a:pt x="295" y="218"/>
                    </a:lnTo>
                    <a:lnTo>
                      <a:pt x="294" y="213"/>
                    </a:lnTo>
                    <a:lnTo>
                      <a:pt x="293" y="211"/>
                    </a:lnTo>
                    <a:lnTo>
                      <a:pt x="293" y="208"/>
                    </a:lnTo>
                    <a:lnTo>
                      <a:pt x="291" y="203"/>
                    </a:lnTo>
                    <a:lnTo>
                      <a:pt x="290" y="201"/>
                    </a:lnTo>
                    <a:lnTo>
                      <a:pt x="290" y="197"/>
                    </a:lnTo>
                    <a:lnTo>
                      <a:pt x="289" y="195"/>
                    </a:lnTo>
                    <a:lnTo>
                      <a:pt x="288" y="190"/>
                    </a:lnTo>
                    <a:lnTo>
                      <a:pt x="288" y="186"/>
                    </a:lnTo>
                    <a:lnTo>
                      <a:pt x="288" y="183"/>
                    </a:lnTo>
                    <a:lnTo>
                      <a:pt x="288" y="180"/>
                    </a:lnTo>
                    <a:lnTo>
                      <a:pt x="286" y="176"/>
                    </a:lnTo>
                    <a:lnTo>
                      <a:pt x="286" y="172"/>
                    </a:lnTo>
                    <a:lnTo>
                      <a:pt x="285" y="169"/>
                    </a:lnTo>
                    <a:lnTo>
                      <a:pt x="285" y="166"/>
                    </a:lnTo>
                    <a:lnTo>
                      <a:pt x="285" y="162"/>
                    </a:lnTo>
                    <a:lnTo>
                      <a:pt x="285" y="159"/>
                    </a:lnTo>
                    <a:lnTo>
                      <a:pt x="285" y="156"/>
                    </a:lnTo>
                    <a:lnTo>
                      <a:pt x="285" y="152"/>
                    </a:lnTo>
                    <a:lnTo>
                      <a:pt x="285" y="149"/>
                    </a:lnTo>
                    <a:lnTo>
                      <a:pt x="285" y="144"/>
                    </a:lnTo>
                    <a:lnTo>
                      <a:pt x="285" y="142"/>
                    </a:lnTo>
                    <a:lnTo>
                      <a:pt x="285" y="139"/>
                    </a:lnTo>
                    <a:lnTo>
                      <a:pt x="285" y="134"/>
                    </a:lnTo>
                    <a:lnTo>
                      <a:pt x="285" y="132"/>
                    </a:lnTo>
                    <a:lnTo>
                      <a:pt x="285" y="128"/>
                    </a:lnTo>
                    <a:lnTo>
                      <a:pt x="285" y="125"/>
                    </a:lnTo>
                    <a:lnTo>
                      <a:pt x="285" y="120"/>
                    </a:lnTo>
                    <a:lnTo>
                      <a:pt x="285" y="118"/>
                    </a:lnTo>
                    <a:lnTo>
                      <a:pt x="285" y="114"/>
                    </a:lnTo>
                    <a:lnTo>
                      <a:pt x="285" y="110"/>
                    </a:lnTo>
                    <a:lnTo>
                      <a:pt x="285" y="108"/>
                    </a:lnTo>
                    <a:lnTo>
                      <a:pt x="286" y="104"/>
                    </a:lnTo>
                    <a:lnTo>
                      <a:pt x="286" y="100"/>
                    </a:lnTo>
                    <a:lnTo>
                      <a:pt x="286" y="98"/>
                    </a:lnTo>
                    <a:lnTo>
                      <a:pt x="286" y="94"/>
                    </a:lnTo>
                    <a:lnTo>
                      <a:pt x="286" y="90"/>
                    </a:lnTo>
                    <a:lnTo>
                      <a:pt x="286" y="88"/>
                    </a:lnTo>
                    <a:lnTo>
                      <a:pt x="286" y="84"/>
                    </a:lnTo>
                    <a:lnTo>
                      <a:pt x="286" y="80"/>
                    </a:lnTo>
                    <a:lnTo>
                      <a:pt x="288" y="78"/>
                    </a:lnTo>
                    <a:lnTo>
                      <a:pt x="288" y="75"/>
                    </a:lnTo>
                    <a:lnTo>
                      <a:pt x="288" y="71"/>
                    </a:lnTo>
                    <a:lnTo>
                      <a:pt x="288" y="69"/>
                    </a:lnTo>
                    <a:lnTo>
                      <a:pt x="288" y="64"/>
                    </a:lnTo>
                    <a:lnTo>
                      <a:pt x="288" y="61"/>
                    </a:lnTo>
                    <a:lnTo>
                      <a:pt x="288" y="59"/>
                    </a:lnTo>
                    <a:lnTo>
                      <a:pt x="288" y="55"/>
                    </a:lnTo>
                    <a:lnTo>
                      <a:pt x="288" y="54"/>
                    </a:lnTo>
                    <a:lnTo>
                      <a:pt x="288" y="50"/>
                    </a:lnTo>
                    <a:lnTo>
                      <a:pt x="289" y="49"/>
                    </a:lnTo>
                    <a:lnTo>
                      <a:pt x="289" y="45"/>
                    </a:lnTo>
                    <a:lnTo>
                      <a:pt x="289" y="43"/>
                    </a:lnTo>
                    <a:lnTo>
                      <a:pt x="289" y="40"/>
                    </a:lnTo>
                    <a:lnTo>
                      <a:pt x="289" y="37"/>
                    </a:lnTo>
                    <a:lnTo>
                      <a:pt x="289" y="35"/>
                    </a:lnTo>
                    <a:lnTo>
                      <a:pt x="290" y="32"/>
                    </a:lnTo>
                    <a:lnTo>
                      <a:pt x="290" y="30"/>
                    </a:lnTo>
                    <a:lnTo>
                      <a:pt x="290" y="27"/>
                    </a:lnTo>
                    <a:lnTo>
                      <a:pt x="290" y="25"/>
                    </a:lnTo>
                    <a:lnTo>
                      <a:pt x="290" y="24"/>
                    </a:lnTo>
                    <a:lnTo>
                      <a:pt x="290" y="22"/>
                    </a:lnTo>
                    <a:lnTo>
                      <a:pt x="291" y="19"/>
                    </a:lnTo>
                    <a:lnTo>
                      <a:pt x="291" y="15"/>
                    </a:lnTo>
                    <a:lnTo>
                      <a:pt x="293" y="12"/>
                    </a:lnTo>
                    <a:lnTo>
                      <a:pt x="293" y="9"/>
                    </a:lnTo>
                    <a:lnTo>
                      <a:pt x="293" y="6"/>
                    </a:lnTo>
                    <a:lnTo>
                      <a:pt x="293" y="4"/>
                    </a:lnTo>
                    <a:lnTo>
                      <a:pt x="293" y="2"/>
                    </a:lnTo>
                    <a:lnTo>
                      <a:pt x="293" y="0"/>
                    </a:ln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5" name="Freeform 294"/>
              <p:cNvSpPr>
                <a:spLocks noChangeAspect="1"/>
              </p:cNvSpPr>
              <p:nvPr/>
            </p:nvSpPr>
            <p:spPr bwMode="auto">
              <a:xfrm>
                <a:off x="2093" y="632"/>
                <a:ext cx="77" cy="41"/>
              </a:xfrm>
              <a:custGeom>
                <a:avLst/>
                <a:gdLst>
                  <a:gd name="T0" fmla="*/ 0 w 309"/>
                  <a:gd name="T1" fmla="*/ 0 h 165"/>
                  <a:gd name="T2" fmla="*/ 0 w 309"/>
                  <a:gd name="T3" fmla="*/ 0 h 165"/>
                  <a:gd name="T4" fmla="*/ 0 w 309"/>
                  <a:gd name="T5" fmla="*/ 0 h 165"/>
                  <a:gd name="T6" fmla="*/ 0 w 309"/>
                  <a:gd name="T7" fmla="*/ 0 h 165"/>
                  <a:gd name="T8" fmla="*/ 0 w 309"/>
                  <a:gd name="T9" fmla="*/ 0 h 165"/>
                  <a:gd name="T10" fmla="*/ 0 w 309"/>
                  <a:gd name="T11" fmla="*/ 0 h 165"/>
                  <a:gd name="T12" fmla="*/ 0 w 309"/>
                  <a:gd name="T13" fmla="*/ 0 h 165"/>
                  <a:gd name="T14" fmla="*/ 0 w 309"/>
                  <a:gd name="T15" fmla="*/ 0 h 165"/>
                  <a:gd name="T16" fmla="*/ 0 w 309"/>
                  <a:gd name="T17" fmla="*/ 0 h 165"/>
                  <a:gd name="T18" fmla="*/ 0 w 309"/>
                  <a:gd name="T19" fmla="*/ 0 h 165"/>
                  <a:gd name="T20" fmla="*/ 0 w 309"/>
                  <a:gd name="T21" fmla="*/ 0 h 165"/>
                  <a:gd name="T22" fmla="*/ 0 w 309"/>
                  <a:gd name="T23" fmla="*/ 0 h 165"/>
                  <a:gd name="T24" fmla="*/ 0 w 309"/>
                  <a:gd name="T25" fmla="*/ 0 h 165"/>
                  <a:gd name="T26" fmla="*/ 0 w 309"/>
                  <a:gd name="T27" fmla="*/ 0 h 165"/>
                  <a:gd name="T28" fmla="*/ 0 w 309"/>
                  <a:gd name="T29" fmla="*/ 0 h 165"/>
                  <a:gd name="T30" fmla="*/ 0 w 309"/>
                  <a:gd name="T31" fmla="*/ 0 h 165"/>
                  <a:gd name="T32" fmla="*/ 0 w 309"/>
                  <a:gd name="T33" fmla="*/ 0 h 165"/>
                  <a:gd name="T34" fmla="*/ 0 w 309"/>
                  <a:gd name="T35" fmla="*/ 0 h 165"/>
                  <a:gd name="T36" fmla="*/ 0 w 309"/>
                  <a:gd name="T37" fmla="*/ 0 h 165"/>
                  <a:gd name="T38" fmla="*/ 0 w 309"/>
                  <a:gd name="T39" fmla="*/ 0 h 165"/>
                  <a:gd name="T40" fmla="*/ 0 w 309"/>
                  <a:gd name="T41" fmla="*/ 0 h 165"/>
                  <a:gd name="T42" fmla="*/ 0 w 309"/>
                  <a:gd name="T43" fmla="*/ 0 h 165"/>
                  <a:gd name="T44" fmla="*/ 0 w 309"/>
                  <a:gd name="T45" fmla="*/ 0 h 165"/>
                  <a:gd name="T46" fmla="*/ 0 w 309"/>
                  <a:gd name="T47" fmla="*/ 0 h 165"/>
                  <a:gd name="T48" fmla="*/ 0 w 309"/>
                  <a:gd name="T49" fmla="*/ 0 h 165"/>
                  <a:gd name="T50" fmla="*/ 0 w 309"/>
                  <a:gd name="T51" fmla="*/ 0 h 165"/>
                  <a:gd name="T52" fmla="*/ 0 w 309"/>
                  <a:gd name="T53" fmla="*/ 0 h 165"/>
                  <a:gd name="T54" fmla="*/ 0 w 309"/>
                  <a:gd name="T55" fmla="*/ 0 h 165"/>
                  <a:gd name="T56" fmla="*/ 0 w 309"/>
                  <a:gd name="T57" fmla="*/ 0 h 165"/>
                  <a:gd name="T58" fmla="*/ 0 w 309"/>
                  <a:gd name="T59" fmla="*/ 0 h 165"/>
                  <a:gd name="T60" fmla="*/ 0 w 309"/>
                  <a:gd name="T61" fmla="*/ 0 h 165"/>
                  <a:gd name="T62" fmla="*/ 0 w 309"/>
                  <a:gd name="T63" fmla="*/ 0 h 165"/>
                  <a:gd name="T64" fmla="*/ 0 w 309"/>
                  <a:gd name="T65" fmla="*/ 0 h 165"/>
                  <a:gd name="T66" fmla="*/ 0 w 309"/>
                  <a:gd name="T67" fmla="*/ 0 h 165"/>
                  <a:gd name="T68" fmla="*/ 0 w 309"/>
                  <a:gd name="T69" fmla="*/ 0 h 165"/>
                  <a:gd name="T70" fmla="*/ 0 w 309"/>
                  <a:gd name="T71" fmla="*/ 0 h 165"/>
                  <a:gd name="T72" fmla="*/ 0 w 309"/>
                  <a:gd name="T73" fmla="*/ 0 h 165"/>
                  <a:gd name="T74" fmla="*/ 0 w 309"/>
                  <a:gd name="T75" fmla="*/ 0 h 165"/>
                  <a:gd name="T76" fmla="*/ 0 w 309"/>
                  <a:gd name="T77" fmla="*/ 0 h 165"/>
                  <a:gd name="T78" fmla="*/ 0 w 309"/>
                  <a:gd name="T79" fmla="*/ 0 h 165"/>
                  <a:gd name="T80" fmla="*/ 0 w 309"/>
                  <a:gd name="T81" fmla="*/ 0 h 165"/>
                  <a:gd name="T82" fmla="*/ 0 w 309"/>
                  <a:gd name="T83" fmla="*/ 0 h 165"/>
                  <a:gd name="T84" fmla="*/ 0 w 309"/>
                  <a:gd name="T85" fmla="*/ 0 h 165"/>
                  <a:gd name="T86" fmla="*/ 0 w 309"/>
                  <a:gd name="T87" fmla="*/ 0 h 165"/>
                  <a:gd name="T88" fmla="*/ 0 w 309"/>
                  <a:gd name="T89" fmla="*/ 0 h 165"/>
                  <a:gd name="T90" fmla="*/ 0 w 309"/>
                  <a:gd name="T91" fmla="*/ 0 h 165"/>
                  <a:gd name="T92" fmla="*/ 0 w 309"/>
                  <a:gd name="T93" fmla="*/ 0 h 165"/>
                  <a:gd name="T94" fmla="*/ 0 w 309"/>
                  <a:gd name="T95" fmla="*/ 0 h 165"/>
                  <a:gd name="T96" fmla="*/ 0 w 309"/>
                  <a:gd name="T97" fmla="*/ 0 h 165"/>
                  <a:gd name="T98" fmla="*/ 0 w 309"/>
                  <a:gd name="T99" fmla="*/ 0 h 165"/>
                  <a:gd name="T100" fmla="*/ 0 w 309"/>
                  <a:gd name="T101" fmla="*/ 0 h 165"/>
                  <a:gd name="T102" fmla="*/ 0 w 309"/>
                  <a:gd name="T103" fmla="*/ 0 h 165"/>
                  <a:gd name="T104" fmla="*/ 0 w 309"/>
                  <a:gd name="T105" fmla="*/ 0 h 165"/>
                  <a:gd name="T106" fmla="*/ 0 w 309"/>
                  <a:gd name="T107" fmla="*/ 0 h 165"/>
                  <a:gd name="T108" fmla="*/ 0 w 309"/>
                  <a:gd name="T109" fmla="*/ 0 h 165"/>
                  <a:gd name="T110" fmla="*/ 0 w 309"/>
                  <a:gd name="T111" fmla="*/ 0 h 165"/>
                  <a:gd name="T112" fmla="*/ 0 w 309"/>
                  <a:gd name="T113" fmla="*/ 0 h 165"/>
                  <a:gd name="T114" fmla="*/ 0 w 309"/>
                  <a:gd name="T115" fmla="*/ 0 h 165"/>
                  <a:gd name="T116" fmla="*/ 0 w 309"/>
                  <a:gd name="T117" fmla="*/ 0 h 165"/>
                  <a:gd name="T118" fmla="*/ 0 w 309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9"/>
                  <a:gd name="T181" fmla="*/ 0 h 165"/>
                  <a:gd name="T182" fmla="*/ 309 w 309"/>
                  <a:gd name="T183" fmla="*/ 165 h 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9" h="165">
                    <a:moveTo>
                      <a:pt x="10" y="0"/>
                    </a:moveTo>
                    <a:lnTo>
                      <a:pt x="10" y="1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8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5" y="55"/>
                    </a:lnTo>
                    <a:lnTo>
                      <a:pt x="5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3" y="77"/>
                    </a:lnTo>
                    <a:lnTo>
                      <a:pt x="3" y="82"/>
                    </a:lnTo>
                    <a:lnTo>
                      <a:pt x="3" y="83"/>
                    </a:lnTo>
                    <a:lnTo>
                      <a:pt x="3" y="87"/>
                    </a:lnTo>
                    <a:lnTo>
                      <a:pt x="2" y="88"/>
                    </a:lnTo>
                    <a:lnTo>
                      <a:pt x="2" y="92"/>
                    </a:lnTo>
                    <a:lnTo>
                      <a:pt x="2" y="93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3" y="104"/>
                    </a:lnTo>
                    <a:lnTo>
                      <a:pt x="5" y="106"/>
                    </a:lnTo>
                    <a:lnTo>
                      <a:pt x="5" y="107"/>
                    </a:lnTo>
                    <a:lnTo>
                      <a:pt x="9" y="109"/>
                    </a:lnTo>
                    <a:lnTo>
                      <a:pt x="12" y="112"/>
                    </a:lnTo>
                    <a:lnTo>
                      <a:pt x="13" y="114"/>
                    </a:lnTo>
                    <a:lnTo>
                      <a:pt x="15" y="117"/>
                    </a:lnTo>
                    <a:lnTo>
                      <a:pt x="20" y="119"/>
                    </a:lnTo>
                    <a:lnTo>
                      <a:pt x="23" y="123"/>
                    </a:lnTo>
                    <a:lnTo>
                      <a:pt x="27" y="126"/>
                    </a:lnTo>
                    <a:lnTo>
                      <a:pt x="28" y="127"/>
                    </a:lnTo>
                    <a:lnTo>
                      <a:pt x="32" y="129"/>
                    </a:lnTo>
                    <a:lnTo>
                      <a:pt x="33" y="129"/>
                    </a:lnTo>
                    <a:lnTo>
                      <a:pt x="36" y="132"/>
                    </a:lnTo>
                    <a:lnTo>
                      <a:pt x="37" y="133"/>
                    </a:lnTo>
                    <a:lnTo>
                      <a:pt x="39" y="136"/>
                    </a:lnTo>
                    <a:lnTo>
                      <a:pt x="42" y="137"/>
                    </a:lnTo>
                    <a:lnTo>
                      <a:pt x="44" y="137"/>
                    </a:lnTo>
                    <a:lnTo>
                      <a:pt x="47" y="139"/>
                    </a:lnTo>
                    <a:lnTo>
                      <a:pt x="49" y="141"/>
                    </a:lnTo>
                    <a:lnTo>
                      <a:pt x="53" y="142"/>
                    </a:lnTo>
                    <a:lnTo>
                      <a:pt x="56" y="143"/>
                    </a:lnTo>
                    <a:lnTo>
                      <a:pt x="58" y="145"/>
                    </a:lnTo>
                    <a:lnTo>
                      <a:pt x="61" y="146"/>
                    </a:lnTo>
                    <a:lnTo>
                      <a:pt x="64" y="148"/>
                    </a:lnTo>
                    <a:lnTo>
                      <a:pt x="68" y="150"/>
                    </a:lnTo>
                    <a:lnTo>
                      <a:pt x="71" y="151"/>
                    </a:lnTo>
                    <a:lnTo>
                      <a:pt x="75" y="152"/>
                    </a:lnTo>
                    <a:lnTo>
                      <a:pt x="77" y="153"/>
                    </a:lnTo>
                    <a:lnTo>
                      <a:pt x="81" y="153"/>
                    </a:lnTo>
                    <a:lnTo>
                      <a:pt x="85" y="155"/>
                    </a:lnTo>
                    <a:lnTo>
                      <a:pt x="88" y="156"/>
                    </a:lnTo>
                    <a:lnTo>
                      <a:pt x="92" y="156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04" y="160"/>
                    </a:lnTo>
                    <a:lnTo>
                      <a:pt x="107" y="161"/>
                    </a:lnTo>
                    <a:lnTo>
                      <a:pt x="112" y="161"/>
                    </a:lnTo>
                    <a:lnTo>
                      <a:pt x="116" y="162"/>
                    </a:lnTo>
                    <a:lnTo>
                      <a:pt x="120" y="162"/>
                    </a:lnTo>
                    <a:lnTo>
                      <a:pt x="125" y="162"/>
                    </a:lnTo>
                    <a:lnTo>
                      <a:pt x="130" y="163"/>
                    </a:lnTo>
                    <a:lnTo>
                      <a:pt x="134" y="163"/>
                    </a:lnTo>
                    <a:lnTo>
                      <a:pt x="139" y="163"/>
                    </a:lnTo>
                    <a:lnTo>
                      <a:pt x="143" y="163"/>
                    </a:lnTo>
                    <a:lnTo>
                      <a:pt x="149" y="165"/>
                    </a:lnTo>
                    <a:lnTo>
                      <a:pt x="153" y="163"/>
                    </a:lnTo>
                    <a:lnTo>
                      <a:pt x="158" y="163"/>
                    </a:lnTo>
                    <a:lnTo>
                      <a:pt x="163" y="163"/>
                    </a:lnTo>
                    <a:lnTo>
                      <a:pt x="166" y="163"/>
                    </a:lnTo>
                    <a:lnTo>
                      <a:pt x="172" y="163"/>
                    </a:lnTo>
                    <a:lnTo>
                      <a:pt x="177" y="163"/>
                    </a:lnTo>
                    <a:lnTo>
                      <a:pt x="180" y="162"/>
                    </a:lnTo>
                    <a:lnTo>
                      <a:pt x="185" y="162"/>
                    </a:lnTo>
                    <a:lnTo>
                      <a:pt x="189" y="161"/>
                    </a:lnTo>
                    <a:lnTo>
                      <a:pt x="194" y="161"/>
                    </a:lnTo>
                    <a:lnTo>
                      <a:pt x="197" y="161"/>
                    </a:lnTo>
                    <a:lnTo>
                      <a:pt x="202" y="161"/>
                    </a:lnTo>
                    <a:lnTo>
                      <a:pt x="206" y="158"/>
                    </a:lnTo>
                    <a:lnTo>
                      <a:pt x="209" y="158"/>
                    </a:lnTo>
                    <a:lnTo>
                      <a:pt x="212" y="157"/>
                    </a:lnTo>
                    <a:lnTo>
                      <a:pt x="217" y="156"/>
                    </a:lnTo>
                    <a:lnTo>
                      <a:pt x="221" y="156"/>
                    </a:lnTo>
                    <a:lnTo>
                      <a:pt x="223" y="155"/>
                    </a:lnTo>
                    <a:lnTo>
                      <a:pt x="227" y="153"/>
                    </a:lnTo>
                    <a:lnTo>
                      <a:pt x="231" y="153"/>
                    </a:lnTo>
                    <a:lnTo>
                      <a:pt x="233" y="152"/>
                    </a:lnTo>
                    <a:lnTo>
                      <a:pt x="238" y="151"/>
                    </a:lnTo>
                    <a:lnTo>
                      <a:pt x="241" y="151"/>
                    </a:lnTo>
                    <a:lnTo>
                      <a:pt x="243" y="150"/>
                    </a:lnTo>
                    <a:lnTo>
                      <a:pt x="247" y="148"/>
                    </a:lnTo>
                    <a:lnTo>
                      <a:pt x="250" y="146"/>
                    </a:lnTo>
                    <a:lnTo>
                      <a:pt x="253" y="146"/>
                    </a:lnTo>
                    <a:lnTo>
                      <a:pt x="256" y="145"/>
                    </a:lnTo>
                    <a:lnTo>
                      <a:pt x="258" y="143"/>
                    </a:lnTo>
                    <a:lnTo>
                      <a:pt x="262" y="143"/>
                    </a:lnTo>
                    <a:lnTo>
                      <a:pt x="263" y="142"/>
                    </a:lnTo>
                    <a:lnTo>
                      <a:pt x="267" y="141"/>
                    </a:lnTo>
                    <a:lnTo>
                      <a:pt x="268" y="141"/>
                    </a:lnTo>
                    <a:lnTo>
                      <a:pt x="272" y="138"/>
                    </a:lnTo>
                    <a:lnTo>
                      <a:pt x="274" y="137"/>
                    </a:lnTo>
                    <a:lnTo>
                      <a:pt x="276" y="137"/>
                    </a:lnTo>
                    <a:lnTo>
                      <a:pt x="279" y="136"/>
                    </a:lnTo>
                    <a:lnTo>
                      <a:pt x="280" y="133"/>
                    </a:lnTo>
                    <a:lnTo>
                      <a:pt x="282" y="133"/>
                    </a:lnTo>
                    <a:lnTo>
                      <a:pt x="285" y="132"/>
                    </a:lnTo>
                    <a:lnTo>
                      <a:pt x="289" y="129"/>
                    </a:lnTo>
                    <a:lnTo>
                      <a:pt x="292" y="127"/>
                    </a:lnTo>
                    <a:lnTo>
                      <a:pt x="295" y="126"/>
                    </a:lnTo>
                    <a:lnTo>
                      <a:pt x="297" y="126"/>
                    </a:lnTo>
                    <a:lnTo>
                      <a:pt x="300" y="123"/>
                    </a:lnTo>
                    <a:lnTo>
                      <a:pt x="302" y="121"/>
                    </a:lnTo>
                    <a:lnTo>
                      <a:pt x="304" y="119"/>
                    </a:lnTo>
                    <a:lnTo>
                      <a:pt x="305" y="119"/>
                    </a:lnTo>
                    <a:lnTo>
                      <a:pt x="308" y="118"/>
                    </a:lnTo>
                    <a:lnTo>
                      <a:pt x="309" y="117"/>
                    </a:lnTo>
                    <a:lnTo>
                      <a:pt x="300" y="1"/>
                    </a:lnTo>
                    <a:lnTo>
                      <a:pt x="299" y="2"/>
                    </a:lnTo>
                    <a:lnTo>
                      <a:pt x="297" y="4"/>
                    </a:lnTo>
                    <a:lnTo>
                      <a:pt x="295" y="4"/>
                    </a:lnTo>
                    <a:lnTo>
                      <a:pt x="292" y="5"/>
                    </a:lnTo>
                    <a:lnTo>
                      <a:pt x="291" y="6"/>
                    </a:lnTo>
                    <a:lnTo>
                      <a:pt x="289" y="8"/>
                    </a:lnTo>
                    <a:lnTo>
                      <a:pt x="286" y="9"/>
                    </a:lnTo>
                    <a:lnTo>
                      <a:pt x="284" y="10"/>
                    </a:lnTo>
                    <a:lnTo>
                      <a:pt x="280" y="11"/>
                    </a:lnTo>
                    <a:lnTo>
                      <a:pt x="276" y="14"/>
                    </a:lnTo>
                    <a:lnTo>
                      <a:pt x="274" y="15"/>
                    </a:lnTo>
                    <a:lnTo>
                      <a:pt x="268" y="16"/>
                    </a:lnTo>
                    <a:lnTo>
                      <a:pt x="265" y="18"/>
                    </a:lnTo>
                    <a:lnTo>
                      <a:pt x="262" y="19"/>
                    </a:lnTo>
                    <a:lnTo>
                      <a:pt x="261" y="20"/>
                    </a:lnTo>
                    <a:lnTo>
                      <a:pt x="257" y="20"/>
                    </a:lnTo>
                    <a:lnTo>
                      <a:pt x="256" y="21"/>
                    </a:lnTo>
                    <a:lnTo>
                      <a:pt x="253" y="21"/>
                    </a:lnTo>
                    <a:lnTo>
                      <a:pt x="250" y="23"/>
                    </a:lnTo>
                    <a:lnTo>
                      <a:pt x="247" y="24"/>
                    </a:lnTo>
                    <a:lnTo>
                      <a:pt x="246" y="24"/>
                    </a:lnTo>
                    <a:lnTo>
                      <a:pt x="242" y="24"/>
                    </a:lnTo>
                    <a:lnTo>
                      <a:pt x="240" y="26"/>
                    </a:lnTo>
                    <a:lnTo>
                      <a:pt x="236" y="26"/>
                    </a:lnTo>
                    <a:lnTo>
                      <a:pt x="233" y="28"/>
                    </a:lnTo>
                    <a:lnTo>
                      <a:pt x="231" y="28"/>
                    </a:lnTo>
                    <a:lnTo>
                      <a:pt x="228" y="29"/>
                    </a:lnTo>
                    <a:lnTo>
                      <a:pt x="224" y="29"/>
                    </a:lnTo>
                    <a:lnTo>
                      <a:pt x="222" y="30"/>
                    </a:lnTo>
                    <a:lnTo>
                      <a:pt x="219" y="30"/>
                    </a:lnTo>
                    <a:lnTo>
                      <a:pt x="216" y="30"/>
                    </a:lnTo>
                    <a:lnTo>
                      <a:pt x="212" y="31"/>
                    </a:lnTo>
                    <a:lnTo>
                      <a:pt x="209" y="33"/>
                    </a:lnTo>
                    <a:lnTo>
                      <a:pt x="206" y="33"/>
                    </a:lnTo>
                    <a:lnTo>
                      <a:pt x="202" y="33"/>
                    </a:lnTo>
                    <a:lnTo>
                      <a:pt x="198" y="34"/>
                    </a:lnTo>
                    <a:lnTo>
                      <a:pt x="195" y="34"/>
                    </a:lnTo>
                    <a:lnTo>
                      <a:pt x="190" y="34"/>
                    </a:lnTo>
                    <a:lnTo>
                      <a:pt x="187" y="34"/>
                    </a:lnTo>
                    <a:lnTo>
                      <a:pt x="184" y="34"/>
                    </a:lnTo>
                    <a:lnTo>
                      <a:pt x="180" y="35"/>
                    </a:lnTo>
                    <a:lnTo>
                      <a:pt x="177" y="35"/>
                    </a:lnTo>
                    <a:lnTo>
                      <a:pt x="173" y="35"/>
                    </a:lnTo>
                    <a:lnTo>
                      <a:pt x="169" y="35"/>
                    </a:lnTo>
                    <a:lnTo>
                      <a:pt x="165" y="36"/>
                    </a:lnTo>
                    <a:lnTo>
                      <a:pt x="160" y="35"/>
                    </a:lnTo>
                    <a:lnTo>
                      <a:pt x="158" y="35"/>
                    </a:lnTo>
                    <a:lnTo>
                      <a:pt x="153" y="35"/>
                    </a:lnTo>
                    <a:lnTo>
                      <a:pt x="149" y="35"/>
                    </a:lnTo>
                    <a:lnTo>
                      <a:pt x="144" y="34"/>
                    </a:lnTo>
                    <a:lnTo>
                      <a:pt x="140" y="34"/>
                    </a:lnTo>
                    <a:lnTo>
                      <a:pt x="136" y="34"/>
                    </a:lnTo>
                    <a:lnTo>
                      <a:pt x="134" y="34"/>
                    </a:lnTo>
                    <a:lnTo>
                      <a:pt x="129" y="34"/>
                    </a:lnTo>
                    <a:lnTo>
                      <a:pt x="125" y="33"/>
                    </a:lnTo>
                    <a:lnTo>
                      <a:pt x="121" y="33"/>
                    </a:lnTo>
                    <a:lnTo>
                      <a:pt x="119" y="33"/>
                    </a:lnTo>
                    <a:lnTo>
                      <a:pt x="114" y="31"/>
                    </a:lnTo>
                    <a:lnTo>
                      <a:pt x="111" y="30"/>
                    </a:lnTo>
                    <a:lnTo>
                      <a:pt x="107" y="30"/>
                    </a:lnTo>
                    <a:lnTo>
                      <a:pt x="104" y="30"/>
                    </a:lnTo>
                    <a:lnTo>
                      <a:pt x="101" y="29"/>
                    </a:lnTo>
                    <a:lnTo>
                      <a:pt x="96" y="29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1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1" y="23"/>
                    </a:lnTo>
                    <a:lnTo>
                      <a:pt x="68" y="21"/>
                    </a:lnTo>
                    <a:lnTo>
                      <a:pt x="66" y="21"/>
                    </a:lnTo>
                    <a:lnTo>
                      <a:pt x="62" y="20"/>
                    </a:lnTo>
                    <a:lnTo>
                      <a:pt x="59" y="20"/>
                    </a:lnTo>
                    <a:lnTo>
                      <a:pt x="57" y="19"/>
                    </a:lnTo>
                    <a:lnTo>
                      <a:pt x="54" y="18"/>
                    </a:lnTo>
                    <a:lnTo>
                      <a:pt x="52" y="16"/>
                    </a:lnTo>
                    <a:lnTo>
                      <a:pt x="49" y="16"/>
                    </a:lnTo>
                    <a:lnTo>
                      <a:pt x="47" y="15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39" y="13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1" y="9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6" name="Freeform 295"/>
              <p:cNvSpPr>
                <a:spLocks noChangeAspect="1"/>
              </p:cNvSpPr>
              <p:nvPr/>
            </p:nvSpPr>
            <p:spPr bwMode="auto">
              <a:xfrm>
                <a:off x="2094" y="585"/>
                <a:ext cx="75" cy="38"/>
              </a:xfrm>
              <a:custGeom>
                <a:avLst/>
                <a:gdLst>
                  <a:gd name="T0" fmla="*/ 0 w 303"/>
                  <a:gd name="T1" fmla="*/ 0 h 151"/>
                  <a:gd name="T2" fmla="*/ 0 w 303"/>
                  <a:gd name="T3" fmla="*/ 0 h 151"/>
                  <a:gd name="T4" fmla="*/ 0 w 303"/>
                  <a:gd name="T5" fmla="*/ 0 h 151"/>
                  <a:gd name="T6" fmla="*/ 0 w 303"/>
                  <a:gd name="T7" fmla="*/ 0 h 151"/>
                  <a:gd name="T8" fmla="*/ 0 w 303"/>
                  <a:gd name="T9" fmla="*/ 0 h 151"/>
                  <a:gd name="T10" fmla="*/ 0 w 303"/>
                  <a:gd name="T11" fmla="*/ 0 h 151"/>
                  <a:gd name="T12" fmla="*/ 0 w 303"/>
                  <a:gd name="T13" fmla="*/ 0 h 151"/>
                  <a:gd name="T14" fmla="*/ 0 w 303"/>
                  <a:gd name="T15" fmla="*/ 0 h 151"/>
                  <a:gd name="T16" fmla="*/ 0 w 303"/>
                  <a:gd name="T17" fmla="*/ 0 h 151"/>
                  <a:gd name="T18" fmla="*/ 0 w 303"/>
                  <a:gd name="T19" fmla="*/ 0 h 151"/>
                  <a:gd name="T20" fmla="*/ 0 w 303"/>
                  <a:gd name="T21" fmla="*/ 0 h 151"/>
                  <a:gd name="T22" fmla="*/ 0 w 303"/>
                  <a:gd name="T23" fmla="*/ 0 h 151"/>
                  <a:gd name="T24" fmla="*/ 0 w 303"/>
                  <a:gd name="T25" fmla="*/ 0 h 151"/>
                  <a:gd name="T26" fmla="*/ 0 w 303"/>
                  <a:gd name="T27" fmla="*/ 0 h 151"/>
                  <a:gd name="T28" fmla="*/ 0 w 303"/>
                  <a:gd name="T29" fmla="*/ 0 h 151"/>
                  <a:gd name="T30" fmla="*/ 0 w 303"/>
                  <a:gd name="T31" fmla="*/ 0 h 151"/>
                  <a:gd name="T32" fmla="*/ 0 w 303"/>
                  <a:gd name="T33" fmla="*/ 0 h 151"/>
                  <a:gd name="T34" fmla="*/ 0 w 303"/>
                  <a:gd name="T35" fmla="*/ 0 h 151"/>
                  <a:gd name="T36" fmla="*/ 0 w 303"/>
                  <a:gd name="T37" fmla="*/ 0 h 151"/>
                  <a:gd name="T38" fmla="*/ 0 w 303"/>
                  <a:gd name="T39" fmla="*/ 0 h 151"/>
                  <a:gd name="T40" fmla="*/ 0 w 303"/>
                  <a:gd name="T41" fmla="*/ 0 h 151"/>
                  <a:gd name="T42" fmla="*/ 0 w 303"/>
                  <a:gd name="T43" fmla="*/ 0 h 151"/>
                  <a:gd name="T44" fmla="*/ 0 w 303"/>
                  <a:gd name="T45" fmla="*/ 0 h 151"/>
                  <a:gd name="T46" fmla="*/ 0 w 303"/>
                  <a:gd name="T47" fmla="*/ 0 h 151"/>
                  <a:gd name="T48" fmla="*/ 0 w 303"/>
                  <a:gd name="T49" fmla="*/ 0 h 151"/>
                  <a:gd name="T50" fmla="*/ 0 w 303"/>
                  <a:gd name="T51" fmla="*/ 0 h 151"/>
                  <a:gd name="T52" fmla="*/ 0 w 303"/>
                  <a:gd name="T53" fmla="*/ 0 h 151"/>
                  <a:gd name="T54" fmla="*/ 0 w 303"/>
                  <a:gd name="T55" fmla="*/ 0 h 151"/>
                  <a:gd name="T56" fmla="*/ 0 w 303"/>
                  <a:gd name="T57" fmla="*/ 0 h 151"/>
                  <a:gd name="T58" fmla="*/ 0 w 303"/>
                  <a:gd name="T59" fmla="*/ 0 h 151"/>
                  <a:gd name="T60" fmla="*/ 0 w 303"/>
                  <a:gd name="T61" fmla="*/ 0 h 151"/>
                  <a:gd name="T62" fmla="*/ 0 w 303"/>
                  <a:gd name="T63" fmla="*/ 0 h 151"/>
                  <a:gd name="T64" fmla="*/ 0 w 303"/>
                  <a:gd name="T65" fmla="*/ 0 h 151"/>
                  <a:gd name="T66" fmla="*/ 0 w 303"/>
                  <a:gd name="T67" fmla="*/ 0 h 151"/>
                  <a:gd name="T68" fmla="*/ 0 w 303"/>
                  <a:gd name="T69" fmla="*/ 0 h 151"/>
                  <a:gd name="T70" fmla="*/ 0 w 303"/>
                  <a:gd name="T71" fmla="*/ 0 h 151"/>
                  <a:gd name="T72" fmla="*/ 0 w 303"/>
                  <a:gd name="T73" fmla="*/ 0 h 151"/>
                  <a:gd name="T74" fmla="*/ 0 w 303"/>
                  <a:gd name="T75" fmla="*/ 0 h 151"/>
                  <a:gd name="T76" fmla="*/ 0 w 303"/>
                  <a:gd name="T77" fmla="*/ 0 h 151"/>
                  <a:gd name="T78" fmla="*/ 0 w 303"/>
                  <a:gd name="T79" fmla="*/ 0 h 151"/>
                  <a:gd name="T80" fmla="*/ 0 w 303"/>
                  <a:gd name="T81" fmla="*/ 0 h 151"/>
                  <a:gd name="T82" fmla="*/ 0 w 303"/>
                  <a:gd name="T83" fmla="*/ 0 h 151"/>
                  <a:gd name="T84" fmla="*/ 0 w 303"/>
                  <a:gd name="T85" fmla="*/ 0 h 151"/>
                  <a:gd name="T86" fmla="*/ 0 w 303"/>
                  <a:gd name="T87" fmla="*/ 0 h 151"/>
                  <a:gd name="T88" fmla="*/ 0 w 303"/>
                  <a:gd name="T89" fmla="*/ 0 h 151"/>
                  <a:gd name="T90" fmla="*/ 0 w 303"/>
                  <a:gd name="T91" fmla="*/ 0 h 151"/>
                  <a:gd name="T92" fmla="*/ 0 w 303"/>
                  <a:gd name="T93" fmla="*/ 0 h 151"/>
                  <a:gd name="T94" fmla="*/ 0 w 303"/>
                  <a:gd name="T95" fmla="*/ 0 h 151"/>
                  <a:gd name="T96" fmla="*/ 0 w 303"/>
                  <a:gd name="T97" fmla="*/ 0 h 151"/>
                  <a:gd name="T98" fmla="*/ 0 w 303"/>
                  <a:gd name="T99" fmla="*/ 0 h 151"/>
                  <a:gd name="T100" fmla="*/ 0 w 303"/>
                  <a:gd name="T101" fmla="*/ 0 h 151"/>
                  <a:gd name="T102" fmla="*/ 0 w 303"/>
                  <a:gd name="T103" fmla="*/ 0 h 151"/>
                  <a:gd name="T104" fmla="*/ 0 w 303"/>
                  <a:gd name="T105" fmla="*/ 0 h 151"/>
                  <a:gd name="T106" fmla="*/ 0 w 303"/>
                  <a:gd name="T107" fmla="*/ 0 h 151"/>
                  <a:gd name="T108" fmla="*/ 0 w 303"/>
                  <a:gd name="T109" fmla="*/ 0 h 1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3"/>
                  <a:gd name="T166" fmla="*/ 0 h 151"/>
                  <a:gd name="T167" fmla="*/ 303 w 303"/>
                  <a:gd name="T168" fmla="*/ 151 h 1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3" h="151">
                    <a:moveTo>
                      <a:pt x="96" y="4"/>
                    </a:moveTo>
                    <a:lnTo>
                      <a:pt x="91" y="4"/>
                    </a:lnTo>
                    <a:lnTo>
                      <a:pt x="86" y="6"/>
                    </a:lnTo>
                    <a:lnTo>
                      <a:pt x="81" y="6"/>
                    </a:lnTo>
                    <a:lnTo>
                      <a:pt x="76" y="9"/>
                    </a:lnTo>
                    <a:lnTo>
                      <a:pt x="73" y="10"/>
                    </a:lnTo>
                    <a:lnTo>
                      <a:pt x="69" y="11"/>
                    </a:lnTo>
                    <a:lnTo>
                      <a:pt x="64" y="14"/>
                    </a:lnTo>
                    <a:lnTo>
                      <a:pt x="60" y="15"/>
                    </a:lnTo>
                    <a:lnTo>
                      <a:pt x="55" y="16"/>
                    </a:lnTo>
                    <a:lnTo>
                      <a:pt x="52" y="19"/>
                    </a:lnTo>
                    <a:lnTo>
                      <a:pt x="47" y="20"/>
                    </a:lnTo>
                    <a:lnTo>
                      <a:pt x="45" y="21"/>
                    </a:lnTo>
                    <a:lnTo>
                      <a:pt x="42" y="24"/>
                    </a:lnTo>
                    <a:lnTo>
                      <a:pt x="37" y="26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30" y="31"/>
                    </a:lnTo>
                    <a:lnTo>
                      <a:pt x="26" y="33"/>
                    </a:lnTo>
                    <a:lnTo>
                      <a:pt x="25" y="35"/>
                    </a:lnTo>
                    <a:lnTo>
                      <a:pt x="22" y="38"/>
                    </a:lnTo>
                    <a:lnTo>
                      <a:pt x="20" y="39"/>
                    </a:lnTo>
                    <a:lnTo>
                      <a:pt x="17" y="40"/>
                    </a:lnTo>
                    <a:lnTo>
                      <a:pt x="15" y="43"/>
                    </a:lnTo>
                    <a:lnTo>
                      <a:pt x="13" y="44"/>
                    </a:lnTo>
                    <a:lnTo>
                      <a:pt x="10" y="48"/>
                    </a:lnTo>
                    <a:lnTo>
                      <a:pt x="7" y="53"/>
                    </a:lnTo>
                    <a:lnTo>
                      <a:pt x="6" y="54"/>
                    </a:lnTo>
                    <a:lnTo>
                      <a:pt x="3" y="57"/>
                    </a:lnTo>
                    <a:lnTo>
                      <a:pt x="3" y="58"/>
                    </a:lnTo>
                    <a:lnTo>
                      <a:pt x="3" y="60"/>
                    </a:lnTo>
                    <a:lnTo>
                      <a:pt x="1" y="64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1" y="88"/>
                    </a:lnTo>
                    <a:lnTo>
                      <a:pt x="3" y="93"/>
                    </a:lnTo>
                    <a:lnTo>
                      <a:pt x="3" y="97"/>
                    </a:lnTo>
                    <a:lnTo>
                      <a:pt x="7" y="100"/>
                    </a:lnTo>
                    <a:lnTo>
                      <a:pt x="10" y="104"/>
                    </a:lnTo>
                    <a:lnTo>
                      <a:pt x="12" y="107"/>
                    </a:lnTo>
                    <a:lnTo>
                      <a:pt x="16" y="111"/>
                    </a:lnTo>
                    <a:lnTo>
                      <a:pt x="20" y="113"/>
                    </a:lnTo>
                    <a:lnTo>
                      <a:pt x="22" y="116"/>
                    </a:lnTo>
                    <a:lnTo>
                      <a:pt x="25" y="118"/>
                    </a:lnTo>
                    <a:lnTo>
                      <a:pt x="26" y="119"/>
                    </a:lnTo>
                    <a:lnTo>
                      <a:pt x="30" y="121"/>
                    </a:lnTo>
                    <a:lnTo>
                      <a:pt x="31" y="122"/>
                    </a:lnTo>
                    <a:lnTo>
                      <a:pt x="34" y="123"/>
                    </a:lnTo>
                    <a:lnTo>
                      <a:pt x="35" y="124"/>
                    </a:lnTo>
                    <a:lnTo>
                      <a:pt x="37" y="127"/>
                    </a:lnTo>
                    <a:lnTo>
                      <a:pt x="41" y="128"/>
                    </a:lnTo>
                    <a:lnTo>
                      <a:pt x="44" y="129"/>
                    </a:lnTo>
                    <a:lnTo>
                      <a:pt x="46" y="129"/>
                    </a:lnTo>
                    <a:lnTo>
                      <a:pt x="49" y="132"/>
                    </a:lnTo>
                    <a:lnTo>
                      <a:pt x="52" y="133"/>
                    </a:lnTo>
                    <a:lnTo>
                      <a:pt x="55" y="133"/>
                    </a:lnTo>
                    <a:lnTo>
                      <a:pt x="57" y="136"/>
                    </a:lnTo>
                    <a:lnTo>
                      <a:pt x="61" y="136"/>
                    </a:lnTo>
                    <a:lnTo>
                      <a:pt x="65" y="138"/>
                    </a:lnTo>
                    <a:lnTo>
                      <a:pt x="68" y="138"/>
                    </a:lnTo>
                    <a:lnTo>
                      <a:pt x="70" y="139"/>
                    </a:lnTo>
                    <a:lnTo>
                      <a:pt x="74" y="141"/>
                    </a:lnTo>
                    <a:lnTo>
                      <a:pt x="76" y="141"/>
                    </a:lnTo>
                    <a:lnTo>
                      <a:pt x="80" y="142"/>
                    </a:lnTo>
                    <a:lnTo>
                      <a:pt x="84" y="143"/>
                    </a:lnTo>
                    <a:lnTo>
                      <a:pt x="86" y="143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8" y="146"/>
                    </a:lnTo>
                    <a:lnTo>
                      <a:pt x="102" y="146"/>
                    </a:lnTo>
                    <a:lnTo>
                      <a:pt x="105" y="146"/>
                    </a:lnTo>
                    <a:lnTo>
                      <a:pt x="107" y="147"/>
                    </a:lnTo>
                    <a:lnTo>
                      <a:pt x="112" y="147"/>
                    </a:lnTo>
                    <a:lnTo>
                      <a:pt x="114" y="148"/>
                    </a:lnTo>
                    <a:lnTo>
                      <a:pt x="118" y="148"/>
                    </a:lnTo>
                    <a:lnTo>
                      <a:pt x="123" y="150"/>
                    </a:lnTo>
                    <a:lnTo>
                      <a:pt x="125" y="150"/>
                    </a:lnTo>
                    <a:lnTo>
                      <a:pt x="129" y="150"/>
                    </a:lnTo>
                    <a:lnTo>
                      <a:pt x="133" y="150"/>
                    </a:lnTo>
                    <a:lnTo>
                      <a:pt x="137" y="150"/>
                    </a:lnTo>
                    <a:lnTo>
                      <a:pt x="141" y="150"/>
                    </a:lnTo>
                    <a:lnTo>
                      <a:pt x="144" y="151"/>
                    </a:lnTo>
                    <a:lnTo>
                      <a:pt x="148" y="151"/>
                    </a:lnTo>
                    <a:lnTo>
                      <a:pt x="151" y="151"/>
                    </a:lnTo>
                    <a:lnTo>
                      <a:pt x="156" y="151"/>
                    </a:lnTo>
                    <a:lnTo>
                      <a:pt x="158" y="151"/>
                    </a:lnTo>
                    <a:lnTo>
                      <a:pt x="162" y="150"/>
                    </a:lnTo>
                    <a:lnTo>
                      <a:pt x="166" y="150"/>
                    </a:lnTo>
                    <a:lnTo>
                      <a:pt x="170" y="150"/>
                    </a:lnTo>
                    <a:lnTo>
                      <a:pt x="173" y="150"/>
                    </a:lnTo>
                    <a:lnTo>
                      <a:pt x="177" y="148"/>
                    </a:lnTo>
                    <a:lnTo>
                      <a:pt x="181" y="148"/>
                    </a:lnTo>
                    <a:lnTo>
                      <a:pt x="185" y="147"/>
                    </a:lnTo>
                    <a:lnTo>
                      <a:pt x="187" y="147"/>
                    </a:lnTo>
                    <a:lnTo>
                      <a:pt x="192" y="147"/>
                    </a:lnTo>
                    <a:lnTo>
                      <a:pt x="195" y="146"/>
                    </a:lnTo>
                    <a:lnTo>
                      <a:pt x="197" y="146"/>
                    </a:lnTo>
                    <a:lnTo>
                      <a:pt x="202" y="146"/>
                    </a:lnTo>
                    <a:lnTo>
                      <a:pt x="205" y="144"/>
                    </a:lnTo>
                    <a:lnTo>
                      <a:pt x="209" y="143"/>
                    </a:lnTo>
                    <a:lnTo>
                      <a:pt x="212" y="143"/>
                    </a:lnTo>
                    <a:lnTo>
                      <a:pt x="216" y="143"/>
                    </a:lnTo>
                    <a:lnTo>
                      <a:pt x="219" y="141"/>
                    </a:lnTo>
                    <a:lnTo>
                      <a:pt x="222" y="141"/>
                    </a:lnTo>
                    <a:lnTo>
                      <a:pt x="226" y="141"/>
                    </a:lnTo>
                    <a:lnTo>
                      <a:pt x="229" y="139"/>
                    </a:lnTo>
                    <a:lnTo>
                      <a:pt x="231" y="138"/>
                    </a:lnTo>
                    <a:lnTo>
                      <a:pt x="236" y="138"/>
                    </a:lnTo>
                    <a:lnTo>
                      <a:pt x="239" y="136"/>
                    </a:lnTo>
                    <a:lnTo>
                      <a:pt x="241" y="136"/>
                    </a:lnTo>
                    <a:lnTo>
                      <a:pt x="244" y="133"/>
                    </a:lnTo>
                    <a:lnTo>
                      <a:pt x="248" y="133"/>
                    </a:lnTo>
                    <a:lnTo>
                      <a:pt x="250" y="131"/>
                    </a:lnTo>
                    <a:lnTo>
                      <a:pt x="254" y="129"/>
                    </a:lnTo>
                    <a:lnTo>
                      <a:pt x="255" y="128"/>
                    </a:lnTo>
                    <a:lnTo>
                      <a:pt x="259" y="128"/>
                    </a:lnTo>
                    <a:lnTo>
                      <a:pt x="261" y="127"/>
                    </a:lnTo>
                    <a:lnTo>
                      <a:pt x="264" y="124"/>
                    </a:lnTo>
                    <a:lnTo>
                      <a:pt x="266" y="123"/>
                    </a:lnTo>
                    <a:lnTo>
                      <a:pt x="268" y="122"/>
                    </a:lnTo>
                    <a:lnTo>
                      <a:pt x="270" y="121"/>
                    </a:lnTo>
                    <a:lnTo>
                      <a:pt x="273" y="119"/>
                    </a:lnTo>
                    <a:lnTo>
                      <a:pt x="274" y="118"/>
                    </a:lnTo>
                    <a:lnTo>
                      <a:pt x="278" y="117"/>
                    </a:lnTo>
                    <a:lnTo>
                      <a:pt x="279" y="116"/>
                    </a:lnTo>
                    <a:lnTo>
                      <a:pt x="282" y="113"/>
                    </a:lnTo>
                    <a:lnTo>
                      <a:pt x="284" y="111"/>
                    </a:lnTo>
                    <a:lnTo>
                      <a:pt x="288" y="107"/>
                    </a:lnTo>
                    <a:lnTo>
                      <a:pt x="290" y="104"/>
                    </a:lnTo>
                    <a:lnTo>
                      <a:pt x="294" y="102"/>
                    </a:lnTo>
                    <a:lnTo>
                      <a:pt x="295" y="98"/>
                    </a:lnTo>
                    <a:lnTo>
                      <a:pt x="298" y="95"/>
                    </a:lnTo>
                    <a:lnTo>
                      <a:pt x="299" y="93"/>
                    </a:lnTo>
                    <a:lnTo>
                      <a:pt x="300" y="89"/>
                    </a:lnTo>
                    <a:lnTo>
                      <a:pt x="302" y="85"/>
                    </a:lnTo>
                    <a:lnTo>
                      <a:pt x="303" y="83"/>
                    </a:lnTo>
                    <a:lnTo>
                      <a:pt x="303" y="79"/>
                    </a:lnTo>
                    <a:lnTo>
                      <a:pt x="303" y="75"/>
                    </a:lnTo>
                    <a:lnTo>
                      <a:pt x="303" y="72"/>
                    </a:lnTo>
                    <a:lnTo>
                      <a:pt x="302" y="68"/>
                    </a:lnTo>
                    <a:lnTo>
                      <a:pt x="300" y="64"/>
                    </a:lnTo>
                    <a:lnTo>
                      <a:pt x="300" y="62"/>
                    </a:lnTo>
                    <a:lnTo>
                      <a:pt x="298" y="58"/>
                    </a:lnTo>
                    <a:lnTo>
                      <a:pt x="297" y="54"/>
                    </a:lnTo>
                    <a:lnTo>
                      <a:pt x="294" y="50"/>
                    </a:lnTo>
                    <a:lnTo>
                      <a:pt x="290" y="46"/>
                    </a:lnTo>
                    <a:lnTo>
                      <a:pt x="288" y="43"/>
                    </a:lnTo>
                    <a:lnTo>
                      <a:pt x="284" y="39"/>
                    </a:lnTo>
                    <a:lnTo>
                      <a:pt x="282" y="38"/>
                    </a:lnTo>
                    <a:lnTo>
                      <a:pt x="280" y="35"/>
                    </a:lnTo>
                    <a:lnTo>
                      <a:pt x="278" y="33"/>
                    </a:lnTo>
                    <a:lnTo>
                      <a:pt x="277" y="31"/>
                    </a:lnTo>
                    <a:lnTo>
                      <a:pt x="274" y="30"/>
                    </a:lnTo>
                    <a:lnTo>
                      <a:pt x="272" y="28"/>
                    </a:lnTo>
                    <a:lnTo>
                      <a:pt x="269" y="26"/>
                    </a:lnTo>
                    <a:lnTo>
                      <a:pt x="266" y="26"/>
                    </a:lnTo>
                    <a:lnTo>
                      <a:pt x="265" y="24"/>
                    </a:lnTo>
                    <a:lnTo>
                      <a:pt x="263" y="24"/>
                    </a:lnTo>
                    <a:lnTo>
                      <a:pt x="261" y="23"/>
                    </a:lnTo>
                    <a:lnTo>
                      <a:pt x="259" y="21"/>
                    </a:lnTo>
                    <a:lnTo>
                      <a:pt x="256" y="20"/>
                    </a:lnTo>
                    <a:lnTo>
                      <a:pt x="254" y="19"/>
                    </a:lnTo>
                    <a:lnTo>
                      <a:pt x="251" y="18"/>
                    </a:lnTo>
                    <a:lnTo>
                      <a:pt x="250" y="16"/>
                    </a:lnTo>
                    <a:lnTo>
                      <a:pt x="248" y="15"/>
                    </a:lnTo>
                    <a:lnTo>
                      <a:pt x="245" y="14"/>
                    </a:lnTo>
                    <a:lnTo>
                      <a:pt x="244" y="14"/>
                    </a:lnTo>
                    <a:lnTo>
                      <a:pt x="241" y="14"/>
                    </a:lnTo>
                    <a:lnTo>
                      <a:pt x="238" y="11"/>
                    </a:lnTo>
                    <a:lnTo>
                      <a:pt x="236" y="10"/>
                    </a:lnTo>
                    <a:lnTo>
                      <a:pt x="234" y="9"/>
                    </a:lnTo>
                    <a:lnTo>
                      <a:pt x="231" y="9"/>
                    </a:lnTo>
                    <a:lnTo>
                      <a:pt x="229" y="9"/>
                    </a:lnTo>
                    <a:lnTo>
                      <a:pt x="226" y="7"/>
                    </a:lnTo>
                    <a:lnTo>
                      <a:pt x="225" y="6"/>
                    </a:lnTo>
                    <a:lnTo>
                      <a:pt x="221" y="6"/>
                    </a:lnTo>
                    <a:lnTo>
                      <a:pt x="220" y="5"/>
                    </a:lnTo>
                    <a:lnTo>
                      <a:pt x="217" y="5"/>
                    </a:lnTo>
                    <a:lnTo>
                      <a:pt x="215" y="4"/>
                    </a:lnTo>
                    <a:lnTo>
                      <a:pt x="212" y="4"/>
                    </a:lnTo>
                    <a:lnTo>
                      <a:pt x="210" y="4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2"/>
                    </a:lnTo>
                    <a:lnTo>
                      <a:pt x="198" y="1"/>
                    </a:lnTo>
                    <a:lnTo>
                      <a:pt x="196" y="1"/>
                    </a:lnTo>
                    <a:lnTo>
                      <a:pt x="193" y="1"/>
                    </a:lnTo>
                    <a:lnTo>
                      <a:pt x="191" y="1"/>
                    </a:lnTo>
                    <a:lnTo>
                      <a:pt x="187" y="1"/>
                    </a:lnTo>
                    <a:lnTo>
                      <a:pt x="185" y="1"/>
                    </a:lnTo>
                    <a:lnTo>
                      <a:pt x="182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3" y="0"/>
                    </a:lnTo>
                    <a:lnTo>
                      <a:pt x="170" y="0"/>
                    </a:lnTo>
                    <a:lnTo>
                      <a:pt x="167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3" y="1"/>
                    </a:lnTo>
                    <a:lnTo>
                      <a:pt x="119" y="1"/>
                    </a:lnTo>
                    <a:lnTo>
                      <a:pt x="115" y="1"/>
                    </a:lnTo>
                    <a:lnTo>
                      <a:pt x="112" y="1"/>
                    </a:lnTo>
                    <a:lnTo>
                      <a:pt x="109" y="1"/>
                    </a:lnTo>
                    <a:lnTo>
                      <a:pt x="105" y="2"/>
                    </a:lnTo>
                    <a:lnTo>
                      <a:pt x="100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7" name="Freeform 296"/>
              <p:cNvSpPr>
                <a:spLocks noChangeAspect="1"/>
              </p:cNvSpPr>
              <p:nvPr/>
            </p:nvSpPr>
            <p:spPr bwMode="auto">
              <a:xfrm>
                <a:off x="2058" y="665"/>
                <a:ext cx="153" cy="45"/>
              </a:xfrm>
              <a:custGeom>
                <a:avLst/>
                <a:gdLst>
                  <a:gd name="T0" fmla="*/ 0 w 611"/>
                  <a:gd name="T1" fmla="*/ 0 h 182"/>
                  <a:gd name="T2" fmla="*/ 0 w 611"/>
                  <a:gd name="T3" fmla="*/ 0 h 182"/>
                  <a:gd name="T4" fmla="*/ 0 w 611"/>
                  <a:gd name="T5" fmla="*/ 0 h 182"/>
                  <a:gd name="T6" fmla="*/ 0 w 611"/>
                  <a:gd name="T7" fmla="*/ 0 h 182"/>
                  <a:gd name="T8" fmla="*/ 0 w 611"/>
                  <a:gd name="T9" fmla="*/ 0 h 182"/>
                  <a:gd name="T10" fmla="*/ 0 w 611"/>
                  <a:gd name="T11" fmla="*/ 0 h 182"/>
                  <a:gd name="T12" fmla="*/ 0 w 611"/>
                  <a:gd name="T13" fmla="*/ 0 h 182"/>
                  <a:gd name="T14" fmla="*/ 0 w 611"/>
                  <a:gd name="T15" fmla="*/ 0 h 182"/>
                  <a:gd name="T16" fmla="*/ 0 w 611"/>
                  <a:gd name="T17" fmla="*/ 0 h 182"/>
                  <a:gd name="T18" fmla="*/ 0 w 611"/>
                  <a:gd name="T19" fmla="*/ 0 h 182"/>
                  <a:gd name="T20" fmla="*/ 0 w 611"/>
                  <a:gd name="T21" fmla="*/ 0 h 182"/>
                  <a:gd name="T22" fmla="*/ 0 w 611"/>
                  <a:gd name="T23" fmla="*/ 0 h 182"/>
                  <a:gd name="T24" fmla="*/ 0 w 611"/>
                  <a:gd name="T25" fmla="*/ 0 h 182"/>
                  <a:gd name="T26" fmla="*/ 0 w 611"/>
                  <a:gd name="T27" fmla="*/ 0 h 182"/>
                  <a:gd name="T28" fmla="*/ 0 w 611"/>
                  <a:gd name="T29" fmla="*/ 0 h 182"/>
                  <a:gd name="T30" fmla="*/ 0 w 611"/>
                  <a:gd name="T31" fmla="*/ 0 h 182"/>
                  <a:gd name="T32" fmla="*/ 0 w 611"/>
                  <a:gd name="T33" fmla="*/ 0 h 182"/>
                  <a:gd name="T34" fmla="*/ 0 w 611"/>
                  <a:gd name="T35" fmla="*/ 0 h 182"/>
                  <a:gd name="T36" fmla="*/ 0 w 611"/>
                  <a:gd name="T37" fmla="*/ 0 h 182"/>
                  <a:gd name="T38" fmla="*/ 0 w 611"/>
                  <a:gd name="T39" fmla="*/ 0 h 182"/>
                  <a:gd name="T40" fmla="*/ 0 w 611"/>
                  <a:gd name="T41" fmla="*/ 0 h 182"/>
                  <a:gd name="T42" fmla="*/ 0 w 611"/>
                  <a:gd name="T43" fmla="*/ 0 h 182"/>
                  <a:gd name="T44" fmla="*/ 0 w 611"/>
                  <a:gd name="T45" fmla="*/ 0 h 182"/>
                  <a:gd name="T46" fmla="*/ 0 w 611"/>
                  <a:gd name="T47" fmla="*/ 0 h 182"/>
                  <a:gd name="T48" fmla="*/ 0 w 611"/>
                  <a:gd name="T49" fmla="*/ 0 h 182"/>
                  <a:gd name="T50" fmla="*/ 0 w 611"/>
                  <a:gd name="T51" fmla="*/ 0 h 182"/>
                  <a:gd name="T52" fmla="*/ 0 w 611"/>
                  <a:gd name="T53" fmla="*/ 0 h 182"/>
                  <a:gd name="T54" fmla="*/ 0 w 611"/>
                  <a:gd name="T55" fmla="*/ 0 h 182"/>
                  <a:gd name="T56" fmla="*/ 0 w 611"/>
                  <a:gd name="T57" fmla="*/ 0 h 182"/>
                  <a:gd name="T58" fmla="*/ 0 w 611"/>
                  <a:gd name="T59" fmla="*/ 0 h 182"/>
                  <a:gd name="T60" fmla="*/ 0 w 611"/>
                  <a:gd name="T61" fmla="*/ 0 h 182"/>
                  <a:gd name="T62" fmla="*/ 0 w 611"/>
                  <a:gd name="T63" fmla="*/ 0 h 182"/>
                  <a:gd name="T64" fmla="*/ 0 w 611"/>
                  <a:gd name="T65" fmla="*/ 0 h 182"/>
                  <a:gd name="T66" fmla="*/ 0 w 611"/>
                  <a:gd name="T67" fmla="*/ 0 h 182"/>
                  <a:gd name="T68" fmla="*/ 0 w 611"/>
                  <a:gd name="T69" fmla="*/ 0 h 182"/>
                  <a:gd name="T70" fmla="*/ 0 w 611"/>
                  <a:gd name="T71" fmla="*/ 0 h 182"/>
                  <a:gd name="T72" fmla="*/ 0 w 611"/>
                  <a:gd name="T73" fmla="*/ 0 h 182"/>
                  <a:gd name="T74" fmla="*/ 0 w 611"/>
                  <a:gd name="T75" fmla="*/ 0 h 182"/>
                  <a:gd name="T76" fmla="*/ 0 w 611"/>
                  <a:gd name="T77" fmla="*/ 0 h 182"/>
                  <a:gd name="T78" fmla="*/ 0 w 611"/>
                  <a:gd name="T79" fmla="*/ 0 h 182"/>
                  <a:gd name="T80" fmla="*/ 0 w 611"/>
                  <a:gd name="T81" fmla="*/ 0 h 182"/>
                  <a:gd name="T82" fmla="*/ 0 w 611"/>
                  <a:gd name="T83" fmla="*/ 0 h 182"/>
                  <a:gd name="T84" fmla="*/ 0 w 611"/>
                  <a:gd name="T85" fmla="*/ 0 h 182"/>
                  <a:gd name="T86" fmla="*/ 0 w 611"/>
                  <a:gd name="T87" fmla="*/ 0 h 182"/>
                  <a:gd name="T88" fmla="*/ 0 w 611"/>
                  <a:gd name="T89" fmla="*/ 0 h 182"/>
                  <a:gd name="T90" fmla="*/ 0 w 611"/>
                  <a:gd name="T91" fmla="*/ 0 h 182"/>
                  <a:gd name="T92" fmla="*/ 0 w 611"/>
                  <a:gd name="T93" fmla="*/ 0 h 182"/>
                  <a:gd name="T94" fmla="*/ 0 w 611"/>
                  <a:gd name="T95" fmla="*/ 0 h 182"/>
                  <a:gd name="T96" fmla="*/ 0 w 611"/>
                  <a:gd name="T97" fmla="*/ 0 h 182"/>
                  <a:gd name="T98" fmla="*/ 0 w 611"/>
                  <a:gd name="T99" fmla="*/ 0 h 182"/>
                  <a:gd name="T100" fmla="*/ 0 w 611"/>
                  <a:gd name="T101" fmla="*/ 0 h 182"/>
                  <a:gd name="T102" fmla="*/ 0 w 611"/>
                  <a:gd name="T103" fmla="*/ 0 h 182"/>
                  <a:gd name="T104" fmla="*/ 0 w 611"/>
                  <a:gd name="T105" fmla="*/ 0 h 182"/>
                  <a:gd name="T106" fmla="*/ 0 w 611"/>
                  <a:gd name="T107" fmla="*/ 0 h 182"/>
                  <a:gd name="T108" fmla="*/ 0 w 611"/>
                  <a:gd name="T109" fmla="*/ 0 h 182"/>
                  <a:gd name="T110" fmla="*/ 0 w 611"/>
                  <a:gd name="T111" fmla="*/ 0 h 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1"/>
                  <a:gd name="T169" fmla="*/ 0 h 182"/>
                  <a:gd name="T170" fmla="*/ 611 w 611"/>
                  <a:gd name="T171" fmla="*/ 182 h 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1" h="182">
                    <a:moveTo>
                      <a:pt x="52" y="13"/>
                    </a:moveTo>
                    <a:lnTo>
                      <a:pt x="50" y="13"/>
                    </a:lnTo>
                    <a:lnTo>
                      <a:pt x="47" y="14"/>
                    </a:lnTo>
                    <a:lnTo>
                      <a:pt x="44" y="14"/>
                    </a:lnTo>
                    <a:lnTo>
                      <a:pt x="40" y="16"/>
                    </a:lnTo>
                    <a:lnTo>
                      <a:pt x="39" y="18"/>
                    </a:lnTo>
                    <a:lnTo>
                      <a:pt x="36" y="19"/>
                    </a:lnTo>
                    <a:lnTo>
                      <a:pt x="34" y="20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7" y="29"/>
                    </a:lnTo>
                    <a:lnTo>
                      <a:pt x="16" y="30"/>
                    </a:lnTo>
                    <a:lnTo>
                      <a:pt x="13" y="31"/>
                    </a:lnTo>
                    <a:lnTo>
                      <a:pt x="10" y="34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1" y="46"/>
                    </a:lnTo>
                    <a:lnTo>
                      <a:pt x="13" y="48"/>
                    </a:lnTo>
                    <a:lnTo>
                      <a:pt x="17" y="49"/>
                    </a:lnTo>
                    <a:lnTo>
                      <a:pt x="21" y="51"/>
                    </a:lnTo>
                    <a:lnTo>
                      <a:pt x="25" y="53"/>
                    </a:lnTo>
                    <a:lnTo>
                      <a:pt x="28" y="55"/>
                    </a:lnTo>
                    <a:lnTo>
                      <a:pt x="34" y="56"/>
                    </a:lnTo>
                    <a:lnTo>
                      <a:pt x="37" y="59"/>
                    </a:lnTo>
                    <a:lnTo>
                      <a:pt x="42" y="63"/>
                    </a:lnTo>
                    <a:lnTo>
                      <a:pt x="47" y="65"/>
                    </a:lnTo>
                    <a:lnTo>
                      <a:pt x="52" y="67"/>
                    </a:lnTo>
                    <a:lnTo>
                      <a:pt x="57" y="69"/>
                    </a:lnTo>
                    <a:lnTo>
                      <a:pt x="62" y="73"/>
                    </a:lnTo>
                    <a:lnTo>
                      <a:pt x="69" y="75"/>
                    </a:lnTo>
                    <a:lnTo>
                      <a:pt x="74" y="78"/>
                    </a:lnTo>
                    <a:lnTo>
                      <a:pt x="80" y="82"/>
                    </a:lnTo>
                    <a:lnTo>
                      <a:pt x="86" y="85"/>
                    </a:lnTo>
                    <a:lnTo>
                      <a:pt x="93" y="88"/>
                    </a:lnTo>
                    <a:lnTo>
                      <a:pt x="99" y="92"/>
                    </a:lnTo>
                    <a:lnTo>
                      <a:pt x="105" y="94"/>
                    </a:lnTo>
                    <a:lnTo>
                      <a:pt x="112" y="98"/>
                    </a:lnTo>
                    <a:lnTo>
                      <a:pt x="118" y="102"/>
                    </a:lnTo>
                    <a:lnTo>
                      <a:pt x="124" y="104"/>
                    </a:lnTo>
                    <a:lnTo>
                      <a:pt x="132" y="108"/>
                    </a:lnTo>
                    <a:lnTo>
                      <a:pt x="138" y="112"/>
                    </a:lnTo>
                    <a:lnTo>
                      <a:pt x="144" y="114"/>
                    </a:lnTo>
                    <a:lnTo>
                      <a:pt x="151" y="117"/>
                    </a:lnTo>
                    <a:lnTo>
                      <a:pt x="157" y="121"/>
                    </a:lnTo>
                    <a:lnTo>
                      <a:pt x="164" y="124"/>
                    </a:lnTo>
                    <a:lnTo>
                      <a:pt x="171" y="127"/>
                    </a:lnTo>
                    <a:lnTo>
                      <a:pt x="176" y="131"/>
                    </a:lnTo>
                    <a:lnTo>
                      <a:pt x="183" y="134"/>
                    </a:lnTo>
                    <a:lnTo>
                      <a:pt x="188" y="137"/>
                    </a:lnTo>
                    <a:lnTo>
                      <a:pt x="196" y="139"/>
                    </a:lnTo>
                    <a:lnTo>
                      <a:pt x="201" y="143"/>
                    </a:lnTo>
                    <a:lnTo>
                      <a:pt x="207" y="146"/>
                    </a:lnTo>
                    <a:lnTo>
                      <a:pt x="214" y="148"/>
                    </a:lnTo>
                    <a:lnTo>
                      <a:pt x="220" y="151"/>
                    </a:lnTo>
                    <a:lnTo>
                      <a:pt x="225" y="155"/>
                    </a:lnTo>
                    <a:lnTo>
                      <a:pt x="230" y="157"/>
                    </a:lnTo>
                    <a:lnTo>
                      <a:pt x="235" y="161"/>
                    </a:lnTo>
                    <a:lnTo>
                      <a:pt x="240" y="162"/>
                    </a:lnTo>
                    <a:lnTo>
                      <a:pt x="245" y="165"/>
                    </a:lnTo>
                    <a:lnTo>
                      <a:pt x="250" y="167"/>
                    </a:lnTo>
                    <a:lnTo>
                      <a:pt x="254" y="168"/>
                    </a:lnTo>
                    <a:lnTo>
                      <a:pt x="258" y="171"/>
                    </a:lnTo>
                    <a:lnTo>
                      <a:pt x="263" y="172"/>
                    </a:lnTo>
                    <a:lnTo>
                      <a:pt x="265" y="173"/>
                    </a:lnTo>
                    <a:lnTo>
                      <a:pt x="269" y="176"/>
                    </a:lnTo>
                    <a:lnTo>
                      <a:pt x="273" y="177"/>
                    </a:lnTo>
                    <a:lnTo>
                      <a:pt x="275" y="178"/>
                    </a:lnTo>
                    <a:lnTo>
                      <a:pt x="277" y="180"/>
                    </a:lnTo>
                    <a:lnTo>
                      <a:pt x="279" y="181"/>
                    </a:lnTo>
                    <a:lnTo>
                      <a:pt x="282" y="181"/>
                    </a:lnTo>
                    <a:lnTo>
                      <a:pt x="284" y="182"/>
                    </a:lnTo>
                    <a:lnTo>
                      <a:pt x="287" y="181"/>
                    </a:lnTo>
                    <a:lnTo>
                      <a:pt x="289" y="181"/>
                    </a:lnTo>
                    <a:lnTo>
                      <a:pt x="292" y="180"/>
                    </a:lnTo>
                    <a:lnTo>
                      <a:pt x="294" y="178"/>
                    </a:lnTo>
                    <a:lnTo>
                      <a:pt x="297" y="177"/>
                    </a:lnTo>
                    <a:lnTo>
                      <a:pt x="300" y="176"/>
                    </a:lnTo>
                    <a:lnTo>
                      <a:pt x="304" y="173"/>
                    </a:lnTo>
                    <a:lnTo>
                      <a:pt x="308" y="172"/>
                    </a:lnTo>
                    <a:lnTo>
                      <a:pt x="312" y="171"/>
                    </a:lnTo>
                    <a:lnTo>
                      <a:pt x="318" y="168"/>
                    </a:lnTo>
                    <a:lnTo>
                      <a:pt x="323" y="166"/>
                    </a:lnTo>
                    <a:lnTo>
                      <a:pt x="328" y="165"/>
                    </a:lnTo>
                    <a:lnTo>
                      <a:pt x="333" y="161"/>
                    </a:lnTo>
                    <a:lnTo>
                      <a:pt x="338" y="158"/>
                    </a:lnTo>
                    <a:lnTo>
                      <a:pt x="345" y="156"/>
                    </a:lnTo>
                    <a:lnTo>
                      <a:pt x="351" y="153"/>
                    </a:lnTo>
                    <a:lnTo>
                      <a:pt x="357" y="151"/>
                    </a:lnTo>
                    <a:lnTo>
                      <a:pt x="365" y="148"/>
                    </a:lnTo>
                    <a:lnTo>
                      <a:pt x="371" y="144"/>
                    </a:lnTo>
                    <a:lnTo>
                      <a:pt x="379" y="142"/>
                    </a:lnTo>
                    <a:lnTo>
                      <a:pt x="385" y="138"/>
                    </a:lnTo>
                    <a:lnTo>
                      <a:pt x="392" y="136"/>
                    </a:lnTo>
                    <a:lnTo>
                      <a:pt x="400" y="132"/>
                    </a:lnTo>
                    <a:lnTo>
                      <a:pt x="406" y="128"/>
                    </a:lnTo>
                    <a:lnTo>
                      <a:pt x="414" y="126"/>
                    </a:lnTo>
                    <a:lnTo>
                      <a:pt x="423" y="122"/>
                    </a:lnTo>
                    <a:lnTo>
                      <a:pt x="429" y="117"/>
                    </a:lnTo>
                    <a:lnTo>
                      <a:pt x="436" y="114"/>
                    </a:lnTo>
                    <a:lnTo>
                      <a:pt x="444" y="112"/>
                    </a:lnTo>
                    <a:lnTo>
                      <a:pt x="452" y="108"/>
                    </a:lnTo>
                    <a:lnTo>
                      <a:pt x="459" y="104"/>
                    </a:lnTo>
                    <a:lnTo>
                      <a:pt x="467" y="100"/>
                    </a:lnTo>
                    <a:lnTo>
                      <a:pt x="474" y="97"/>
                    </a:lnTo>
                    <a:lnTo>
                      <a:pt x="482" y="93"/>
                    </a:lnTo>
                    <a:lnTo>
                      <a:pt x="489" y="90"/>
                    </a:lnTo>
                    <a:lnTo>
                      <a:pt x="497" y="87"/>
                    </a:lnTo>
                    <a:lnTo>
                      <a:pt x="504" y="83"/>
                    </a:lnTo>
                    <a:lnTo>
                      <a:pt x="511" y="80"/>
                    </a:lnTo>
                    <a:lnTo>
                      <a:pt x="518" y="77"/>
                    </a:lnTo>
                    <a:lnTo>
                      <a:pt x="525" y="73"/>
                    </a:lnTo>
                    <a:lnTo>
                      <a:pt x="532" y="70"/>
                    </a:lnTo>
                    <a:lnTo>
                      <a:pt x="538" y="67"/>
                    </a:lnTo>
                    <a:lnTo>
                      <a:pt x="545" y="64"/>
                    </a:lnTo>
                    <a:lnTo>
                      <a:pt x="551" y="60"/>
                    </a:lnTo>
                    <a:lnTo>
                      <a:pt x="556" y="58"/>
                    </a:lnTo>
                    <a:lnTo>
                      <a:pt x="562" y="55"/>
                    </a:lnTo>
                    <a:lnTo>
                      <a:pt x="567" y="53"/>
                    </a:lnTo>
                    <a:lnTo>
                      <a:pt x="572" y="50"/>
                    </a:lnTo>
                    <a:lnTo>
                      <a:pt x="577" y="48"/>
                    </a:lnTo>
                    <a:lnTo>
                      <a:pt x="582" y="45"/>
                    </a:lnTo>
                    <a:lnTo>
                      <a:pt x="586" y="43"/>
                    </a:lnTo>
                    <a:lnTo>
                      <a:pt x="591" y="41"/>
                    </a:lnTo>
                    <a:lnTo>
                      <a:pt x="595" y="39"/>
                    </a:lnTo>
                    <a:lnTo>
                      <a:pt x="598" y="38"/>
                    </a:lnTo>
                    <a:lnTo>
                      <a:pt x="601" y="35"/>
                    </a:lnTo>
                    <a:lnTo>
                      <a:pt x="603" y="34"/>
                    </a:lnTo>
                    <a:lnTo>
                      <a:pt x="605" y="33"/>
                    </a:lnTo>
                    <a:lnTo>
                      <a:pt x="608" y="33"/>
                    </a:lnTo>
                    <a:lnTo>
                      <a:pt x="609" y="30"/>
                    </a:lnTo>
                    <a:lnTo>
                      <a:pt x="611" y="30"/>
                    </a:lnTo>
                    <a:lnTo>
                      <a:pt x="609" y="29"/>
                    </a:lnTo>
                    <a:lnTo>
                      <a:pt x="605" y="28"/>
                    </a:lnTo>
                    <a:lnTo>
                      <a:pt x="604" y="26"/>
                    </a:lnTo>
                    <a:lnTo>
                      <a:pt x="601" y="25"/>
                    </a:lnTo>
                    <a:lnTo>
                      <a:pt x="600" y="24"/>
                    </a:lnTo>
                    <a:lnTo>
                      <a:pt x="598" y="24"/>
                    </a:lnTo>
                    <a:lnTo>
                      <a:pt x="595" y="21"/>
                    </a:lnTo>
                    <a:lnTo>
                      <a:pt x="593" y="21"/>
                    </a:lnTo>
                    <a:lnTo>
                      <a:pt x="590" y="19"/>
                    </a:lnTo>
                    <a:lnTo>
                      <a:pt x="588" y="19"/>
                    </a:lnTo>
                    <a:lnTo>
                      <a:pt x="585" y="16"/>
                    </a:lnTo>
                    <a:lnTo>
                      <a:pt x="581" y="16"/>
                    </a:lnTo>
                    <a:lnTo>
                      <a:pt x="579" y="14"/>
                    </a:lnTo>
                    <a:lnTo>
                      <a:pt x="576" y="13"/>
                    </a:lnTo>
                    <a:lnTo>
                      <a:pt x="574" y="11"/>
                    </a:lnTo>
                    <a:lnTo>
                      <a:pt x="570" y="10"/>
                    </a:lnTo>
                    <a:lnTo>
                      <a:pt x="567" y="9"/>
                    </a:lnTo>
                    <a:lnTo>
                      <a:pt x="566" y="7"/>
                    </a:lnTo>
                    <a:lnTo>
                      <a:pt x="564" y="6"/>
                    </a:lnTo>
                    <a:lnTo>
                      <a:pt x="561" y="5"/>
                    </a:lnTo>
                    <a:lnTo>
                      <a:pt x="559" y="4"/>
                    </a:lnTo>
                    <a:lnTo>
                      <a:pt x="557" y="4"/>
                    </a:lnTo>
                    <a:lnTo>
                      <a:pt x="554" y="1"/>
                    </a:lnTo>
                    <a:lnTo>
                      <a:pt x="551" y="0"/>
                    </a:lnTo>
                    <a:lnTo>
                      <a:pt x="550" y="0"/>
                    </a:lnTo>
                    <a:lnTo>
                      <a:pt x="547" y="0"/>
                    </a:lnTo>
                    <a:lnTo>
                      <a:pt x="547" y="4"/>
                    </a:lnTo>
                    <a:lnTo>
                      <a:pt x="546" y="4"/>
                    </a:lnTo>
                    <a:lnTo>
                      <a:pt x="545" y="6"/>
                    </a:lnTo>
                    <a:lnTo>
                      <a:pt x="543" y="9"/>
                    </a:lnTo>
                    <a:lnTo>
                      <a:pt x="542" y="11"/>
                    </a:lnTo>
                    <a:lnTo>
                      <a:pt x="541" y="14"/>
                    </a:lnTo>
                    <a:lnTo>
                      <a:pt x="538" y="16"/>
                    </a:lnTo>
                    <a:lnTo>
                      <a:pt x="536" y="19"/>
                    </a:lnTo>
                    <a:lnTo>
                      <a:pt x="535" y="21"/>
                    </a:lnTo>
                    <a:lnTo>
                      <a:pt x="532" y="25"/>
                    </a:lnTo>
                    <a:lnTo>
                      <a:pt x="528" y="29"/>
                    </a:lnTo>
                    <a:lnTo>
                      <a:pt x="526" y="31"/>
                    </a:lnTo>
                    <a:lnTo>
                      <a:pt x="523" y="34"/>
                    </a:lnTo>
                    <a:lnTo>
                      <a:pt x="521" y="35"/>
                    </a:lnTo>
                    <a:lnTo>
                      <a:pt x="518" y="39"/>
                    </a:lnTo>
                    <a:lnTo>
                      <a:pt x="516" y="39"/>
                    </a:lnTo>
                    <a:lnTo>
                      <a:pt x="513" y="40"/>
                    </a:lnTo>
                    <a:lnTo>
                      <a:pt x="511" y="41"/>
                    </a:lnTo>
                    <a:lnTo>
                      <a:pt x="508" y="43"/>
                    </a:lnTo>
                    <a:lnTo>
                      <a:pt x="506" y="45"/>
                    </a:lnTo>
                    <a:lnTo>
                      <a:pt x="503" y="45"/>
                    </a:lnTo>
                    <a:lnTo>
                      <a:pt x="499" y="48"/>
                    </a:lnTo>
                    <a:lnTo>
                      <a:pt x="497" y="49"/>
                    </a:lnTo>
                    <a:lnTo>
                      <a:pt x="494" y="51"/>
                    </a:lnTo>
                    <a:lnTo>
                      <a:pt x="491" y="53"/>
                    </a:lnTo>
                    <a:lnTo>
                      <a:pt x="487" y="55"/>
                    </a:lnTo>
                    <a:lnTo>
                      <a:pt x="483" y="56"/>
                    </a:lnTo>
                    <a:lnTo>
                      <a:pt x="479" y="58"/>
                    </a:lnTo>
                    <a:lnTo>
                      <a:pt x="474" y="60"/>
                    </a:lnTo>
                    <a:lnTo>
                      <a:pt x="470" y="63"/>
                    </a:lnTo>
                    <a:lnTo>
                      <a:pt x="467" y="65"/>
                    </a:lnTo>
                    <a:lnTo>
                      <a:pt x="462" y="67"/>
                    </a:lnTo>
                    <a:lnTo>
                      <a:pt x="458" y="68"/>
                    </a:lnTo>
                    <a:lnTo>
                      <a:pt x="453" y="70"/>
                    </a:lnTo>
                    <a:lnTo>
                      <a:pt x="449" y="73"/>
                    </a:lnTo>
                    <a:lnTo>
                      <a:pt x="444" y="75"/>
                    </a:lnTo>
                    <a:lnTo>
                      <a:pt x="439" y="77"/>
                    </a:lnTo>
                    <a:lnTo>
                      <a:pt x="435" y="79"/>
                    </a:lnTo>
                    <a:lnTo>
                      <a:pt x="430" y="82"/>
                    </a:lnTo>
                    <a:lnTo>
                      <a:pt x="425" y="84"/>
                    </a:lnTo>
                    <a:lnTo>
                      <a:pt x="420" y="85"/>
                    </a:lnTo>
                    <a:lnTo>
                      <a:pt x="415" y="88"/>
                    </a:lnTo>
                    <a:lnTo>
                      <a:pt x="411" y="90"/>
                    </a:lnTo>
                    <a:lnTo>
                      <a:pt x="405" y="92"/>
                    </a:lnTo>
                    <a:lnTo>
                      <a:pt x="401" y="94"/>
                    </a:lnTo>
                    <a:lnTo>
                      <a:pt x="395" y="97"/>
                    </a:lnTo>
                    <a:lnTo>
                      <a:pt x="391" y="99"/>
                    </a:lnTo>
                    <a:lnTo>
                      <a:pt x="385" y="100"/>
                    </a:lnTo>
                    <a:lnTo>
                      <a:pt x="381" y="103"/>
                    </a:lnTo>
                    <a:lnTo>
                      <a:pt x="375" y="104"/>
                    </a:lnTo>
                    <a:lnTo>
                      <a:pt x="371" y="107"/>
                    </a:lnTo>
                    <a:lnTo>
                      <a:pt x="366" y="109"/>
                    </a:lnTo>
                    <a:lnTo>
                      <a:pt x="361" y="111"/>
                    </a:lnTo>
                    <a:lnTo>
                      <a:pt x="357" y="112"/>
                    </a:lnTo>
                    <a:lnTo>
                      <a:pt x="353" y="114"/>
                    </a:lnTo>
                    <a:lnTo>
                      <a:pt x="348" y="116"/>
                    </a:lnTo>
                    <a:lnTo>
                      <a:pt x="343" y="117"/>
                    </a:lnTo>
                    <a:lnTo>
                      <a:pt x="339" y="119"/>
                    </a:lnTo>
                    <a:lnTo>
                      <a:pt x="336" y="121"/>
                    </a:lnTo>
                    <a:lnTo>
                      <a:pt x="331" y="122"/>
                    </a:lnTo>
                    <a:lnTo>
                      <a:pt x="327" y="122"/>
                    </a:lnTo>
                    <a:lnTo>
                      <a:pt x="323" y="123"/>
                    </a:lnTo>
                    <a:lnTo>
                      <a:pt x="319" y="126"/>
                    </a:lnTo>
                    <a:lnTo>
                      <a:pt x="316" y="126"/>
                    </a:lnTo>
                    <a:lnTo>
                      <a:pt x="312" y="127"/>
                    </a:lnTo>
                    <a:lnTo>
                      <a:pt x="309" y="127"/>
                    </a:lnTo>
                    <a:lnTo>
                      <a:pt x="305" y="128"/>
                    </a:lnTo>
                    <a:lnTo>
                      <a:pt x="303" y="128"/>
                    </a:lnTo>
                    <a:lnTo>
                      <a:pt x="300" y="129"/>
                    </a:lnTo>
                    <a:lnTo>
                      <a:pt x="298" y="129"/>
                    </a:lnTo>
                    <a:lnTo>
                      <a:pt x="297" y="131"/>
                    </a:lnTo>
                    <a:lnTo>
                      <a:pt x="293" y="131"/>
                    </a:lnTo>
                    <a:lnTo>
                      <a:pt x="292" y="131"/>
                    </a:lnTo>
                    <a:lnTo>
                      <a:pt x="289" y="131"/>
                    </a:lnTo>
                    <a:lnTo>
                      <a:pt x="285" y="129"/>
                    </a:lnTo>
                    <a:lnTo>
                      <a:pt x="282" y="128"/>
                    </a:lnTo>
                    <a:lnTo>
                      <a:pt x="279" y="127"/>
                    </a:lnTo>
                    <a:lnTo>
                      <a:pt x="275" y="127"/>
                    </a:lnTo>
                    <a:lnTo>
                      <a:pt x="271" y="126"/>
                    </a:lnTo>
                    <a:lnTo>
                      <a:pt x="268" y="126"/>
                    </a:lnTo>
                    <a:lnTo>
                      <a:pt x="264" y="124"/>
                    </a:lnTo>
                    <a:lnTo>
                      <a:pt x="260" y="123"/>
                    </a:lnTo>
                    <a:lnTo>
                      <a:pt x="258" y="123"/>
                    </a:lnTo>
                    <a:lnTo>
                      <a:pt x="255" y="122"/>
                    </a:lnTo>
                    <a:lnTo>
                      <a:pt x="253" y="122"/>
                    </a:lnTo>
                    <a:lnTo>
                      <a:pt x="251" y="122"/>
                    </a:lnTo>
                    <a:lnTo>
                      <a:pt x="250" y="121"/>
                    </a:lnTo>
                    <a:lnTo>
                      <a:pt x="248" y="121"/>
                    </a:lnTo>
                    <a:lnTo>
                      <a:pt x="245" y="119"/>
                    </a:lnTo>
                    <a:lnTo>
                      <a:pt x="243" y="119"/>
                    </a:lnTo>
                    <a:lnTo>
                      <a:pt x="240" y="117"/>
                    </a:lnTo>
                    <a:lnTo>
                      <a:pt x="239" y="117"/>
                    </a:lnTo>
                    <a:lnTo>
                      <a:pt x="235" y="117"/>
                    </a:lnTo>
                    <a:lnTo>
                      <a:pt x="234" y="117"/>
                    </a:lnTo>
                    <a:lnTo>
                      <a:pt x="232" y="116"/>
                    </a:lnTo>
                    <a:lnTo>
                      <a:pt x="230" y="114"/>
                    </a:lnTo>
                    <a:lnTo>
                      <a:pt x="227" y="114"/>
                    </a:lnTo>
                    <a:lnTo>
                      <a:pt x="225" y="114"/>
                    </a:lnTo>
                    <a:lnTo>
                      <a:pt x="222" y="113"/>
                    </a:lnTo>
                    <a:lnTo>
                      <a:pt x="220" y="112"/>
                    </a:lnTo>
                    <a:lnTo>
                      <a:pt x="217" y="112"/>
                    </a:lnTo>
                    <a:lnTo>
                      <a:pt x="215" y="111"/>
                    </a:lnTo>
                    <a:lnTo>
                      <a:pt x="212" y="109"/>
                    </a:lnTo>
                    <a:lnTo>
                      <a:pt x="210" y="109"/>
                    </a:lnTo>
                    <a:lnTo>
                      <a:pt x="207" y="109"/>
                    </a:lnTo>
                    <a:lnTo>
                      <a:pt x="205" y="108"/>
                    </a:lnTo>
                    <a:lnTo>
                      <a:pt x="202" y="107"/>
                    </a:lnTo>
                    <a:lnTo>
                      <a:pt x="198" y="106"/>
                    </a:lnTo>
                    <a:lnTo>
                      <a:pt x="196" y="104"/>
                    </a:lnTo>
                    <a:lnTo>
                      <a:pt x="195" y="104"/>
                    </a:lnTo>
                    <a:lnTo>
                      <a:pt x="191" y="103"/>
                    </a:lnTo>
                    <a:lnTo>
                      <a:pt x="188" y="102"/>
                    </a:lnTo>
                    <a:lnTo>
                      <a:pt x="186" y="102"/>
                    </a:lnTo>
                    <a:lnTo>
                      <a:pt x="183" y="100"/>
                    </a:lnTo>
                    <a:lnTo>
                      <a:pt x="181" y="99"/>
                    </a:lnTo>
                    <a:lnTo>
                      <a:pt x="178" y="98"/>
                    </a:lnTo>
                    <a:lnTo>
                      <a:pt x="176" y="97"/>
                    </a:lnTo>
                    <a:lnTo>
                      <a:pt x="173" y="95"/>
                    </a:lnTo>
                    <a:lnTo>
                      <a:pt x="171" y="94"/>
                    </a:lnTo>
                    <a:lnTo>
                      <a:pt x="167" y="93"/>
                    </a:lnTo>
                    <a:lnTo>
                      <a:pt x="164" y="92"/>
                    </a:lnTo>
                    <a:lnTo>
                      <a:pt x="162" y="92"/>
                    </a:lnTo>
                    <a:lnTo>
                      <a:pt x="159" y="90"/>
                    </a:lnTo>
                    <a:lnTo>
                      <a:pt x="156" y="89"/>
                    </a:lnTo>
                    <a:lnTo>
                      <a:pt x="152" y="88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2" y="83"/>
                    </a:lnTo>
                    <a:lnTo>
                      <a:pt x="139" y="82"/>
                    </a:lnTo>
                    <a:lnTo>
                      <a:pt x="137" y="82"/>
                    </a:lnTo>
                    <a:lnTo>
                      <a:pt x="133" y="79"/>
                    </a:lnTo>
                    <a:lnTo>
                      <a:pt x="130" y="78"/>
                    </a:lnTo>
                    <a:lnTo>
                      <a:pt x="129" y="77"/>
                    </a:lnTo>
                    <a:lnTo>
                      <a:pt x="125" y="75"/>
                    </a:lnTo>
                    <a:lnTo>
                      <a:pt x="122" y="74"/>
                    </a:lnTo>
                    <a:lnTo>
                      <a:pt x="120" y="73"/>
                    </a:lnTo>
                    <a:lnTo>
                      <a:pt x="118" y="70"/>
                    </a:lnTo>
                    <a:lnTo>
                      <a:pt x="117" y="70"/>
                    </a:lnTo>
                    <a:lnTo>
                      <a:pt x="114" y="68"/>
                    </a:lnTo>
                    <a:lnTo>
                      <a:pt x="110" y="67"/>
                    </a:lnTo>
                    <a:lnTo>
                      <a:pt x="109" y="65"/>
                    </a:lnTo>
                    <a:lnTo>
                      <a:pt x="107" y="65"/>
                    </a:lnTo>
                    <a:lnTo>
                      <a:pt x="104" y="63"/>
                    </a:lnTo>
                    <a:lnTo>
                      <a:pt x="103" y="62"/>
                    </a:lnTo>
                    <a:lnTo>
                      <a:pt x="100" y="60"/>
                    </a:lnTo>
                    <a:lnTo>
                      <a:pt x="98" y="58"/>
                    </a:lnTo>
                    <a:lnTo>
                      <a:pt x="96" y="56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89" y="51"/>
                    </a:lnTo>
                    <a:lnTo>
                      <a:pt x="85" y="48"/>
                    </a:lnTo>
                    <a:lnTo>
                      <a:pt x="83" y="45"/>
                    </a:lnTo>
                    <a:lnTo>
                      <a:pt x="79" y="43"/>
                    </a:lnTo>
                    <a:lnTo>
                      <a:pt x="75" y="40"/>
                    </a:lnTo>
                    <a:lnTo>
                      <a:pt x="73" y="38"/>
                    </a:lnTo>
                    <a:lnTo>
                      <a:pt x="70" y="34"/>
                    </a:lnTo>
                    <a:lnTo>
                      <a:pt x="68" y="31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2" y="25"/>
                    </a:lnTo>
                    <a:lnTo>
                      <a:pt x="60" y="23"/>
                    </a:lnTo>
                    <a:lnTo>
                      <a:pt x="59" y="21"/>
                    </a:lnTo>
                    <a:lnTo>
                      <a:pt x="57" y="20"/>
                    </a:lnTo>
                    <a:lnTo>
                      <a:pt x="55" y="16"/>
                    </a:lnTo>
                    <a:lnTo>
                      <a:pt x="55" y="14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8" name="Freeform 297"/>
              <p:cNvSpPr>
                <a:spLocks noChangeAspect="1"/>
              </p:cNvSpPr>
              <p:nvPr/>
            </p:nvSpPr>
            <p:spPr bwMode="auto">
              <a:xfrm>
                <a:off x="2104" y="643"/>
                <a:ext cx="55" cy="22"/>
              </a:xfrm>
              <a:custGeom>
                <a:avLst/>
                <a:gdLst>
                  <a:gd name="T0" fmla="*/ 0 w 219"/>
                  <a:gd name="T1" fmla="*/ 0 h 88"/>
                  <a:gd name="T2" fmla="*/ 0 w 219"/>
                  <a:gd name="T3" fmla="*/ 0 h 88"/>
                  <a:gd name="T4" fmla="*/ 0 w 219"/>
                  <a:gd name="T5" fmla="*/ 0 h 88"/>
                  <a:gd name="T6" fmla="*/ 0 w 219"/>
                  <a:gd name="T7" fmla="*/ 0 h 88"/>
                  <a:gd name="T8" fmla="*/ 0 w 219"/>
                  <a:gd name="T9" fmla="*/ 0 h 88"/>
                  <a:gd name="T10" fmla="*/ 0 w 219"/>
                  <a:gd name="T11" fmla="*/ 0 h 88"/>
                  <a:gd name="T12" fmla="*/ 0 w 219"/>
                  <a:gd name="T13" fmla="*/ 0 h 88"/>
                  <a:gd name="T14" fmla="*/ 0 w 219"/>
                  <a:gd name="T15" fmla="*/ 0 h 88"/>
                  <a:gd name="T16" fmla="*/ 0 w 219"/>
                  <a:gd name="T17" fmla="*/ 0 h 88"/>
                  <a:gd name="T18" fmla="*/ 0 w 219"/>
                  <a:gd name="T19" fmla="*/ 0 h 88"/>
                  <a:gd name="T20" fmla="*/ 0 w 219"/>
                  <a:gd name="T21" fmla="*/ 0 h 88"/>
                  <a:gd name="T22" fmla="*/ 0 w 219"/>
                  <a:gd name="T23" fmla="*/ 0 h 88"/>
                  <a:gd name="T24" fmla="*/ 0 w 219"/>
                  <a:gd name="T25" fmla="*/ 0 h 88"/>
                  <a:gd name="T26" fmla="*/ 0 w 219"/>
                  <a:gd name="T27" fmla="*/ 0 h 88"/>
                  <a:gd name="T28" fmla="*/ 0 w 219"/>
                  <a:gd name="T29" fmla="*/ 0 h 88"/>
                  <a:gd name="T30" fmla="*/ 0 w 219"/>
                  <a:gd name="T31" fmla="*/ 0 h 88"/>
                  <a:gd name="T32" fmla="*/ 0 w 219"/>
                  <a:gd name="T33" fmla="*/ 0 h 88"/>
                  <a:gd name="T34" fmla="*/ 0 w 219"/>
                  <a:gd name="T35" fmla="*/ 0 h 88"/>
                  <a:gd name="T36" fmla="*/ 0 w 219"/>
                  <a:gd name="T37" fmla="*/ 0 h 88"/>
                  <a:gd name="T38" fmla="*/ 0 w 219"/>
                  <a:gd name="T39" fmla="*/ 0 h 88"/>
                  <a:gd name="T40" fmla="*/ 0 w 219"/>
                  <a:gd name="T41" fmla="*/ 0 h 88"/>
                  <a:gd name="T42" fmla="*/ 0 w 219"/>
                  <a:gd name="T43" fmla="*/ 0 h 88"/>
                  <a:gd name="T44" fmla="*/ 0 w 219"/>
                  <a:gd name="T45" fmla="*/ 0 h 88"/>
                  <a:gd name="T46" fmla="*/ 0 w 219"/>
                  <a:gd name="T47" fmla="*/ 0 h 88"/>
                  <a:gd name="T48" fmla="*/ 0 w 219"/>
                  <a:gd name="T49" fmla="*/ 0 h 88"/>
                  <a:gd name="T50" fmla="*/ 0 w 219"/>
                  <a:gd name="T51" fmla="*/ 0 h 88"/>
                  <a:gd name="T52" fmla="*/ 0 w 219"/>
                  <a:gd name="T53" fmla="*/ 0 h 88"/>
                  <a:gd name="T54" fmla="*/ 0 w 219"/>
                  <a:gd name="T55" fmla="*/ 0 h 88"/>
                  <a:gd name="T56" fmla="*/ 0 w 219"/>
                  <a:gd name="T57" fmla="*/ 0 h 88"/>
                  <a:gd name="T58" fmla="*/ 0 w 219"/>
                  <a:gd name="T59" fmla="*/ 0 h 88"/>
                  <a:gd name="T60" fmla="*/ 0 w 219"/>
                  <a:gd name="T61" fmla="*/ 0 h 88"/>
                  <a:gd name="T62" fmla="*/ 0 w 219"/>
                  <a:gd name="T63" fmla="*/ 0 h 88"/>
                  <a:gd name="T64" fmla="*/ 0 w 219"/>
                  <a:gd name="T65" fmla="*/ 0 h 88"/>
                  <a:gd name="T66" fmla="*/ 0 w 219"/>
                  <a:gd name="T67" fmla="*/ 0 h 88"/>
                  <a:gd name="T68" fmla="*/ 0 w 219"/>
                  <a:gd name="T69" fmla="*/ 0 h 88"/>
                  <a:gd name="T70" fmla="*/ 0 w 219"/>
                  <a:gd name="T71" fmla="*/ 0 h 88"/>
                  <a:gd name="T72" fmla="*/ 0 w 219"/>
                  <a:gd name="T73" fmla="*/ 0 h 88"/>
                  <a:gd name="T74" fmla="*/ 0 w 219"/>
                  <a:gd name="T75" fmla="*/ 0 h 88"/>
                  <a:gd name="T76" fmla="*/ 0 w 219"/>
                  <a:gd name="T77" fmla="*/ 0 h 88"/>
                  <a:gd name="T78" fmla="*/ 0 w 219"/>
                  <a:gd name="T79" fmla="*/ 0 h 88"/>
                  <a:gd name="T80" fmla="*/ 0 w 219"/>
                  <a:gd name="T81" fmla="*/ 0 h 88"/>
                  <a:gd name="T82" fmla="*/ 0 w 219"/>
                  <a:gd name="T83" fmla="*/ 0 h 88"/>
                  <a:gd name="T84" fmla="*/ 0 w 219"/>
                  <a:gd name="T85" fmla="*/ 0 h 88"/>
                  <a:gd name="T86" fmla="*/ 0 w 219"/>
                  <a:gd name="T87" fmla="*/ 0 h 88"/>
                  <a:gd name="T88" fmla="*/ 0 w 219"/>
                  <a:gd name="T89" fmla="*/ 0 h 88"/>
                  <a:gd name="T90" fmla="*/ 0 w 219"/>
                  <a:gd name="T91" fmla="*/ 0 h 88"/>
                  <a:gd name="T92" fmla="*/ 0 w 219"/>
                  <a:gd name="T93" fmla="*/ 0 h 88"/>
                  <a:gd name="T94" fmla="*/ 0 w 219"/>
                  <a:gd name="T95" fmla="*/ 0 h 88"/>
                  <a:gd name="T96" fmla="*/ 0 w 219"/>
                  <a:gd name="T97" fmla="*/ 0 h 88"/>
                  <a:gd name="T98" fmla="*/ 0 w 219"/>
                  <a:gd name="T99" fmla="*/ 0 h 88"/>
                  <a:gd name="T100" fmla="*/ 0 w 219"/>
                  <a:gd name="T101" fmla="*/ 0 h 88"/>
                  <a:gd name="T102" fmla="*/ 0 w 219"/>
                  <a:gd name="T103" fmla="*/ 0 h 88"/>
                  <a:gd name="T104" fmla="*/ 0 w 219"/>
                  <a:gd name="T105" fmla="*/ 0 h 88"/>
                  <a:gd name="T106" fmla="*/ 0 w 219"/>
                  <a:gd name="T107" fmla="*/ 0 h 88"/>
                  <a:gd name="T108" fmla="*/ 0 w 219"/>
                  <a:gd name="T109" fmla="*/ 0 h 88"/>
                  <a:gd name="T110" fmla="*/ 0 w 219"/>
                  <a:gd name="T111" fmla="*/ 0 h 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9"/>
                  <a:gd name="T169" fmla="*/ 0 h 88"/>
                  <a:gd name="T170" fmla="*/ 219 w 219"/>
                  <a:gd name="T171" fmla="*/ 88 h 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9" h="88">
                    <a:moveTo>
                      <a:pt x="5" y="0"/>
                    </a:moveTo>
                    <a:lnTo>
                      <a:pt x="0" y="62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3"/>
                    </a:lnTo>
                    <a:lnTo>
                      <a:pt x="10" y="64"/>
                    </a:lnTo>
                    <a:lnTo>
                      <a:pt x="13" y="66"/>
                    </a:lnTo>
                    <a:lnTo>
                      <a:pt x="15" y="67"/>
                    </a:lnTo>
                    <a:lnTo>
                      <a:pt x="18" y="68"/>
                    </a:lnTo>
                    <a:lnTo>
                      <a:pt x="22" y="69"/>
                    </a:lnTo>
                    <a:lnTo>
                      <a:pt x="26" y="69"/>
                    </a:lnTo>
                    <a:lnTo>
                      <a:pt x="29" y="71"/>
                    </a:lnTo>
                    <a:lnTo>
                      <a:pt x="33" y="72"/>
                    </a:lnTo>
                    <a:lnTo>
                      <a:pt x="36" y="73"/>
                    </a:lnTo>
                    <a:lnTo>
                      <a:pt x="38" y="73"/>
                    </a:lnTo>
                    <a:lnTo>
                      <a:pt x="39" y="74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7" y="76"/>
                    </a:lnTo>
                    <a:lnTo>
                      <a:pt x="49" y="77"/>
                    </a:lnTo>
                    <a:lnTo>
                      <a:pt x="52" y="77"/>
                    </a:lnTo>
                    <a:lnTo>
                      <a:pt x="53" y="78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2" y="81"/>
                    </a:lnTo>
                    <a:lnTo>
                      <a:pt x="63" y="81"/>
                    </a:lnTo>
                    <a:lnTo>
                      <a:pt x="67" y="81"/>
                    </a:lnTo>
                    <a:lnTo>
                      <a:pt x="70" y="82"/>
                    </a:lnTo>
                    <a:lnTo>
                      <a:pt x="72" y="82"/>
                    </a:lnTo>
                    <a:lnTo>
                      <a:pt x="75" y="82"/>
                    </a:lnTo>
                    <a:lnTo>
                      <a:pt x="76" y="83"/>
                    </a:lnTo>
                    <a:lnTo>
                      <a:pt x="80" y="83"/>
                    </a:lnTo>
                    <a:lnTo>
                      <a:pt x="82" y="84"/>
                    </a:lnTo>
                    <a:lnTo>
                      <a:pt x="85" y="84"/>
                    </a:lnTo>
                    <a:lnTo>
                      <a:pt x="87" y="84"/>
                    </a:lnTo>
                    <a:lnTo>
                      <a:pt x="90" y="84"/>
                    </a:lnTo>
                    <a:lnTo>
                      <a:pt x="92" y="86"/>
                    </a:lnTo>
                    <a:lnTo>
                      <a:pt x="95" y="86"/>
                    </a:lnTo>
                    <a:lnTo>
                      <a:pt x="99" y="87"/>
                    </a:lnTo>
                    <a:lnTo>
                      <a:pt x="100" y="87"/>
                    </a:lnTo>
                    <a:lnTo>
                      <a:pt x="104" y="87"/>
                    </a:lnTo>
                    <a:lnTo>
                      <a:pt x="106" y="87"/>
                    </a:lnTo>
                    <a:lnTo>
                      <a:pt x="109" y="88"/>
                    </a:lnTo>
                    <a:lnTo>
                      <a:pt x="111" y="88"/>
                    </a:lnTo>
                    <a:lnTo>
                      <a:pt x="114" y="88"/>
                    </a:lnTo>
                    <a:lnTo>
                      <a:pt x="116" y="88"/>
                    </a:lnTo>
                    <a:lnTo>
                      <a:pt x="119" y="88"/>
                    </a:lnTo>
                    <a:lnTo>
                      <a:pt x="121" y="88"/>
                    </a:lnTo>
                    <a:lnTo>
                      <a:pt x="124" y="88"/>
                    </a:lnTo>
                    <a:lnTo>
                      <a:pt x="126" y="88"/>
                    </a:lnTo>
                    <a:lnTo>
                      <a:pt x="129" y="88"/>
                    </a:lnTo>
                    <a:lnTo>
                      <a:pt x="131" y="88"/>
                    </a:lnTo>
                    <a:lnTo>
                      <a:pt x="133" y="88"/>
                    </a:lnTo>
                    <a:lnTo>
                      <a:pt x="136" y="88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3" y="87"/>
                    </a:lnTo>
                    <a:lnTo>
                      <a:pt x="145" y="86"/>
                    </a:lnTo>
                    <a:lnTo>
                      <a:pt x="148" y="86"/>
                    </a:lnTo>
                    <a:lnTo>
                      <a:pt x="150" y="84"/>
                    </a:lnTo>
                    <a:lnTo>
                      <a:pt x="153" y="84"/>
                    </a:lnTo>
                    <a:lnTo>
                      <a:pt x="154" y="84"/>
                    </a:lnTo>
                    <a:lnTo>
                      <a:pt x="156" y="84"/>
                    </a:lnTo>
                    <a:lnTo>
                      <a:pt x="159" y="83"/>
                    </a:lnTo>
                    <a:lnTo>
                      <a:pt x="162" y="83"/>
                    </a:lnTo>
                    <a:lnTo>
                      <a:pt x="165" y="82"/>
                    </a:lnTo>
                    <a:lnTo>
                      <a:pt x="168" y="81"/>
                    </a:lnTo>
                    <a:lnTo>
                      <a:pt x="170" y="81"/>
                    </a:lnTo>
                    <a:lnTo>
                      <a:pt x="173" y="79"/>
                    </a:lnTo>
                    <a:lnTo>
                      <a:pt x="175" y="79"/>
                    </a:lnTo>
                    <a:lnTo>
                      <a:pt x="177" y="78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88" y="73"/>
                    </a:lnTo>
                    <a:lnTo>
                      <a:pt x="192" y="72"/>
                    </a:lnTo>
                    <a:lnTo>
                      <a:pt x="194" y="71"/>
                    </a:lnTo>
                    <a:lnTo>
                      <a:pt x="198" y="69"/>
                    </a:lnTo>
                    <a:lnTo>
                      <a:pt x="199" y="67"/>
                    </a:lnTo>
                    <a:lnTo>
                      <a:pt x="203" y="64"/>
                    </a:lnTo>
                    <a:lnTo>
                      <a:pt x="206" y="64"/>
                    </a:lnTo>
                    <a:lnTo>
                      <a:pt x="208" y="62"/>
                    </a:lnTo>
                    <a:lnTo>
                      <a:pt x="209" y="62"/>
                    </a:lnTo>
                    <a:lnTo>
                      <a:pt x="212" y="61"/>
                    </a:lnTo>
                    <a:lnTo>
                      <a:pt x="214" y="58"/>
                    </a:lnTo>
                    <a:lnTo>
                      <a:pt x="218" y="57"/>
                    </a:lnTo>
                    <a:lnTo>
                      <a:pt x="219" y="54"/>
                    </a:lnTo>
                    <a:lnTo>
                      <a:pt x="209" y="8"/>
                    </a:lnTo>
                    <a:lnTo>
                      <a:pt x="208" y="8"/>
                    </a:lnTo>
                    <a:lnTo>
                      <a:pt x="206" y="8"/>
                    </a:lnTo>
                    <a:lnTo>
                      <a:pt x="202" y="10"/>
                    </a:lnTo>
                    <a:lnTo>
                      <a:pt x="199" y="10"/>
                    </a:lnTo>
                    <a:lnTo>
                      <a:pt x="198" y="12"/>
                    </a:lnTo>
                    <a:lnTo>
                      <a:pt x="196" y="13"/>
                    </a:lnTo>
                    <a:lnTo>
                      <a:pt x="192" y="13"/>
                    </a:lnTo>
                    <a:lnTo>
                      <a:pt x="189" y="14"/>
                    </a:lnTo>
                    <a:lnTo>
                      <a:pt x="187" y="14"/>
                    </a:lnTo>
                    <a:lnTo>
                      <a:pt x="183" y="15"/>
                    </a:lnTo>
                    <a:lnTo>
                      <a:pt x="179" y="17"/>
                    </a:lnTo>
                    <a:lnTo>
                      <a:pt x="177" y="18"/>
                    </a:lnTo>
                    <a:lnTo>
                      <a:pt x="172" y="18"/>
                    </a:lnTo>
                    <a:lnTo>
                      <a:pt x="170" y="18"/>
                    </a:lnTo>
                    <a:lnTo>
                      <a:pt x="168" y="19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60" y="19"/>
                    </a:lnTo>
                    <a:lnTo>
                      <a:pt x="159" y="20"/>
                    </a:lnTo>
                    <a:lnTo>
                      <a:pt x="155" y="20"/>
                    </a:lnTo>
                    <a:lnTo>
                      <a:pt x="154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1" y="23"/>
                    </a:lnTo>
                    <a:lnTo>
                      <a:pt x="139" y="23"/>
                    </a:lnTo>
                    <a:lnTo>
                      <a:pt x="136" y="23"/>
                    </a:lnTo>
                    <a:lnTo>
                      <a:pt x="133" y="24"/>
                    </a:lnTo>
                    <a:lnTo>
                      <a:pt x="130" y="24"/>
                    </a:lnTo>
                    <a:lnTo>
                      <a:pt x="128" y="24"/>
                    </a:lnTo>
                    <a:lnTo>
                      <a:pt x="125" y="24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6" y="25"/>
                    </a:lnTo>
                    <a:lnTo>
                      <a:pt x="114" y="25"/>
                    </a:lnTo>
                    <a:lnTo>
                      <a:pt x="110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5" y="25"/>
                    </a:lnTo>
                    <a:lnTo>
                      <a:pt x="91" y="25"/>
                    </a:lnTo>
                    <a:lnTo>
                      <a:pt x="88" y="25"/>
                    </a:lnTo>
                    <a:lnTo>
                      <a:pt x="86" y="25"/>
                    </a:lnTo>
                    <a:lnTo>
                      <a:pt x="82" y="25"/>
                    </a:lnTo>
                    <a:lnTo>
                      <a:pt x="80" y="25"/>
                    </a:lnTo>
                    <a:lnTo>
                      <a:pt x="76" y="24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68" y="24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58" y="23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3" y="12"/>
                    </a:lnTo>
                    <a:lnTo>
                      <a:pt x="19" y="10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3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9" name="Freeform 298"/>
              <p:cNvSpPr>
                <a:spLocks noChangeAspect="1"/>
              </p:cNvSpPr>
              <p:nvPr/>
            </p:nvSpPr>
            <p:spPr bwMode="auto">
              <a:xfrm>
                <a:off x="2104" y="596"/>
                <a:ext cx="53" cy="24"/>
              </a:xfrm>
              <a:custGeom>
                <a:avLst/>
                <a:gdLst>
                  <a:gd name="T0" fmla="*/ 0 w 214"/>
                  <a:gd name="T1" fmla="*/ 0 h 94"/>
                  <a:gd name="T2" fmla="*/ 0 w 214"/>
                  <a:gd name="T3" fmla="*/ 0 h 94"/>
                  <a:gd name="T4" fmla="*/ 0 w 214"/>
                  <a:gd name="T5" fmla="*/ 0 h 94"/>
                  <a:gd name="T6" fmla="*/ 0 w 214"/>
                  <a:gd name="T7" fmla="*/ 0 h 94"/>
                  <a:gd name="T8" fmla="*/ 0 w 214"/>
                  <a:gd name="T9" fmla="*/ 0 h 94"/>
                  <a:gd name="T10" fmla="*/ 0 w 214"/>
                  <a:gd name="T11" fmla="*/ 0 h 94"/>
                  <a:gd name="T12" fmla="*/ 0 w 214"/>
                  <a:gd name="T13" fmla="*/ 0 h 94"/>
                  <a:gd name="T14" fmla="*/ 0 w 214"/>
                  <a:gd name="T15" fmla="*/ 0 h 94"/>
                  <a:gd name="T16" fmla="*/ 0 w 214"/>
                  <a:gd name="T17" fmla="*/ 0 h 94"/>
                  <a:gd name="T18" fmla="*/ 0 w 214"/>
                  <a:gd name="T19" fmla="*/ 0 h 94"/>
                  <a:gd name="T20" fmla="*/ 0 w 214"/>
                  <a:gd name="T21" fmla="*/ 0 h 94"/>
                  <a:gd name="T22" fmla="*/ 0 w 214"/>
                  <a:gd name="T23" fmla="*/ 0 h 94"/>
                  <a:gd name="T24" fmla="*/ 0 w 214"/>
                  <a:gd name="T25" fmla="*/ 0 h 94"/>
                  <a:gd name="T26" fmla="*/ 0 w 214"/>
                  <a:gd name="T27" fmla="*/ 0 h 94"/>
                  <a:gd name="T28" fmla="*/ 0 w 214"/>
                  <a:gd name="T29" fmla="*/ 0 h 94"/>
                  <a:gd name="T30" fmla="*/ 0 w 214"/>
                  <a:gd name="T31" fmla="*/ 0 h 94"/>
                  <a:gd name="T32" fmla="*/ 0 w 214"/>
                  <a:gd name="T33" fmla="*/ 0 h 94"/>
                  <a:gd name="T34" fmla="*/ 0 w 214"/>
                  <a:gd name="T35" fmla="*/ 0 h 94"/>
                  <a:gd name="T36" fmla="*/ 0 w 214"/>
                  <a:gd name="T37" fmla="*/ 0 h 94"/>
                  <a:gd name="T38" fmla="*/ 0 w 214"/>
                  <a:gd name="T39" fmla="*/ 0 h 94"/>
                  <a:gd name="T40" fmla="*/ 0 w 214"/>
                  <a:gd name="T41" fmla="*/ 0 h 94"/>
                  <a:gd name="T42" fmla="*/ 0 w 214"/>
                  <a:gd name="T43" fmla="*/ 0 h 94"/>
                  <a:gd name="T44" fmla="*/ 0 w 214"/>
                  <a:gd name="T45" fmla="*/ 0 h 94"/>
                  <a:gd name="T46" fmla="*/ 0 w 214"/>
                  <a:gd name="T47" fmla="*/ 0 h 94"/>
                  <a:gd name="T48" fmla="*/ 0 w 214"/>
                  <a:gd name="T49" fmla="*/ 0 h 94"/>
                  <a:gd name="T50" fmla="*/ 0 w 214"/>
                  <a:gd name="T51" fmla="*/ 0 h 94"/>
                  <a:gd name="T52" fmla="*/ 0 w 214"/>
                  <a:gd name="T53" fmla="*/ 0 h 94"/>
                  <a:gd name="T54" fmla="*/ 0 w 214"/>
                  <a:gd name="T55" fmla="*/ 0 h 94"/>
                  <a:gd name="T56" fmla="*/ 0 w 214"/>
                  <a:gd name="T57" fmla="*/ 0 h 94"/>
                  <a:gd name="T58" fmla="*/ 0 w 214"/>
                  <a:gd name="T59" fmla="*/ 0 h 94"/>
                  <a:gd name="T60" fmla="*/ 0 w 214"/>
                  <a:gd name="T61" fmla="*/ 0 h 94"/>
                  <a:gd name="T62" fmla="*/ 0 w 214"/>
                  <a:gd name="T63" fmla="*/ 0 h 94"/>
                  <a:gd name="T64" fmla="*/ 0 w 214"/>
                  <a:gd name="T65" fmla="*/ 0 h 94"/>
                  <a:gd name="T66" fmla="*/ 0 w 214"/>
                  <a:gd name="T67" fmla="*/ 0 h 94"/>
                  <a:gd name="T68" fmla="*/ 0 w 214"/>
                  <a:gd name="T69" fmla="*/ 0 h 94"/>
                  <a:gd name="T70" fmla="*/ 0 w 214"/>
                  <a:gd name="T71" fmla="*/ 0 h 94"/>
                  <a:gd name="T72" fmla="*/ 0 w 214"/>
                  <a:gd name="T73" fmla="*/ 0 h 94"/>
                  <a:gd name="T74" fmla="*/ 0 w 214"/>
                  <a:gd name="T75" fmla="*/ 0 h 94"/>
                  <a:gd name="T76" fmla="*/ 0 w 214"/>
                  <a:gd name="T77" fmla="*/ 0 h 94"/>
                  <a:gd name="T78" fmla="*/ 0 w 214"/>
                  <a:gd name="T79" fmla="*/ 0 h 94"/>
                  <a:gd name="T80" fmla="*/ 0 w 214"/>
                  <a:gd name="T81" fmla="*/ 0 h 94"/>
                  <a:gd name="T82" fmla="*/ 0 w 214"/>
                  <a:gd name="T83" fmla="*/ 0 h 94"/>
                  <a:gd name="T84" fmla="*/ 0 w 214"/>
                  <a:gd name="T85" fmla="*/ 0 h 94"/>
                  <a:gd name="T86" fmla="*/ 0 w 214"/>
                  <a:gd name="T87" fmla="*/ 0 h 94"/>
                  <a:gd name="T88" fmla="*/ 0 w 214"/>
                  <a:gd name="T89" fmla="*/ 0 h 94"/>
                  <a:gd name="T90" fmla="*/ 0 w 214"/>
                  <a:gd name="T91" fmla="*/ 0 h 94"/>
                  <a:gd name="T92" fmla="*/ 0 w 214"/>
                  <a:gd name="T93" fmla="*/ 0 h 94"/>
                  <a:gd name="T94" fmla="*/ 0 w 214"/>
                  <a:gd name="T95" fmla="*/ 0 h 94"/>
                  <a:gd name="T96" fmla="*/ 0 w 214"/>
                  <a:gd name="T97" fmla="*/ 0 h 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4"/>
                  <a:gd name="T148" fmla="*/ 0 h 94"/>
                  <a:gd name="T149" fmla="*/ 214 w 214"/>
                  <a:gd name="T150" fmla="*/ 94 h 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4" h="94">
                    <a:moveTo>
                      <a:pt x="124" y="0"/>
                    </a:move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98" y="0"/>
                    </a:lnTo>
                    <a:lnTo>
                      <a:pt x="93" y="1"/>
                    </a:lnTo>
                    <a:lnTo>
                      <a:pt x="88" y="1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5" y="4"/>
                    </a:lnTo>
                    <a:lnTo>
                      <a:pt x="72" y="4"/>
                    </a:lnTo>
                    <a:lnTo>
                      <a:pt x="67" y="4"/>
                    </a:lnTo>
                    <a:lnTo>
                      <a:pt x="63" y="5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1" y="7"/>
                    </a:lnTo>
                    <a:lnTo>
                      <a:pt x="49" y="9"/>
                    </a:lnTo>
                    <a:lnTo>
                      <a:pt x="44" y="9"/>
                    </a:lnTo>
                    <a:lnTo>
                      <a:pt x="41" y="10"/>
                    </a:lnTo>
                    <a:lnTo>
                      <a:pt x="39" y="11"/>
                    </a:lnTo>
                    <a:lnTo>
                      <a:pt x="35" y="13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7" y="20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4" y="33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1" y="55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7" y="65"/>
                    </a:lnTo>
                    <a:lnTo>
                      <a:pt x="10" y="65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7" y="73"/>
                    </a:lnTo>
                    <a:lnTo>
                      <a:pt x="21" y="74"/>
                    </a:lnTo>
                    <a:lnTo>
                      <a:pt x="24" y="75"/>
                    </a:lnTo>
                    <a:lnTo>
                      <a:pt x="28" y="77"/>
                    </a:lnTo>
                    <a:lnTo>
                      <a:pt x="30" y="78"/>
                    </a:lnTo>
                    <a:lnTo>
                      <a:pt x="33" y="78"/>
                    </a:lnTo>
                    <a:lnTo>
                      <a:pt x="35" y="80"/>
                    </a:lnTo>
                    <a:lnTo>
                      <a:pt x="39" y="82"/>
                    </a:lnTo>
                    <a:lnTo>
                      <a:pt x="41" y="83"/>
                    </a:lnTo>
                    <a:lnTo>
                      <a:pt x="46" y="84"/>
                    </a:lnTo>
                    <a:lnTo>
                      <a:pt x="49" y="85"/>
                    </a:lnTo>
                    <a:lnTo>
                      <a:pt x="53" y="85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63" y="88"/>
                    </a:lnTo>
                    <a:lnTo>
                      <a:pt x="67" y="89"/>
                    </a:lnTo>
                    <a:lnTo>
                      <a:pt x="70" y="89"/>
                    </a:lnTo>
                    <a:lnTo>
                      <a:pt x="74" y="90"/>
                    </a:lnTo>
                    <a:lnTo>
                      <a:pt x="78" y="92"/>
                    </a:lnTo>
                    <a:lnTo>
                      <a:pt x="83" y="92"/>
                    </a:lnTo>
                    <a:lnTo>
                      <a:pt x="85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8" y="94"/>
                    </a:lnTo>
                    <a:lnTo>
                      <a:pt x="101" y="94"/>
                    </a:lnTo>
                    <a:lnTo>
                      <a:pt x="106" y="94"/>
                    </a:lnTo>
                    <a:lnTo>
                      <a:pt x="109" y="94"/>
                    </a:lnTo>
                    <a:lnTo>
                      <a:pt x="113" y="94"/>
                    </a:lnTo>
                    <a:lnTo>
                      <a:pt x="117" y="94"/>
                    </a:lnTo>
                    <a:lnTo>
                      <a:pt x="121" y="94"/>
                    </a:lnTo>
                    <a:lnTo>
                      <a:pt x="124" y="94"/>
                    </a:lnTo>
                    <a:lnTo>
                      <a:pt x="128" y="94"/>
                    </a:lnTo>
                    <a:lnTo>
                      <a:pt x="132" y="94"/>
                    </a:lnTo>
                    <a:lnTo>
                      <a:pt x="137" y="92"/>
                    </a:lnTo>
                    <a:lnTo>
                      <a:pt x="141" y="92"/>
                    </a:lnTo>
                    <a:lnTo>
                      <a:pt x="145" y="92"/>
                    </a:lnTo>
                    <a:lnTo>
                      <a:pt x="147" y="92"/>
                    </a:lnTo>
                    <a:lnTo>
                      <a:pt x="152" y="90"/>
                    </a:lnTo>
                    <a:lnTo>
                      <a:pt x="155" y="89"/>
                    </a:lnTo>
                    <a:lnTo>
                      <a:pt x="158" y="89"/>
                    </a:lnTo>
                    <a:lnTo>
                      <a:pt x="162" y="89"/>
                    </a:lnTo>
                    <a:lnTo>
                      <a:pt x="165" y="88"/>
                    </a:lnTo>
                    <a:lnTo>
                      <a:pt x="169" y="87"/>
                    </a:lnTo>
                    <a:lnTo>
                      <a:pt x="172" y="87"/>
                    </a:lnTo>
                    <a:lnTo>
                      <a:pt x="175" y="85"/>
                    </a:lnTo>
                    <a:lnTo>
                      <a:pt x="179" y="84"/>
                    </a:lnTo>
                    <a:lnTo>
                      <a:pt x="180" y="84"/>
                    </a:lnTo>
                    <a:lnTo>
                      <a:pt x="184" y="83"/>
                    </a:lnTo>
                    <a:lnTo>
                      <a:pt x="186" y="82"/>
                    </a:lnTo>
                    <a:lnTo>
                      <a:pt x="189" y="80"/>
                    </a:lnTo>
                    <a:lnTo>
                      <a:pt x="191" y="78"/>
                    </a:lnTo>
                    <a:lnTo>
                      <a:pt x="194" y="78"/>
                    </a:lnTo>
                    <a:lnTo>
                      <a:pt x="196" y="75"/>
                    </a:lnTo>
                    <a:lnTo>
                      <a:pt x="198" y="75"/>
                    </a:lnTo>
                    <a:lnTo>
                      <a:pt x="200" y="74"/>
                    </a:lnTo>
                    <a:lnTo>
                      <a:pt x="203" y="73"/>
                    </a:lnTo>
                    <a:lnTo>
                      <a:pt x="205" y="68"/>
                    </a:lnTo>
                    <a:lnTo>
                      <a:pt x="209" y="65"/>
                    </a:lnTo>
                    <a:lnTo>
                      <a:pt x="211" y="63"/>
                    </a:lnTo>
                    <a:lnTo>
                      <a:pt x="213" y="58"/>
                    </a:lnTo>
                    <a:lnTo>
                      <a:pt x="214" y="54"/>
                    </a:lnTo>
                    <a:lnTo>
                      <a:pt x="214" y="50"/>
                    </a:lnTo>
                    <a:lnTo>
                      <a:pt x="214" y="49"/>
                    </a:lnTo>
                    <a:lnTo>
                      <a:pt x="214" y="45"/>
                    </a:lnTo>
                    <a:lnTo>
                      <a:pt x="213" y="44"/>
                    </a:lnTo>
                    <a:lnTo>
                      <a:pt x="211" y="43"/>
                    </a:lnTo>
                    <a:lnTo>
                      <a:pt x="211" y="39"/>
                    </a:lnTo>
                    <a:lnTo>
                      <a:pt x="209" y="35"/>
                    </a:lnTo>
                    <a:lnTo>
                      <a:pt x="206" y="31"/>
                    </a:lnTo>
                    <a:lnTo>
                      <a:pt x="204" y="29"/>
                    </a:lnTo>
                    <a:lnTo>
                      <a:pt x="201" y="26"/>
                    </a:lnTo>
                    <a:lnTo>
                      <a:pt x="198" y="23"/>
                    </a:lnTo>
                    <a:lnTo>
                      <a:pt x="194" y="20"/>
                    </a:lnTo>
                    <a:lnTo>
                      <a:pt x="191" y="19"/>
                    </a:lnTo>
                    <a:lnTo>
                      <a:pt x="189" y="16"/>
                    </a:lnTo>
                    <a:lnTo>
                      <a:pt x="184" y="14"/>
                    </a:lnTo>
                    <a:lnTo>
                      <a:pt x="181" y="14"/>
                    </a:lnTo>
                    <a:lnTo>
                      <a:pt x="180" y="13"/>
                    </a:lnTo>
                    <a:lnTo>
                      <a:pt x="179" y="13"/>
                    </a:lnTo>
                    <a:lnTo>
                      <a:pt x="176" y="11"/>
                    </a:lnTo>
                    <a:lnTo>
                      <a:pt x="172" y="9"/>
                    </a:lnTo>
                    <a:lnTo>
                      <a:pt x="167" y="9"/>
                    </a:lnTo>
                    <a:lnTo>
                      <a:pt x="165" y="7"/>
                    </a:lnTo>
                    <a:lnTo>
                      <a:pt x="164" y="6"/>
                    </a:lnTo>
                    <a:lnTo>
                      <a:pt x="162" y="6"/>
                    </a:lnTo>
                    <a:lnTo>
                      <a:pt x="160" y="6"/>
                    </a:lnTo>
                    <a:lnTo>
                      <a:pt x="155" y="5"/>
                    </a:lnTo>
                    <a:lnTo>
                      <a:pt x="152" y="4"/>
                    </a:lnTo>
                    <a:lnTo>
                      <a:pt x="147" y="4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7" y="2"/>
                    </a:lnTo>
                    <a:lnTo>
                      <a:pt x="135" y="1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0" name="Freeform 299"/>
              <p:cNvSpPr>
                <a:spLocks noChangeAspect="1"/>
              </p:cNvSpPr>
              <p:nvPr/>
            </p:nvSpPr>
            <p:spPr bwMode="auto">
              <a:xfrm>
                <a:off x="2059" y="732"/>
                <a:ext cx="10" cy="53"/>
              </a:xfrm>
              <a:custGeom>
                <a:avLst/>
                <a:gdLst>
                  <a:gd name="T0" fmla="*/ 0 w 40"/>
                  <a:gd name="T1" fmla="*/ 0 h 211"/>
                  <a:gd name="T2" fmla="*/ 0 w 40"/>
                  <a:gd name="T3" fmla="*/ 0 h 211"/>
                  <a:gd name="T4" fmla="*/ 0 w 40"/>
                  <a:gd name="T5" fmla="*/ 0 h 211"/>
                  <a:gd name="T6" fmla="*/ 0 w 40"/>
                  <a:gd name="T7" fmla="*/ 0 h 211"/>
                  <a:gd name="T8" fmla="*/ 0 w 40"/>
                  <a:gd name="T9" fmla="*/ 0 h 211"/>
                  <a:gd name="T10" fmla="*/ 0 w 40"/>
                  <a:gd name="T11" fmla="*/ 0 h 211"/>
                  <a:gd name="T12" fmla="*/ 0 w 40"/>
                  <a:gd name="T13" fmla="*/ 0 h 211"/>
                  <a:gd name="T14" fmla="*/ 0 w 40"/>
                  <a:gd name="T15" fmla="*/ 0 h 211"/>
                  <a:gd name="T16" fmla="*/ 0 w 40"/>
                  <a:gd name="T17" fmla="*/ 0 h 211"/>
                  <a:gd name="T18" fmla="*/ 0 w 40"/>
                  <a:gd name="T19" fmla="*/ 0 h 211"/>
                  <a:gd name="T20" fmla="*/ 0 w 40"/>
                  <a:gd name="T21" fmla="*/ 0 h 211"/>
                  <a:gd name="T22" fmla="*/ 0 w 40"/>
                  <a:gd name="T23" fmla="*/ 0 h 211"/>
                  <a:gd name="T24" fmla="*/ 0 w 40"/>
                  <a:gd name="T25" fmla="*/ 0 h 211"/>
                  <a:gd name="T26" fmla="*/ 0 w 40"/>
                  <a:gd name="T27" fmla="*/ 0 h 211"/>
                  <a:gd name="T28" fmla="*/ 0 w 40"/>
                  <a:gd name="T29" fmla="*/ 0 h 211"/>
                  <a:gd name="T30" fmla="*/ 0 w 40"/>
                  <a:gd name="T31" fmla="*/ 0 h 211"/>
                  <a:gd name="T32" fmla="*/ 0 w 40"/>
                  <a:gd name="T33" fmla="*/ 0 h 211"/>
                  <a:gd name="T34" fmla="*/ 0 w 40"/>
                  <a:gd name="T35" fmla="*/ 0 h 211"/>
                  <a:gd name="T36" fmla="*/ 0 w 40"/>
                  <a:gd name="T37" fmla="*/ 0 h 211"/>
                  <a:gd name="T38" fmla="*/ 0 w 40"/>
                  <a:gd name="T39" fmla="*/ 0 h 211"/>
                  <a:gd name="T40" fmla="*/ 0 w 40"/>
                  <a:gd name="T41" fmla="*/ 0 h 211"/>
                  <a:gd name="T42" fmla="*/ 0 w 40"/>
                  <a:gd name="T43" fmla="*/ 0 h 211"/>
                  <a:gd name="T44" fmla="*/ 0 w 40"/>
                  <a:gd name="T45" fmla="*/ 0 h 211"/>
                  <a:gd name="T46" fmla="*/ 0 w 40"/>
                  <a:gd name="T47" fmla="*/ 0 h 211"/>
                  <a:gd name="T48" fmla="*/ 0 w 40"/>
                  <a:gd name="T49" fmla="*/ 0 h 211"/>
                  <a:gd name="T50" fmla="*/ 0 w 40"/>
                  <a:gd name="T51" fmla="*/ 0 h 211"/>
                  <a:gd name="T52" fmla="*/ 0 w 40"/>
                  <a:gd name="T53" fmla="*/ 0 h 211"/>
                  <a:gd name="T54" fmla="*/ 0 w 40"/>
                  <a:gd name="T55" fmla="*/ 0 h 211"/>
                  <a:gd name="T56" fmla="*/ 0 w 40"/>
                  <a:gd name="T57" fmla="*/ 0 h 211"/>
                  <a:gd name="T58" fmla="*/ 0 w 40"/>
                  <a:gd name="T59" fmla="*/ 0 h 211"/>
                  <a:gd name="T60" fmla="*/ 0 w 40"/>
                  <a:gd name="T61" fmla="*/ 0 h 211"/>
                  <a:gd name="T62" fmla="*/ 0 w 40"/>
                  <a:gd name="T63" fmla="*/ 0 h 211"/>
                  <a:gd name="T64" fmla="*/ 0 w 40"/>
                  <a:gd name="T65" fmla="*/ 0 h 211"/>
                  <a:gd name="T66" fmla="*/ 0 w 40"/>
                  <a:gd name="T67" fmla="*/ 0 h 211"/>
                  <a:gd name="T68" fmla="*/ 0 w 40"/>
                  <a:gd name="T69" fmla="*/ 0 h 211"/>
                  <a:gd name="T70" fmla="*/ 0 w 40"/>
                  <a:gd name="T71" fmla="*/ 0 h 211"/>
                  <a:gd name="T72" fmla="*/ 0 w 40"/>
                  <a:gd name="T73" fmla="*/ 0 h 211"/>
                  <a:gd name="T74" fmla="*/ 0 w 40"/>
                  <a:gd name="T75" fmla="*/ 0 h 211"/>
                  <a:gd name="T76" fmla="*/ 0 w 40"/>
                  <a:gd name="T77" fmla="*/ 0 h 211"/>
                  <a:gd name="T78" fmla="*/ 0 w 40"/>
                  <a:gd name="T79" fmla="*/ 0 h 211"/>
                  <a:gd name="T80" fmla="*/ 0 w 40"/>
                  <a:gd name="T81" fmla="*/ 0 h 211"/>
                  <a:gd name="T82" fmla="*/ 0 w 40"/>
                  <a:gd name="T83" fmla="*/ 0 h 211"/>
                  <a:gd name="T84" fmla="*/ 0 w 40"/>
                  <a:gd name="T85" fmla="*/ 0 h 211"/>
                  <a:gd name="T86" fmla="*/ 0 w 40"/>
                  <a:gd name="T87" fmla="*/ 0 h 211"/>
                  <a:gd name="T88" fmla="*/ 0 w 40"/>
                  <a:gd name="T89" fmla="*/ 0 h 211"/>
                  <a:gd name="T90" fmla="*/ 0 w 40"/>
                  <a:gd name="T91" fmla="*/ 0 h 211"/>
                  <a:gd name="T92" fmla="*/ 0 w 40"/>
                  <a:gd name="T93" fmla="*/ 0 h 211"/>
                  <a:gd name="T94" fmla="*/ 0 w 40"/>
                  <a:gd name="T95" fmla="*/ 0 h 211"/>
                  <a:gd name="T96" fmla="*/ 0 w 40"/>
                  <a:gd name="T97" fmla="*/ 0 h 211"/>
                  <a:gd name="T98" fmla="*/ 0 w 40"/>
                  <a:gd name="T99" fmla="*/ 0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211"/>
                  <a:gd name="T152" fmla="*/ 40 w 40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211">
                    <a:moveTo>
                      <a:pt x="16" y="23"/>
                    </a:moveTo>
                    <a:lnTo>
                      <a:pt x="17" y="25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0" y="42"/>
                    </a:lnTo>
                    <a:lnTo>
                      <a:pt x="20" y="45"/>
                    </a:lnTo>
                    <a:lnTo>
                      <a:pt x="21" y="48"/>
                    </a:lnTo>
                    <a:lnTo>
                      <a:pt x="21" y="50"/>
                    </a:lnTo>
                    <a:lnTo>
                      <a:pt x="22" y="55"/>
                    </a:lnTo>
                    <a:lnTo>
                      <a:pt x="22" y="58"/>
                    </a:lnTo>
                    <a:lnTo>
                      <a:pt x="22" y="62"/>
                    </a:lnTo>
                    <a:lnTo>
                      <a:pt x="22" y="64"/>
                    </a:lnTo>
                    <a:lnTo>
                      <a:pt x="22" y="68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4" y="77"/>
                    </a:lnTo>
                    <a:lnTo>
                      <a:pt x="24" y="82"/>
                    </a:lnTo>
                    <a:lnTo>
                      <a:pt x="25" y="84"/>
                    </a:lnTo>
                    <a:lnTo>
                      <a:pt x="25" y="87"/>
                    </a:lnTo>
                    <a:lnTo>
                      <a:pt x="25" y="92"/>
                    </a:lnTo>
                    <a:lnTo>
                      <a:pt x="25" y="94"/>
                    </a:lnTo>
                    <a:lnTo>
                      <a:pt x="25" y="97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3"/>
                    </a:lnTo>
                    <a:lnTo>
                      <a:pt x="25" y="115"/>
                    </a:lnTo>
                    <a:lnTo>
                      <a:pt x="25" y="118"/>
                    </a:lnTo>
                    <a:lnTo>
                      <a:pt x="24" y="121"/>
                    </a:lnTo>
                    <a:lnTo>
                      <a:pt x="24" y="125"/>
                    </a:lnTo>
                    <a:lnTo>
                      <a:pt x="22" y="128"/>
                    </a:lnTo>
                    <a:lnTo>
                      <a:pt x="22" y="132"/>
                    </a:lnTo>
                    <a:lnTo>
                      <a:pt x="21" y="133"/>
                    </a:lnTo>
                    <a:lnTo>
                      <a:pt x="21" y="136"/>
                    </a:lnTo>
                    <a:lnTo>
                      <a:pt x="20" y="138"/>
                    </a:lnTo>
                    <a:lnTo>
                      <a:pt x="20" y="141"/>
                    </a:lnTo>
                    <a:lnTo>
                      <a:pt x="19" y="143"/>
                    </a:lnTo>
                    <a:lnTo>
                      <a:pt x="17" y="148"/>
                    </a:lnTo>
                    <a:lnTo>
                      <a:pt x="16" y="151"/>
                    </a:lnTo>
                    <a:lnTo>
                      <a:pt x="15" y="152"/>
                    </a:lnTo>
                    <a:lnTo>
                      <a:pt x="15" y="155"/>
                    </a:lnTo>
                    <a:lnTo>
                      <a:pt x="15" y="157"/>
                    </a:lnTo>
                    <a:lnTo>
                      <a:pt x="14" y="159"/>
                    </a:lnTo>
                    <a:lnTo>
                      <a:pt x="12" y="161"/>
                    </a:lnTo>
                    <a:lnTo>
                      <a:pt x="12" y="162"/>
                    </a:lnTo>
                    <a:lnTo>
                      <a:pt x="12" y="165"/>
                    </a:lnTo>
                    <a:lnTo>
                      <a:pt x="11" y="167"/>
                    </a:lnTo>
                    <a:lnTo>
                      <a:pt x="11" y="169"/>
                    </a:lnTo>
                    <a:lnTo>
                      <a:pt x="10" y="172"/>
                    </a:lnTo>
                    <a:lnTo>
                      <a:pt x="10" y="174"/>
                    </a:lnTo>
                    <a:lnTo>
                      <a:pt x="9" y="177"/>
                    </a:lnTo>
                    <a:lnTo>
                      <a:pt x="7" y="181"/>
                    </a:lnTo>
                    <a:lnTo>
                      <a:pt x="6" y="185"/>
                    </a:lnTo>
                    <a:lnTo>
                      <a:pt x="5" y="187"/>
                    </a:lnTo>
                    <a:lnTo>
                      <a:pt x="4" y="191"/>
                    </a:lnTo>
                    <a:lnTo>
                      <a:pt x="2" y="195"/>
                    </a:lnTo>
                    <a:lnTo>
                      <a:pt x="2" y="197"/>
                    </a:lnTo>
                    <a:lnTo>
                      <a:pt x="1" y="201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0" y="208"/>
                    </a:lnTo>
                    <a:lnTo>
                      <a:pt x="0" y="209"/>
                    </a:lnTo>
                    <a:lnTo>
                      <a:pt x="0" y="210"/>
                    </a:lnTo>
                    <a:lnTo>
                      <a:pt x="0" y="211"/>
                    </a:lnTo>
                    <a:lnTo>
                      <a:pt x="1" y="209"/>
                    </a:lnTo>
                    <a:lnTo>
                      <a:pt x="2" y="208"/>
                    </a:lnTo>
                    <a:lnTo>
                      <a:pt x="4" y="205"/>
                    </a:lnTo>
                    <a:lnTo>
                      <a:pt x="5" y="204"/>
                    </a:lnTo>
                    <a:lnTo>
                      <a:pt x="5" y="201"/>
                    </a:lnTo>
                    <a:lnTo>
                      <a:pt x="6" y="200"/>
                    </a:lnTo>
                    <a:lnTo>
                      <a:pt x="7" y="197"/>
                    </a:lnTo>
                    <a:lnTo>
                      <a:pt x="9" y="195"/>
                    </a:lnTo>
                    <a:lnTo>
                      <a:pt x="10" y="192"/>
                    </a:lnTo>
                    <a:lnTo>
                      <a:pt x="11" y="190"/>
                    </a:lnTo>
                    <a:lnTo>
                      <a:pt x="12" y="186"/>
                    </a:lnTo>
                    <a:lnTo>
                      <a:pt x="14" y="184"/>
                    </a:lnTo>
                    <a:lnTo>
                      <a:pt x="15" y="181"/>
                    </a:lnTo>
                    <a:lnTo>
                      <a:pt x="16" y="177"/>
                    </a:lnTo>
                    <a:lnTo>
                      <a:pt x="19" y="175"/>
                    </a:lnTo>
                    <a:lnTo>
                      <a:pt x="20" y="171"/>
                    </a:lnTo>
                    <a:lnTo>
                      <a:pt x="21" y="167"/>
                    </a:lnTo>
                    <a:lnTo>
                      <a:pt x="22" y="165"/>
                    </a:lnTo>
                    <a:lnTo>
                      <a:pt x="24" y="161"/>
                    </a:lnTo>
                    <a:lnTo>
                      <a:pt x="25" y="157"/>
                    </a:lnTo>
                    <a:lnTo>
                      <a:pt x="26" y="155"/>
                    </a:lnTo>
                    <a:lnTo>
                      <a:pt x="29" y="151"/>
                    </a:lnTo>
                    <a:lnTo>
                      <a:pt x="30" y="147"/>
                    </a:lnTo>
                    <a:lnTo>
                      <a:pt x="30" y="143"/>
                    </a:lnTo>
                    <a:lnTo>
                      <a:pt x="33" y="141"/>
                    </a:lnTo>
                    <a:lnTo>
                      <a:pt x="33" y="137"/>
                    </a:lnTo>
                    <a:lnTo>
                      <a:pt x="35" y="133"/>
                    </a:lnTo>
                    <a:lnTo>
                      <a:pt x="36" y="131"/>
                    </a:lnTo>
                    <a:lnTo>
                      <a:pt x="36" y="128"/>
                    </a:lnTo>
                    <a:lnTo>
                      <a:pt x="39" y="125"/>
                    </a:lnTo>
                    <a:lnTo>
                      <a:pt x="39" y="121"/>
                    </a:lnTo>
                    <a:lnTo>
                      <a:pt x="40" y="118"/>
                    </a:lnTo>
                    <a:lnTo>
                      <a:pt x="40" y="115"/>
                    </a:lnTo>
                    <a:lnTo>
                      <a:pt x="40" y="111"/>
                    </a:lnTo>
                    <a:lnTo>
                      <a:pt x="40" y="108"/>
                    </a:lnTo>
                    <a:lnTo>
                      <a:pt x="40" y="106"/>
                    </a:lnTo>
                    <a:lnTo>
                      <a:pt x="40" y="104"/>
                    </a:lnTo>
                    <a:lnTo>
                      <a:pt x="40" y="102"/>
                    </a:lnTo>
                    <a:lnTo>
                      <a:pt x="40" y="99"/>
                    </a:lnTo>
                    <a:lnTo>
                      <a:pt x="40" y="97"/>
                    </a:lnTo>
                    <a:lnTo>
                      <a:pt x="40" y="96"/>
                    </a:lnTo>
                    <a:lnTo>
                      <a:pt x="40" y="93"/>
                    </a:lnTo>
                    <a:lnTo>
                      <a:pt x="39" y="91"/>
                    </a:lnTo>
                    <a:lnTo>
                      <a:pt x="39" y="87"/>
                    </a:lnTo>
                    <a:lnTo>
                      <a:pt x="39" y="84"/>
                    </a:lnTo>
                    <a:lnTo>
                      <a:pt x="39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6" y="76"/>
                    </a:lnTo>
                    <a:lnTo>
                      <a:pt x="36" y="73"/>
                    </a:lnTo>
                    <a:lnTo>
                      <a:pt x="36" y="72"/>
                    </a:lnTo>
                    <a:lnTo>
                      <a:pt x="36" y="69"/>
                    </a:lnTo>
                    <a:lnTo>
                      <a:pt x="35" y="66"/>
                    </a:lnTo>
                    <a:lnTo>
                      <a:pt x="35" y="63"/>
                    </a:lnTo>
                    <a:lnTo>
                      <a:pt x="34" y="62"/>
                    </a:lnTo>
                    <a:lnTo>
                      <a:pt x="34" y="59"/>
                    </a:lnTo>
                    <a:lnTo>
                      <a:pt x="33" y="55"/>
                    </a:lnTo>
                    <a:lnTo>
                      <a:pt x="33" y="53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5" y="28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4" y="18"/>
                    </a:lnTo>
                    <a:lnTo>
                      <a:pt x="22" y="15"/>
                    </a:lnTo>
                    <a:lnTo>
                      <a:pt x="22" y="11"/>
                    </a:lnTo>
                    <a:lnTo>
                      <a:pt x="21" y="0"/>
                    </a:lnTo>
                    <a:lnTo>
                      <a:pt x="20" y="11"/>
                    </a:lnTo>
                    <a:lnTo>
                      <a:pt x="19" y="14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6" y="22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1" name="Freeform 300"/>
              <p:cNvSpPr>
                <a:spLocks noChangeAspect="1"/>
              </p:cNvSpPr>
              <p:nvPr/>
            </p:nvSpPr>
            <p:spPr bwMode="auto">
              <a:xfrm>
                <a:off x="2058" y="744"/>
                <a:ext cx="37" cy="21"/>
              </a:xfrm>
              <a:custGeom>
                <a:avLst/>
                <a:gdLst>
                  <a:gd name="T0" fmla="*/ 0 w 146"/>
                  <a:gd name="T1" fmla="*/ 0 h 82"/>
                  <a:gd name="T2" fmla="*/ 0 w 146"/>
                  <a:gd name="T3" fmla="*/ 0 h 82"/>
                  <a:gd name="T4" fmla="*/ 0 w 146"/>
                  <a:gd name="T5" fmla="*/ 0 h 82"/>
                  <a:gd name="T6" fmla="*/ 0 w 146"/>
                  <a:gd name="T7" fmla="*/ 0 h 82"/>
                  <a:gd name="T8" fmla="*/ 0 w 146"/>
                  <a:gd name="T9" fmla="*/ 0 h 82"/>
                  <a:gd name="T10" fmla="*/ 0 w 146"/>
                  <a:gd name="T11" fmla="*/ 0 h 82"/>
                  <a:gd name="T12" fmla="*/ 0 w 146"/>
                  <a:gd name="T13" fmla="*/ 0 h 82"/>
                  <a:gd name="T14" fmla="*/ 0 w 146"/>
                  <a:gd name="T15" fmla="*/ 0 h 82"/>
                  <a:gd name="T16" fmla="*/ 0 w 146"/>
                  <a:gd name="T17" fmla="*/ 0 h 82"/>
                  <a:gd name="T18" fmla="*/ 0 w 146"/>
                  <a:gd name="T19" fmla="*/ 0 h 82"/>
                  <a:gd name="T20" fmla="*/ 0 w 146"/>
                  <a:gd name="T21" fmla="*/ 0 h 82"/>
                  <a:gd name="T22" fmla="*/ 0 w 146"/>
                  <a:gd name="T23" fmla="*/ 0 h 82"/>
                  <a:gd name="T24" fmla="*/ 0 w 146"/>
                  <a:gd name="T25" fmla="*/ 0 h 82"/>
                  <a:gd name="T26" fmla="*/ 0 w 146"/>
                  <a:gd name="T27" fmla="*/ 0 h 82"/>
                  <a:gd name="T28" fmla="*/ 0 w 146"/>
                  <a:gd name="T29" fmla="*/ 0 h 82"/>
                  <a:gd name="T30" fmla="*/ 0 w 146"/>
                  <a:gd name="T31" fmla="*/ 0 h 82"/>
                  <a:gd name="T32" fmla="*/ 0 w 146"/>
                  <a:gd name="T33" fmla="*/ 0 h 82"/>
                  <a:gd name="T34" fmla="*/ 0 w 146"/>
                  <a:gd name="T35" fmla="*/ 0 h 82"/>
                  <a:gd name="T36" fmla="*/ 0 w 146"/>
                  <a:gd name="T37" fmla="*/ 0 h 82"/>
                  <a:gd name="T38" fmla="*/ 0 w 146"/>
                  <a:gd name="T39" fmla="*/ 0 h 82"/>
                  <a:gd name="T40" fmla="*/ 0 w 146"/>
                  <a:gd name="T41" fmla="*/ 0 h 82"/>
                  <a:gd name="T42" fmla="*/ 0 w 146"/>
                  <a:gd name="T43" fmla="*/ 0 h 82"/>
                  <a:gd name="T44" fmla="*/ 0 w 146"/>
                  <a:gd name="T45" fmla="*/ 0 h 82"/>
                  <a:gd name="T46" fmla="*/ 0 w 146"/>
                  <a:gd name="T47" fmla="*/ 0 h 82"/>
                  <a:gd name="T48" fmla="*/ 0 w 146"/>
                  <a:gd name="T49" fmla="*/ 0 h 82"/>
                  <a:gd name="T50" fmla="*/ 0 w 146"/>
                  <a:gd name="T51" fmla="*/ 0 h 82"/>
                  <a:gd name="T52" fmla="*/ 0 w 146"/>
                  <a:gd name="T53" fmla="*/ 0 h 82"/>
                  <a:gd name="T54" fmla="*/ 0 w 146"/>
                  <a:gd name="T55" fmla="*/ 0 h 82"/>
                  <a:gd name="T56" fmla="*/ 0 w 146"/>
                  <a:gd name="T57" fmla="*/ 0 h 82"/>
                  <a:gd name="T58" fmla="*/ 0 w 146"/>
                  <a:gd name="T59" fmla="*/ 0 h 82"/>
                  <a:gd name="T60" fmla="*/ 0 w 146"/>
                  <a:gd name="T61" fmla="*/ 0 h 82"/>
                  <a:gd name="T62" fmla="*/ 0 w 146"/>
                  <a:gd name="T63" fmla="*/ 0 h 82"/>
                  <a:gd name="T64" fmla="*/ 0 w 146"/>
                  <a:gd name="T65" fmla="*/ 0 h 82"/>
                  <a:gd name="T66" fmla="*/ 0 w 146"/>
                  <a:gd name="T67" fmla="*/ 0 h 82"/>
                  <a:gd name="T68" fmla="*/ 0 w 146"/>
                  <a:gd name="T69" fmla="*/ 0 h 82"/>
                  <a:gd name="T70" fmla="*/ 0 w 146"/>
                  <a:gd name="T71" fmla="*/ 0 h 82"/>
                  <a:gd name="T72" fmla="*/ 0 w 146"/>
                  <a:gd name="T73" fmla="*/ 0 h 82"/>
                  <a:gd name="T74" fmla="*/ 0 w 146"/>
                  <a:gd name="T75" fmla="*/ 0 h 82"/>
                  <a:gd name="T76" fmla="*/ 0 w 146"/>
                  <a:gd name="T77" fmla="*/ 0 h 82"/>
                  <a:gd name="T78" fmla="*/ 0 w 146"/>
                  <a:gd name="T79" fmla="*/ 0 h 82"/>
                  <a:gd name="T80" fmla="*/ 0 w 146"/>
                  <a:gd name="T81" fmla="*/ 0 h 82"/>
                  <a:gd name="T82" fmla="*/ 0 w 146"/>
                  <a:gd name="T83" fmla="*/ 0 h 82"/>
                  <a:gd name="T84" fmla="*/ 0 w 146"/>
                  <a:gd name="T85" fmla="*/ 0 h 82"/>
                  <a:gd name="T86" fmla="*/ 0 w 146"/>
                  <a:gd name="T87" fmla="*/ 0 h 82"/>
                  <a:gd name="T88" fmla="*/ 0 w 146"/>
                  <a:gd name="T89" fmla="*/ 0 h 82"/>
                  <a:gd name="T90" fmla="*/ 0 w 146"/>
                  <a:gd name="T91" fmla="*/ 0 h 82"/>
                  <a:gd name="T92" fmla="*/ 0 w 146"/>
                  <a:gd name="T93" fmla="*/ 0 h 82"/>
                  <a:gd name="T94" fmla="*/ 0 w 146"/>
                  <a:gd name="T95" fmla="*/ 0 h 82"/>
                  <a:gd name="T96" fmla="*/ 0 w 146"/>
                  <a:gd name="T97" fmla="*/ 0 h 82"/>
                  <a:gd name="T98" fmla="*/ 0 w 146"/>
                  <a:gd name="T99" fmla="*/ 0 h 82"/>
                  <a:gd name="T100" fmla="*/ 0 w 146"/>
                  <a:gd name="T101" fmla="*/ 0 h 82"/>
                  <a:gd name="T102" fmla="*/ 0 w 146"/>
                  <a:gd name="T103" fmla="*/ 0 h 82"/>
                  <a:gd name="T104" fmla="*/ 0 w 146"/>
                  <a:gd name="T105" fmla="*/ 0 h 82"/>
                  <a:gd name="T106" fmla="*/ 0 w 146"/>
                  <a:gd name="T107" fmla="*/ 0 h 82"/>
                  <a:gd name="T108" fmla="*/ 0 w 146"/>
                  <a:gd name="T109" fmla="*/ 0 h 82"/>
                  <a:gd name="T110" fmla="*/ 0 w 146"/>
                  <a:gd name="T111" fmla="*/ 0 h 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6"/>
                  <a:gd name="T169" fmla="*/ 0 h 82"/>
                  <a:gd name="T170" fmla="*/ 146 w 146"/>
                  <a:gd name="T171" fmla="*/ 82 h 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6" h="82">
                    <a:moveTo>
                      <a:pt x="8" y="0"/>
                    </a:move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3" y="14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61" y="15"/>
                    </a:lnTo>
                    <a:lnTo>
                      <a:pt x="62" y="16"/>
                    </a:lnTo>
                    <a:lnTo>
                      <a:pt x="64" y="18"/>
                    </a:lnTo>
                    <a:lnTo>
                      <a:pt x="67" y="19"/>
                    </a:lnTo>
                    <a:lnTo>
                      <a:pt x="71" y="21"/>
                    </a:lnTo>
                    <a:lnTo>
                      <a:pt x="75" y="23"/>
                    </a:lnTo>
                    <a:lnTo>
                      <a:pt x="77" y="24"/>
                    </a:lnTo>
                    <a:lnTo>
                      <a:pt x="81" y="26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5" y="29"/>
                    </a:lnTo>
                    <a:lnTo>
                      <a:pt x="87" y="29"/>
                    </a:lnTo>
                    <a:lnTo>
                      <a:pt x="90" y="31"/>
                    </a:lnTo>
                    <a:lnTo>
                      <a:pt x="92" y="34"/>
                    </a:lnTo>
                    <a:lnTo>
                      <a:pt x="95" y="35"/>
                    </a:lnTo>
                    <a:lnTo>
                      <a:pt x="98" y="38"/>
                    </a:lnTo>
                    <a:lnTo>
                      <a:pt x="101" y="39"/>
                    </a:lnTo>
                    <a:lnTo>
                      <a:pt x="105" y="43"/>
                    </a:lnTo>
                    <a:lnTo>
                      <a:pt x="107" y="45"/>
                    </a:lnTo>
                    <a:lnTo>
                      <a:pt x="110" y="48"/>
                    </a:lnTo>
                    <a:lnTo>
                      <a:pt x="114" y="49"/>
                    </a:lnTo>
                    <a:lnTo>
                      <a:pt x="116" y="54"/>
                    </a:lnTo>
                    <a:lnTo>
                      <a:pt x="120" y="55"/>
                    </a:lnTo>
                    <a:lnTo>
                      <a:pt x="124" y="59"/>
                    </a:lnTo>
                    <a:lnTo>
                      <a:pt x="126" y="60"/>
                    </a:lnTo>
                    <a:lnTo>
                      <a:pt x="129" y="63"/>
                    </a:lnTo>
                    <a:lnTo>
                      <a:pt x="131" y="65"/>
                    </a:lnTo>
                    <a:lnTo>
                      <a:pt x="135" y="68"/>
                    </a:lnTo>
                    <a:lnTo>
                      <a:pt x="136" y="70"/>
                    </a:lnTo>
                    <a:lnTo>
                      <a:pt x="139" y="73"/>
                    </a:lnTo>
                    <a:lnTo>
                      <a:pt x="141" y="74"/>
                    </a:lnTo>
                    <a:lnTo>
                      <a:pt x="143" y="77"/>
                    </a:lnTo>
                    <a:lnTo>
                      <a:pt x="145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3" y="80"/>
                    </a:lnTo>
                    <a:lnTo>
                      <a:pt x="141" y="79"/>
                    </a:lnTo>
                    <a:lnTo>
                      <a:pt x="139" y="78"/>
                    </a:lnTo>
                    <a:lnTo>
                      <a:pt x="136" y="77"/>
                    </a:lnTo>
                    <a:lnTo>
                      <a:pt x="134" y="77"/>
                    </a:lnTo>
                    <a:lnTo>
                      <a:pt x="131" y="74"/>
                    </a:lnTo>
                    <a:lnTo>
                      <a:pt x="129" y="73"/>
                    </a:lnTo>
                    <a:lnTo>
                      <a:pt x="124" y="72"/>
                    </a:lnTo>
                    <a:lnTo>
                      <a:pt x="121" y="70"/>
                    </a:lnTo>
                    <a:lnTo>
                      <a:pt x="119" y="68"/>
                    </a:lnTo>
                    <a:lnTo>
                      <a:pt x="115" y="65"/>
                    </a:lnTo>
                    <a:lnTo>
                      <a:pt x="111" y="63"/>
                    </a:lnTo>
                    <a:lnTo>
                      <a:pt x="109" y="62"/>
                    </a:lnTo>
                    <a:lnTo>
                      <a:pt x="105" y="59"/>
                    </a:lnTo>
                    <a:lnTo>
                      <a:pt x="101" y="56"/>
                    </a:lnTo>
                    <a:lnTo>
                      <a:pt x="98" y="55"/>
                    </a:lnTo>
                    <a:lnTo>
                      <a:pt x="95" y="54"/>
                    </a:lnTo>
                    <a:lnTo>
                      <a:pt x="91" y="51"/>
                    </a:lnTo>
                    <a:lnTo>
                      <a:pt x="87" y="49"/>
                    </a:lnTo>
                    <a:lnTo>
                      <a:pt x="85" y="48"/>
                    </a:lnTo>
                    <a:lnTo>
                      <a:pt x="81" y="45"/>
                    </a:lnTo>
                    <a:lnTo>
                      <a:pt x="77" y="44"/>
                    </a:lnTo>
                    <a:lnTo>
                      <a:pt x="75" y="41"/>
                    </a:lnTo>
                    <a:lnTo>
                      <a:pt x="72" y="40"/>
                    </a:lnTo>
                    <a:lnTo>
                      <a:pt x="70" y="39"/>
                    </a:lnTo>
                    <a:lnTo>
                      <a:pt x="67" y="36"/>
                    </a:lnTo>
                    <a:lnTo>
                      <a:pt x="64" y="36"/>
                    </a:lnTo>
                    <a:lnTo>
                      <a:pt x="62" y="35"/>
                    </a:lnTo>
                    <a:lnTo>
                      <a:pt x="59" y="34"/>
                    </a:lnTo>
                    <a:lnTo>
                      <a:pt x="58" y="33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9" y="28"/>
                    </a:lnTo>
                    <a:lnTo>
                      <a:pt x="46" y="26"/>
                    </a:lnTo>
                    <a:lnTo>
                      <a:pt x="43" y="25"/>
                    </a:lnTo>
                    <a:lnTo>
                      <a:pt x="42" y="24"/>
                    </a:lnTo>
                    <a:lnTo>
                      <a:pt x="39" y="24"/>
                    </a:lnTo>
                    <a:lnTo>
                      <a:pt x="36" y="23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5" y="18"/>
                    </a:lnTo>
                    <a:lnTo>
                      <a:pt x="24" y="16"/>
                    </a:lnTo>
                    <a:lnTo>
                      <a:pt x="22" y="15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2" name="Freeform 301"/>
              <p:cNvSpPr>
                <a:spLocks noChangeAspect="1"/>
              </p:cNvSpPr>
              <p:nvPr/>
            </p:nvSpPr>
            <p:spPr bwMode="auto">
              <a:xfrm>
                <a:off x="2057" y="757"/>
                <a:ext cx="39" cy="18"/>
              </a:xfrm>
              <a:custGeom>
                <a:avLst/>
                <a:gdLst>
                  <a:gd name="T0" fmla="*/ 0 w 153"/>
                  <a:gd name="T1" fmla="*/ 0 h 74"/>
                  <a:gd name="T2" fmla="*/ 0 w 153"/>
                  <a:gd name="T3" fmla="*/ 0 h 74"/>
                  <a:gd name="T4" fmla="*/ 0 w 153"/>
                  <a:gd name="T5" fmla="*/ 0 h 74"/>
                  <a:gd name="T6" fmla="*/ 0 w 153"/>
                  <a:gd name="T7" fmla="*/ 0 h 74"/>
                  <a:gd name="T8" fmla="*/ 0 w 153"/>
                  <a:gd name="T9" fmla="*/ 0 h 74"/>
                  <a:gd name="T10" fmla="*/ 0 w 153"/>
                  <a:gd name="T11" fmla="*/ 0 h 74"/>
                  <a:gd name="T12" fmla="*/ 0 w 153"/>
                  <a:gd name="T13" fmla="*/ 0 h 74"/>
                  <a:gd name="T14" fmla="*/ 0 w 153"/>
                  <a:gd name="T15" fmla="*/ 0 h 74"/>
                  <a:gd name="T16" fmla="*/ 0 w 153"/>
                  <a:gd name="T17" fmla="*/ 0 h 74"/>
                  <a:gd name="T18" fmla="*/ 0 w 153"/>
                  <a:gd name="T19" fmla="*/ 0 h 74"/>
                  <a:gd name="T20" fmla="*/ 0 w 153"/>
                  <a:gd name="T21" fmla="*/ 0 h 74"/>
                  <a:gd name="T22" fmla="*/ 0 w 153"/>
                  <a:gd name="T23" fmla="*/ 0 h 74"/>
                  <a:gd name="T24" fmla="*/ 0 w 153"/>
                  <a:gd name="T25" fmla="*/ 0 h 74"/>
                  <a:gd name="T26" fmla="*/ 0 w 153"/>
                  <a:gd name="T27" fmla="*/ 0 h 74"/>
                  <a:gd name="T28" fmla="*/ 0 w 153"/>
                  <a:gd name="T29" fmla="*/ 0 h 74"/>
                  <a:gd name="T30" fmla="*/ 0 w 153"/>
                  <a:gd name="T31" fmla="*/ 0 h 74"/>
                  <a:gd name="T32" fmla="*/ 0 w 153"/>
                  <a:gd name="T33" fmla="*/ 0 h 74"/>
                  <a:gd name="T34" fmla="*/ 0 w 153"/>
                  <a:gd name="T35" fmla="*/ 0 h 74"/>
                  <a:gd name="T36" fmla="*/ 0 w 153"/>
                  <a:gd name="T37" fmla="*/ 0 h 74"/>
                  <a:gd name="T38" fmla="*/ 0 w 153"/>
                  <a:gd name="T39" fmla="*/ 0 h 74"/>
                  <a:gd name="T40" fmla="*/ 0 w 153"/>
                  <a:gd name="T41" fmla="*/ 0 h 74"/>
                  <a:gd name="T42" fmla="*/ 0 w 153"/>
                  <a:gd name="T43" fmla="*/ 0 h 74"/>
                  <a:gd name="T44" fmla="*/ 0 w 153"/>
                  <a:gd name="T45" fmla="*/ 0 h 74"/>
                  <a:gd name="T46" fmla="*/ 0 w 153"/>
                  <a:gd name="T47" fmla="*/ 0 h 74"/>
                  <a:gd name="T48" fmla="*/ 0 w 153"/>
                  <a:gd name="T49" fmla="*/ 0 h 74"/>
                  <a:gd name="T50" fmla="*/ 0 w 153"/>
                  <a:gd name="T51" fmla="*/ 0 h 74"/>
                  <a:gd name="T52" fmla="*/ 0 w 153"/>
                  <a:gd name="T53" fmla="*/ 0 h 74"/>
                  <a:gd name="T54" fmla="*/ 0 w 153"/>
                  <a:gd name="T55" fmla="*/ 0 h 74"/>
                  <a:gd name="T56" fmla="*/ 0 w 153"/>
                  <a:gd name="T57" fmla="*/ 0 h 74"/>
                  <a:gd name="T58" fmla="*/ 0 w 153"/>
                  <a:gd name="T59" fmla="*/ 0 h 74"/>
                  <a:gd name="T60" fmla="*/ 0 w 153"/>
                  <a:gd name="T61" fmla="*/ 0 h 74"/>
                  <a:gd name="T62" fmla="*/ 0 w 153"/>
                  <a:gd name="T63" fmla="*/ 0 h 74"/>
                  <a:gd name="T64" fmla="*/ 0 w 153"/>
                  <a:gd name="T65" fmla="*/ 0 h 74"/>
                  <a:gd name="T66" fmla="*/ 0 w 153"/>
                  <a:gd name="T67" fmla="*/ 0 h 74"/>
                  <a:gd name="T68" fmla="*/ 0 w 153"/>
                  <a:gd name="T69" fmla="*/ 0 h 74"/>
                  <a:gd name="T70" fmla="*/ 0 w 153"/>
                  <a:gd name="T71" fmla="*/ 0 h 74"/>
                  <a:gd name="T72" fmla="*/ 0 w 153"/>
                  <a:gd name="T73" fmla="*/ 0 h 74"/>
                  <a:gd name="T74" fmla="*/ 0 w 153"/>
                  <a:gd name="T75" fmla="*/ 0 h 74"/>
                  <a:gd name="T76" fmla="*/ 0 w 153"/>
                  <a:gd name="T77" fmla="*/ 0 h 74"/>
                  <a:gd name="T78" fmla="*/ 0 w 153"/>
                  <a:gd name="T79" fmla="*/ 0 h 74"/>
                  <a:gd name="T80" fmla="*/ 0 w 153"/>
                  <a:gd name="T81" fmla="*/ 0 h 74"/>
                  <a:gd name="T82" fmla="*/ 0 w 153"/>
                  <a:gd name="T83" fmla="*/ 0 h 74"/>
                  <a:gd name="T84" fmla="*/ 0 w 153"/>
                  <a:gd name="T85" fmla="*/ 0 h 74"/>
                  <a:gd name="T86" fmla="*/ 0 w 153"/>
                  <a:gd name="T87" fmla="*/ 0 h 74"/>
                  <a:gd name="T88" fmla="*/ 0 w 153"/>
                  <a:gd name="T89" fmla="*/ 0 h 74"/>
                  <a:gd name="T90" fmla="*/ 0 w 153"/>
                  <a:gd name="T91" fmla="*/ 0 h 74"/>
                  <a:gd name="T92" fmla="*/ 0 w 153"/>
                  <a:gd name="T93" fmla="*/ 0 h 74"/>
                  <a:gd name="T94" fmla="*/ 0 w 153"/>
                  <a:gd name="T95" fmla="*/ 0 h 74"/>
                  <a:gd name="T96" fmla="*/ 0 w 153"/>
                  <a:gd name="T97" fmla="*/ 0 h 74"/>
                  <a:gd name="T98" fmla="*/ 0 w 153"/>
                  <a:gd name="T99" fmla="*/ 0 h 74"/>
                  <a:gd name="T100" fmla="*/ 0 w 153"/>
                  <a:gd name="T101" fmla="*/ 0 h 74"/>
                  <a:gd name="T102" fmla="*/ 0 w 153"/>
                  <a:gd name="T103" fmla="*/ 0 h 74"/>
                  <a:gd name="T104" fmla="*/ 0 w 153"/>
                  <a:gd name="T105" fmla="*/ 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3"/>
                  <a:gd name="T160" fmla="*/ 0 h 74"/>
                  <a:gd name="T161" fmla="*/ 153 w 153"/>
                  <a:gd name="T162" fmla="*/ 74 h 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3" h="74">
                    <a:moveTo>
                      <a:pt x="15" y="0"/>
                    </a:move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9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9" y="9"/>
                    </a:lnTo>
                    <a:lnTo>
                      <a:pt x="61" y="10"/>
                    </a:lnTo>
                    <a:lnTo>
                      <a:pt x="64" y="12"/>
                    </a:lnTo>
                    <a:lnTo>
                      <a:pt x="68" y="13"/>
                    </a:lnTo>
                    <a:lnTo>
                      <a:pt x="72" y="14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9" y="18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4" y="27"/>
                    </a:lnTo>
                    <a:lnTo>
                      <a:pt x="97" y="29"/>
                    </a:lnTo>
                    <a:lnTo>
                      <a:pt x="100" y="32"/>
                    </a:lnTo>
                    <a:lnTo>
                      <a:pt x="104" y="33"/>
                    </a:lnTo>
                    <a:lnTo>
                      <a:pt x="107" y="35"/>
                    </a:lnTo>
                    <a:lnTo>
                      <a:pt x="111" y="39"/>
                    </a:lnTo>
                    <a:lnTo>
                      <a:pt x="114" y="42"/>
                    </a:lnTo>
                    <a:lnTo>
                      <a:pt x="118" y="44"/>
                    </a:lnTo>
                    <a:lnTo>
                      <a:pt x="122" y="47"/>
                    </a:lnTo>
                    <a:lnTo>
                      <a:pt x="124" y="49"/>
                    </a:lnTo>
                    <a:lnTo>
                      <a:pt x="128" y="52"/>
                    </a:lnTo>
                    <a:lnTo>
                      <a:pt x="131" y="54"/>
                    </a:lnTo>
                    <a:lnTo>
                      <a:pt x="134" y="57"/>
                    </a:lnTo>
                    <a:lnTo>
                      <a:pt x="137" y="59"/>
                    </a:lnTo>
                    <a:lnTo>
                      <a:pt x="141" y="61"/>
                    </a:lnTo>
                    <a:lnTo>
                      <a:pt x="143" y="64"/>
                    </a:lnTo>
                    <a:lnTo>
                      <a:pt x="146" y="66"/>
                    </a:lnTo>
                    <a:lnTo>
                      <a:pt x="148" y="69"/>
                    </a:lnTo>
                    <a:lnTo>
                      <a:pt x="152" y="72"/>
                    </a:lnTo>
                    <a:lnTo>
                      <a:pt x="153" y="73"/>
                    </a:lnTo>
                    <a:lnTo>
                      <a:pt x="153" y="74"/>
                    </a:lnTo>
                    <a:lnTo>
                      <a:pt x="151" y="73"/>
                    </a:lnTo>
                    <a:lnTo>
                      <a:pt x="147" y="71"/>
                    </a:lnTo>
                    <a:lnTo>
                      <a:pt x="146" y="69"/>
                    </a:lnTo>
                    <a:lnTo>
                      <a:pt x="143" y="68"/>
                    </a:lnTo>
                    <a:lnTo>
                      <a:pt x="141" y="67"/>
                    </a:lnTo>
                    <a:lnTo>
                      <a:pt x="138" y="67"/>
                    </a:lnTo>
                    <a:lnTo>
                      <a:pt x="134" y="64"/>
                    </a:lnTo>
                    <a:lnTo>
                      <a:pt x="132" y="63"/>
                    </a:lnTo>
                    <a:lnTo>
                      <a:pt x="128" y="61"/>
                    </a:lnTo>
                    <a:lnTo>
                      <a:pt x="126" y="59"/>
                    </a:lnTo>
                    <a:lnTo>
                      <a:pt x="122" y="57"/>
                    </a:lnTo>
                    <a:lnTo>
                      <a:pt x="118" y="55"/>
                    </a:lnTo>
                    <a:lnTo>
                      <a:pt x="114" y="53"/>
                    </a:lnTo>
                    <a:lnTo>
                      <a:pt x="112" y="52"/>
                    </a:lnTo>
                    <a:lnTo>
                      <a:pt x="108" y="49"/>
                    </a:lnTo>
                    <a:lnTo>
                      <a:pt x="104" y="47"/>
                    </a:lnTo>
                    <a:lnTo>
                      <a:pt x="100" y="44"/>
                    </a:lnTo>
                    <a:lnTo>
                      <a:pt x="97" y="43"/>
                    </a:lnTo>
                    <a:lnTo>
                      <a:pt x="94" y="40"/>
                    </a:lnTo>
                    <a:lnTo>
                      <a:pt x="89" y="39"/>
                    </a:lnTo>
                    <a:lnTo>
                      <a:pt x="87" y="38"/>
                    </a:lnTo>
                    <a:lnTo>
                      <a:pt x="84" y="35"/>
                    </a:lnTo>
                    <a:lnTo>
                      <a:pt x="82" y="33"/>
                    </a:lnTo>
                    <a:lnTo>
                      <a:pt x="79" y="33"/>
                    </a:lnTo>
                    <a:lnTo>
                      <a:pt x="77" y="30"/>
                    </a:lnTo>
                    <a:lnTo>
                      <a:pt x="74" y="30"/>
                    </a:lnTo>
                    <a:lnTo>
                      <a:pt x="72" y="28"/>
                    </a:lnTo>
                    <a:lnTo>
                      <a:pt x="70" y="27"/>
                    </a:lnTo>
                    <a:lnTo>
                      <a:pt x="66" y="25"/>
                    </a:lnTo>
                    <a:lnTo>
                      <a:pt x="64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2"/>
                    </a:lnTo>
                    <a:lnTo>
                      <a:pt x="55" y="20"/>
                    </a:lnTo>
                    <a:lnTo>
                      <a:pt x="53" y="20"/>
                    </a:lnTo>
                    <a:lnTo>
                      <a:pt x="50" y="19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1" y="17"/>
                    </a:lnTo>
                    <a:lnTo>
                      <a:pt x="38" y="15"/>
                    </a:lnTo>
                    <a:lnTo>
                      <a:pt x="35" y="14"/>
                    </a:lnTo>
                    <a:lnTo>
                      <a:pt x="31" y="13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10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3" name="Freeform 302"/>
              <p:cNvSpPr>
                <a:spLocks noChangeAspect="1"/>
              </p:cNvSpPr>
              <p:nvPr/>
            </p:nvSpPr>
            <p:spPr bwMode="auto">
              <a:xfrm>
                <a:off x="2165" y="745"/>
                <a:ext cx="10" cy="60"/>
              </a:xfrm>
              <a:custGeom>
                <a:avLst/>
                <a:gdLst>
                  <a:gd name="T0" fmla="*/ 0 w 40"/>
                  <a:gd name="T1" fmla="*/ 0 h 238"/>
                  <a:gd name="T2" fmla="*/ 0 w 40"/>
                  <a:gd name="T3" fmla="*/ 0 h 238"/>
                  <a:gd name="T4" fmla="*/ 0 w 40"/>
                  <a:gd name="T5" fmla="*/ 0 h 238"/>
                  <a:gd name="T6" fmla="*/ 0 w 40"/>
                  <a:gd name="T7" fmla="*/ 0 h 238"/>
                  <a:gd name="T8" fmla="*/ 0 w 40"/>
                  <a:gd name="T9" fmla="*/ 0 h 238"/>
                  <a:gd name="T10" fmla="*/ 0 w 40"/>
                  <a:gd name="T11" fmla="*/ 0 h 238"/>
                  <a:gd name="T12" fmla="*/ 0 w 40"/>
                  <a:gd name="T13" fmla="*/ 0 h 238"/>
                  <a:gd name="T14" fmla="*/ 0 w 40"/>
                  <a:gd name="T15" fmla="*/ 0 h 238"/>
                  <a:gd name="T16" fmla="*/ 0 w 40"/>
                  <a:gd name="T17" fmla="*/ 0 h 238"/>
                  <a:gd name="T18" fmla="*/ 0 w 40"/>
                  <a:gd name="T19" fmla="*/ 0 h 238"/>
                  <a:gd name="T20" fmla="*/ 0 w 40"/>
                  <a:gd name="T21" fmla="*/ 0 h 238"/>
                  <a:gd name="T22" fmla="*/ 0 w 40"/>
                  <a:gd name="T23" fmla="*/ 0 h 238"/>
                  <a:gd name="T24" fmla="*/ 0 w 40"/>
                  <a:gd name="T25" fmla="*/ 0 h 238"/>
                  <a:gd name="T26" fmla="*/ 0 w 40"/>
                  <a:gd name="T27" fmla="*/ 0 h 238"/>
                  <a:gd name="T28" fmla="*/ 0 w 40"/>
                  <a:gd name="T29" fmla="*/ 0 h 238"/>
                  <a:gd name="T30" fmla="*/ 0 w 40"/>
                  <a:gd name="T31" fmla="*/ 0 h 238"/>
                  <a:gd name="T32" fmla="*/ 0 w 40"/>
                  <a:gd name="T33" fmla="*/ 0 h 238"/>
                  <a:gd name="T34" fmla="*/ 0 w 40"/>
                  <a:gd name="T35" fmla="*/ 0 h 238"/>
                  <a:gd name="T36" fmla="*/ 0 w 40"/>
                  <a:gd name="T37" fmla="*/ 0 h 238"/>
                  <a:gd name="T38" fmla="*/ 0 w 40"/>
                  <a:gd name="T39" fmla="*/ 0 h 238"/>
                  <a:gd name="T40" fmla="*/ 0 w 40"/>
                  <a:gd name="T41" fmla="*/ 0 h 238"/>
                  <a:gd name="T42" fmla="*/ 0 w 40"/>
                  <a:gd name="T43" fmla="*/ 0 h 238"/>
                  <a:gd name="T44" fmla="*/ 0 w 40"/>
                  <a:gd name="T45" fmla="*/ 0 h 238"/>
                  <a:gd name="T46" fmla="*/ 0 w 40"/>
                  <a:gd name="T47" fmla="*/ 0 h 238"/>
                  <a:gd name="T48" fmla="*/ 0 w 40"/>
                  <a:gd name="T49" fmla="*/ 0 h 238"/>
                  <a:gd name="T50" fmla="*/ 0 w 40"/>
                  <a:gd name="T51" fmla="*/ 0 h 238"/>
                  <a:gd name="T52" fmla="*/ 0 w 40"/>
                  <a:gd name="T53" fmla="*/ 0 h 238"/>
                  <a:gd name="T54" fmla="*/ 0 w 40"/>
                  <a:gd name="T55" fmla="*/ 0 h 238"/>
                  <a:gd name="T56" fmla="*/ 0 w 40"/>
                  <a:gd name="T57" fmla="*/ 0 h 238"/>
                  <a:gd name="T58" fmla="*/ 0 w 40"/>
                  <a:gd name="T59" fmla="*/ 0 h 238"/>
                  <a:gd name="T60" fmla="*/ 0 w 40"/>
                  <a:gd name="T61" fmla="*/ 0 h 238"/>
                  <a:gd name="T62" fmla="*/ 0 w 40"/>
                  <a:gd name="T63" fmla="*/ 0 h 238"/>
                  <a:gd name="T64" fmla="*/ 0 w 40"/>
                  <a:gd name="T65" fmla="*/ 0 h 238"/>
                  <a:gd name="T66" fmla="*/ 0 w 40"/>
                  <a:gd name="T67" fmla="*/ 0 h 238"/>
                  <a:gd name="T68" fmla="*/ 0 w 40"/>
                  <a:gd name="T69" fmla="*/ 0 h 238"/>
                  <a:gd name="T70" fmla="*/ 0 w 40"/>
                  <a:gd name="T71" fmla="*/ 0 h 238"/>
                  <a:gd name="T72" fmla="*/ 0 w 40"/>
                  <a:gd name="T73" fmla="*/ 0 h 238"/>
                  <a:gd name="T74" fmla="*/ 0 w 40"/>
                  <a:gd name="T75" fmla="*/ 0 h 238"/>
                  <a:gd name="T76" fmla="*/ 0 w 40"/>
                  <a:gd name="T77" fmla="*/ 0 h 238"/>
                  <a:gd name="T78" fmla="*/ 0 w 40"/>
                  <a:gd name="T79" fmla="*/ 0 h 238"/>
                  <a:gd name="T80" fmla="*/ 0 w 40"/>
                  <a:gd name="T81" fmla="*/ 0 h 238"/>
                  <a:gd name="T82" fmla="*/ 0 w 40"/>
                  <a:gd name="T83" fmla="*/ 0 h 238"/>
                  <a:gd name="T84" fmla="*/ 0 w 40"/>
                  <a:gd name="T85" fmla="*/ 0 h 238"/>
                  <a:gd name="T86" fmla="*/ 0 w 40"/>
                  <a:gd name="T87" fmla="*/ 0 h 238"/>
                  <a:gd name="T88" fmla="*/ 0 w 40"/>
                  <a:gd name="T89" fmla="*/ 0 h 238"/>
                  <a:gd name="T90" fmla="*/ 0 w 40"/>
                  <a:gd name="T91" fmla="*/ 0 h 238"/>
                  <a:gd name="T92" fmla="*/ 0 w 40"/>
                  <a:gd name="T93" fmla="*/ 0 h 238"/>
                  <a:gd name="T94" fmla="*/ 0 w 40"/>
                  <a:gd name="T95" fmla="*/ 0 h 238"/>
                  <a:gd name="T96" fmla="*/ 0 w 40"/>
                  <a:gd name="T97" fmla="*/ 0 h 238"/>
                  <a:gd name="T98" fmla="*/ 0 w 40"/>
                  <a:gd name="T99" fmla="*/ 0 h 238"/>
                  <a:gd name="T100" fmla="*/ 0 w 40"/>
                  <a:gd name="T101" fmla="*/ 0 h 238"/>
                  <a:gd name="T102" fmla="*/ 0 w 40"/>
                  <a:gd name="T103" fmla="*/ 0 h 238"/>
                  <a:gd name="T104" fmla="*/ 0 w 40"/>
                  <a:gd name="T105" fmla="*/ 0 h 238"/>
                  <a:gd name="T106" fmla="*/ 0 w 40"/>
                  <a:gd name="T107" fmla="*/ 0 h 238"/>
                  <a:gd name="T108" fmla="*/ 0 w 40"/>
                  <a:gd name="T109" fmla="*/ 0 h 238"/>
                  <a:gd name="T110" fmla="*/ 0 w 40"/>
                  <a:gd name="T111" fmla="*/ 0 h 238"/>
                  <a:gd name="T112" fmla="*/ 0 w 40"/>
                  <a:gd name="T113" fmla="*/ 0 h 2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"/>
                  <a:gd name="T172" fmla="*/ 0 h 238"/>
                  <a:gd name="T173" fmla="*/ 40 w 40"/>
                  <a:gd name="T174" fmla="*/ 238 h 2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" h="238">
                    <a:moveTo>
                      <a:pt x="16" y="31"/>
                    </a:moveTo>
                    <a:lnTo>
                      <a:pt x="16" y="34"/>
                    </a:lnTo>
                    <a:lnTo>
                      <a:pt x="15" y="36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3" y="45"/>
                    </a:lnTo>
                    <a:lnTo>
                      <a:pt x="13" y="49"/>
                    </a:lnTo>
                    <a:lnTo>
                      <a:pt x="11" y="51"/>
                    </a:lnTo>
                    <a:lnTo>
                      <a:pt x="11" y="55"/>
                    </a:lnTo>
                    <a:lnTo>
                      <a:pt x="10" y="59"/>
                    </a:lnTo>
                    <a:lnTo>
                      <a:pt x="9" y="61"/>
                    </a:lnTo>
                    <a:lnTo>
                      <a:pt x="8" y="66"/>
                    </a:lnTo>
                    <a:lnTo>
                      <a:pt x="6" y="69"/>
                    </a:lnTo>
                    <a:lnTo>
                      <a:pt x="6" y="73"/>
                    </a:lnTo>
                    <a:lnTo>
                      <a:pt x="6" y="76"/>
                    </a:lnTo>
                    <a:lnTo>
                      <a:pt x="5" y="79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4" y="91"/>
                    </a:lnTo>
                    <a:lnTo>
                      <a:pt x="3" y="95"/>
                    </a:lnTo>
                    <a:lnTo>
                      <a:pt x="3" y="99"/>
                    </a:lnTo>
                    <a:lnTo>
                      <a:pt x="1" y="103"/>
                    </a:lnTo>
                    <a:lnTo>
                      <a:pt x="0" y="105"/>
                    </a:lnTo>
                    <a:lnTo>
                      <a:pt x="0" y="109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7"/>
                    </a:lnTo>
                    <a:lnTo>
                      <a:pt x="3" y="149"/>
                    </a:lnTo>
                    <a:lnTo>
                      <a:pt x="3" y="153"/>
                    </a:lnTo>
                    <a:lnTo>
                      <a:pt x="4" y="156"/>
                    </a:lnTo>
                    <a:lnTo>
                      <a:pt x="4" y="159"/>
                    </a:lnTo>
                    <a:lnTo>
                      <a:pt x="4" y="162"/>
                    </a:lnTo>
                    <a:lnTo>
                      <a:pt x="5" y="164"/>
                    </a:lnTo>
                    <a:lnTo>
                      <a:pt x="6" y="167"/>
                    </a:lnTo>
                    <a:lnTo>
                      <a:pt x="6" y="171"/>
                    </a:lnTo>
                    <a:lnTo>
                      <a:pt x="8" y="173"/>
                    </a:lnTo>
                    <a:lnTo>
                      <a:pt x="9" y="177"/>
                    </a:lnTo>
                    <a:lnTo>
                      <a:pt x="10" y="179"/>
                    </a:lnTo>
                    <a:lnTo>
                      <a:pt x="11" y="183"/>
                    </a:lnTo>
                    <a:lnTo>
                      <a:pt x="11" y="186"/>
                    </a:lnTo>
                    <a:lnTo>
                      <a:pt x="13" y="189"/>
                    </a:lnTo>
                    <a:lnTo>
                      <a:pt x="14" y="193"/>
                    </a:lnTo>
                    <a:lnTo>
                      <a:pt x="15" y="195"/>
                    </a:lnTo>
                    <a:lnTo>
                      <a:pt x="16" y="200"/>
                    </a:lnTo>
                    <a:lnTo>
                      <a:pt x="16" y="203"/>
                    </a:lnTo>
                    <a:lnTo>
                      <a:pt x="18" y="206"/>
                    </a:lnTo>
                    <a:lnTo>
                      <a:pt x="19" y="208"/>
                    </a:lnTo>
                    <a:lnTo>
                      <a:pt x="22" y="212"/>
                    </a:lnTo>
                    <a:lnTo>
                      <a:pt x="22" y="216"/>
                    </a:lnTo>
                    <a:lnTo>
                      <a:pt x="23" y="218"/>
                    </a:lnTo>
                    <a:lnTo>
                      <a:pt x="24" y="222"/>
                    </a:lnTo>
                    <a:lnTo>
                      <a:pt x="25" y="225"/>
                    </a:lnTo>
                    <a:lnTo>
                      <a:pt x="27" y="228"/>
                    </a:lnTo>
                    <a:lnTo>
                      <a:pt x="28" y="231"/>
                    </a:lnTo>
                    <a:lnTo>
                      <a:pt x="29" y="235"/>
                    </a:lnTo>
                    <a:lnTo>
                      <a:pt x="30" y="237"/>
                    </a:lnTo>
                    <a:lnTo>
                      <a:pt x="32" y="238"/>
                    </a:lnTo>
                    <a:lnTo>
                      <a:pt x="33" y="238"/>
                    </a:lnTo>
                    <a:lnTo>
                      <a:pt x="34" y="236"/>
                    </a:lnTo>
                    <a:lnTo>
                      <a:pt x="33" y="235"/>
                    </a:lnTo>
                    <a:lnTo>
                      <a:pt x="33" y="231"/>
                    </a:lnTo>
                    <a:lnTo>
                      <a:pt x="33" y="228"/>
                    </a:lnTo>
                    <a:lnTo>
                      <a:pt x="33" y="227"/>
                    </a:lnTo>
                    <a:lnTo>
                      <a:pt x="32" y="225"/>
                    </a:lnTo>
                    <a:lnTo>
                      <a:pt x="32" y="223"/>
                    </a:lnTo>
                    <a:lnTo>
                      <a:pt x="30" y="220"/>
                    </a:lnTo>
                    <a:lnTo>
                      <a:pt x="30" y="218"/>
                    </a:lnTo>
                    <a:lnTo>
                      <a:pt x="29" y="216"/>
                    </a:lnTo>
                    <a:lnTo>
                      <a:pt x="29" y="213"/>
                    </a:lnTo>
                    <a:lnTo>
                      <a:pt x="29" y="211"/>
                    </a:lnTo>
                    <a:lnTo>
                      <a:pt x="29" y="207"/>
                    </a:lnTo>
                    <a:lnTo>
                      <a:pt x="28" y="205"/>
                    </a:lnTo>
                    <a:lnTo>
                      <a:pt x="28" y="202"/>
                    </a:lnTo>
                    <a:lnTo>
                      <a:pt x="27" y="198"/>
                    </a:lnTo>
                    <a:lnTo>
                      <a:pt x="27" y="195"/>
                    </a:lnTo>
                    <a:lnTo>
                      <a:pt x="27" y="192"/>
                    </a:lnTo>
                    <a:lnTo>
                      <a:pt x="25" y="189"/>
                    </a:lnTo>
                    <a:lnTo>
                      <a:pt x="24" y="184"/>
                    </a:lnTo>
                    <a:lnTo>
                      <a:pt x="24" y="182"/>
                    </a:lnTo>
                    <a:lnTo>
                      <a:pt x="24" y="179"/>
                    </a:lnTo>
                    <a:lnTo>
                      <a:pt x="23" y="174"/>
                    </a:lnTo>
                    <a:lnTo>
                      <a:pt x="22" y="172"/>
                    </a:lnTo>
                    <a:lnTo>
                      <a:pt x="22" y="168"/>
                    </a:lnTo>
                    <a:lnTo>
                      <a:pt x="22" y="166"/>
                    </a:lnTo>
                    <a:lnTo>
                      <a:pt x="19" y="162"/>
                    </a:lnTo>
                    <a:lnTo>
                      <a:pt x="19" y="158"/>
                    </a:lnTo>
                    <a:lnTo>
                      <a:pt x="19" y="154"/>
                    </a:lnTo>
                    <a:lnTo>
                      <a:pt x="18" y="151"/>
                    </a:lnTo>
                    <a:lnTo>
                      <a:pt x="18" y="148"/>
                    </a:lnTo>
                    <a:lnTo>
                      <a:pt x="16" y="144"/>
                    </a:lnTo>
                    <a:lnTo>
                      <a:pt x="16" y="140"/>
                    </a:lnTo>
                    <a:lnTo>
                      <a:pt x="16" y="138"/>
                    </a:lnTo>
                    <a:lnTo>
                      <a:pt x="16" y="134"/>
                    </a:lnTo>
                    <a:lnTo>
                      <a:pt x="16" y="132"/>
                    </a:lnTo>
                    <a:lnTo>
                      <a:pt x="15" y="128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4" y="120"/>
                    </a:lnTo>
                    <a:lnTo>
                      <a:pt x="14" y="117"/>
                    </a:lnTo>
                    <a:lnTo>
                      <a:pt x="14" y="114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14" y="107"/>
                    </a:lnTo>
                    <a:lnTo>
                      <a:pt x="14" y="105"/>
                    </a:lnTo>
                    <a:lnTo>
                      <a:pt x="14" y="103"/>
                    </a:lnTo>
                    <a:lnTo>
                      <a:pt x="14" y="99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6" y="90"/>
                    </a:lnTo>
                    <a:lnTo>
                      <a:pt x="18" y="88"/>
                    </a:lnTo>
                    <a:lnTo>
                      <a:pt x="19" y="84"/>
                    </a:lnTo>
                    <a:lnTo>
                      <a:pt x="19" y="80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3" y="69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5" y="60"/>
                    </a:lnTo>
                    <a:lnTo>
                      <a:pt x="25" y="58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8" y="50"/>
                    </a:lnTo>
                    <a:lnTo>
                      <a:pt x="28" y="47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30" y="40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5" y="24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7" y="6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0" y="12"/>
                    </a:lnTo>
                    <a:lnTo>
                      <a:pt x="29" y="16"/>
                    </a:lnTo>
                    <a:lnTo>
                      <a:pt x="27" y="19"/>
                    </a:lnTo>
                    <a:lnTo>
                      <a:pt x="24" y="21"/>
                    </a:lnTo>
                    <a:lnTo>
                      <a:pt x="23" y="22"/>
                    </a:lnTo>
                    <a:lnTo>
                      <a:pt x="22" y="25"/>
                    </a:lnTo>
                    <a:lnTo>
                      <a:pt x="19" y="27"/>
                    </a:lnTo>
                    <a:lnTo>
                      <a:pt x="18" y="30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4" name="Freeform 303"/>
              <p:cNvSpPr>
                <a:spLocks noChangeAspect="1"/>
              </p:cNvSpPr>
              <p:nvPr/>
            </p:nvSpPr>
            <p:spPr bwMode="auto">
              <a:xfrm>
                <a:off x="2159" y="748"/>
                <a:ext cx="56" cy="22"/>
              </a:xfrm>
              <a:custGeom>
                <a:avLst/>
                <a:gdLst>
                  <a:gd name="T0" fmla="*/ 0 w 225"/>
                  <a:gd name="T1" fmla="*/ 0 h 89"/>
                  <a:gd name="T2" fmla="*/ 0 w 225"/>
                  <a:gd name="T3" fmla="*/ 0 h 89"/>
                  <a:gd name="T4" fmla="*/ 0 w 225"/>
                  <a:gd name="T5" fmla="*/ 0 h 89"/>
                  <a:gd name="T6" fmla="*/ 0 w 225"/>
                  <a:gd name="T7" fmla="*/ 0 h 89"/>
                  <a:gd name="T8" fmla="*/ 0 w 225"/>
                  <a:gd name="T9" fmla="*/ 0 h 89"/>
                  <a:gd name="T10" fmla="*/ 0 w 225"/>
                  <a:gd name="T11" fmla="*/ 0 h 89"/>
                  <a:gd name="T12" fmla="*/ 0 w 225"/>
                  <a:gd name="T13" fmla="*/ 0 h 89"/>
                  <a:gd name="T14" fmla="*/ 0 w 225"/>
                  <a:gd name="T15" fmla="*/ 0 h 89"/>
                  <a:gd name="T16" fmla="*/ 0 w 225"/>
                  <a:gd name="T17" fmla="*/ 0 h 89"/>
                  <a:gd name="T18" fmla="*/ 0 w 225"/>
                  <a:gd name="T19" fmla="*/ 0 h 89"/>
                  <a:gd name="T20" fmla="*/ 0 w 225"/>
                  <a:gd name="T21" fmla="*/ 0 h 89"/>
                  <a:gd name="T22" fmla="*/ 0 w 225"/>
                  <a:gd name="T23" fmla="*/ 0 h 89"/>
                  <a:gd name="T24" fmla="*/ 0 w 225"/>
                  <a:gd name="T25" fmla="*/ 0 h 89"/>
                  <a:gd name="T26" fmla="*/ 0 w 225"/>
                  <a:gd name="T27" fmla="*/ 0 h 89"/>
                  <a:gd name="T28" fmla="*/ 0 w 225"/>
                  <a:gd name="T29" fmla="*/ 0 h 89"/>
                  <a:gd name="T30" fmla="*/ 0 w 225"/>
                  <a:gd name="T31" fmla="*/ 0 h 89"/>
                  <a:gd name="T32" fmla="*/ 0 w 225"/>
                  <a:gd name="T33" fmla="*/ 0 h 89"/>
                  <a:gd name="T34" fmla="*/ 0 w 225"/>
                  <a:gd name="T35" fmla="*/ 0 h 89"/>
                  <a:gd name="T36" fmla="*/ 0 w 225"/>
                  <a:gd name="T37" fmla="*/ 0 h 89"/>
                  <a:gd name="T38" fmla="*/ 0 w 225"/>
                  <a:gd name="T39" fmla="*/ 0 h 89"/>
                  <a:gd name="T40" fmla="*/ 0 w 225"/>
                  <a:gd name="T41" fmla="*/ 0 h 89"/>
                  <a:gd name="T42" fmla="*/ 0 w 225"/>
                  <a:gd name="T43" fmla="*/ 0 h 89"/>
                  <a:gd name="T44" fmla="*/ 0 w 225"/>
                  <a:gd name="T45" fmla="*/ 0 h 89"/>
                  <a:gd name="T46" fmla="*/ 0 w 225"/>
                  <a:gd name="T47" fmla="*/ 0 h 89"/>
                  <a:gd name="T48" fmla="*/ 0 w 225"/>
                  <a:gd name="T49" fmla="*/ 0 h 89"/>
                  <a:gd name="T50" fmla="*/ 0 w 225"/>
                  <a:gd name="T51" fmla="*/ 0 h 89"/>
                  <a:gd name="T52" fmla="*/ 0 w 225"/>
                  <a:gd name="T53" fmla="*/ 0 h 89"/>
                  <a:gd name="T54" fmla="*/ 0 w 225"/>
                  <a:gd name="T55" fmla="*/ 0 h 89"/>
                  <a:gd name="T56" fmla="*/ 0 w 225"/>
                  <a:gd name="T57" fmla="*/ 0 h 89"/>
                  <a:gd name="T58" fmla="*/ 0 w 225"/>
                  <a:gd name="T59" fmla="*/ 0 h 89"/>
                  <a:gd name="T60" fmla="*/ 0 w 225"/>
                  <a:gd name="T61" fmla="*/ 0 h 89"/>
                  <a:gd name="T62" fmla="*/ 0 w 225"/>
                  <a:gd name="T63" fmla="*/ 0 h 89"/>
                  <a:gd name="T64" fmla="*/ 0 w 225"/>
                  <a:gd name="T65" fmla="*/ 0 h 89"/>
                  <a:gd name="T66" fmla="*/ 0 w 225"/>
                  <a:gd name="T67" fmla="*/ 0 h 89"/>
                  <a:gd name="T68" fmla="*/ 0 w 225"/>
                  <a:gd name="T69" fmla="*/ 0 h 89"/>
                  <a:gd name="T70" fmla="*/ 0 w 225"/>
                  <a:gd name="T71" fmla="*/ 0 h 89"/>
                  <a:gd name="T72" fmla="*/ 0 w 225"/>
                  <a:gd name="T73" fmla="*/ 0 h 89"/>
                  <a:gd name="T74" fmla="*/ 0 w 225"/>
                  <a:gd name="T75" fmla="*/ 0 h 89"/>
                  <a:gd name="T76" fmla="*/ 0 w 225"/>
                  <a:gd name="T77" fmla="*/ 0 h 89"/>
                  <a:gd name="T78" fmla="*/ 0 w 225"/>
                  <a:gd name="T79" fmla="*/ 0 h 89"/>
                  <a:gd name="T80" fmla="*/ 0 w 225"/>
                  <a:gd name="T81" fmla="*/ 0 h 89"/>
                  <a:gd name="T82" fmla="*/ 0 w 225"/>
                  <a:gd name="T83" fmla="*/ 0 h 89"/>
                  <a:gd name="T84" fmla="*/ 0 w 225"/>
                  <a:gd name="T85" fmla="*/ 0 h 89"/>
                  <a:gd name="T86" fmla="*/ 0 w 225"/>
                  <a:gd name="T87" fmla="*/ 0 h 89"/>
                  <a:gd name="T88" fmla="*/ 0 w 225"/>
                  <a:gd name="T89" fmla="*/ 0 h 89"/>
                  <a:gd name="T90" fmla="*/ 0 w 225"/>
                  <a:gd name="T91" fmla="*/ 0 h 89"/>
                  <a:gd name="T92" fmla="*/ 0 w 225"/>
                  <a:gd name="T93" fmla="*/ 0 h 89"/>
                  <a:gd name="T94" fmla="*/ 0 w 225"/>
                  <a:gd name="T95" fmla="*/ 0 h 89"/>
                  <a:gd name="T96" fmla="*/ 0 w 225"/>
                  <a:gd name="T97" fmla="*/ 0 h 89"/>
                  <a:gd name="T98" fmla="*/ 0 w 225"/>
                  <a:gd name="T99" fmla="*/ 0 h 89"/>
                  <a:gd name="T100" fmla="*/ 0 w 225"/>
                  <a:gd name="T101" fmla="*/ 0 h 89"/>
                  <a:gd name="T102" fmla="*/ 0 w 225"/>
                  <a:gd name="T103" fmla="*/ 0 h 89"/>
                  <a:gd name="T104" fmla="*/ 0 w 225"/>
                  <a:gd name="T105" fmla="*/ 0 h 89"/>
                  <a:gd name="T106" fmla="*/ 0 w 225"/>
                  <a:gd name="T107" fmla="*/ 0 h 89"/>
                  <a:gd name="T108" fmla="*/ 0 w 225"/>
                  <a:gd name="T109" fmla="*/ 0 h 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5"/>
                  <a:gd name="T166" fmla="*/ 0 h 89"/>
                  <a:gd name="T167" fmla="*/ 225 w 225"/>
                  <a:gd name="T168" fmla="*/ 89 h 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5" h="89">
                    <a:moveTo>
                      <a:pt x="17" y="68"/>
                    </a:moveTo>
                    <a:lnTo>
                      <a:pt x="19" y="67"/>
                    </a:lnTo>
                    <a:lnTo>
                      <a:pt x="22" y="65"/>
                    </a:lnTo>
                    <a:lnTo>
                      <a:pt x="23" y="63"/>
                    </a:lnTo>
                    <a:lnTo>
                      <a:pt x="26" y="62"/>
                    </a:lnTo>
                    <a:lnTo>
                      <a:pt x="27" y="60"/>
                    </a:lnTo>
                    <a:lnTo>
                      <a:pt x="31" y="59"/>
                    </a:lnTo>
                    <a:lnTo>
                      <a:pt x="33" y="58"/>
                    </a:lnTo>
                    <a:lnTo>
                      <a:pt x="36" y="55"/>
                    </a:lnTo>
                    <a:lnTo>
                      <a:pt x="39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7" y="44"/>
                    </a:lnTo>
                    <a:lnTo>
                      <a:pt x="60" y="43"/>
                    </a:lnTo>
                    <a:lnTo>
                      <a:pt x="63" y="41"/>
                    </a:lnTo>
                    <a:lnTo>
                      <a:pt x="67" y="39"/>
                    </a:lnTo>
                    <a:lnTo>
                      <a:pt x="72" y="38"/>
                    </a:lnTo>
                    <a:lnTo>
                      <a:pt x="76" y="34"/>
                    </a:lnTo>
                    <a:lnTo>
                      <a:pt x="80" y="34"/>
                    </a:lnTo>
                    <a:lnTo>
                      <a:pt x="82" y="31"/>
                    </a:lnTo>
                    <a:lnTo>
                      <a:pt x="87" y="30"/>
                    </a:lnTo>
                    <a:lnTo>
                      <a:pt x="90" y="29"/>
                    </a:lnTo>
                    <a:lnTo>
                      <a:pt x="94" y="28"/>
                    </a:lnTo>
                    <a:lnTo>
                      <a:pt x="97" y="25"/>
                    </a:lnTo>
                    <a:lnTo>
                      <a:pt x="102" y="24"/>
                    </a:lnTo>
                    <a:lnTo>
                      <a:pt x="105" y="23"/>
                    </a:lnTo>
                    <a:lnTo>
                      <a:pt x="109" y="21"/>
                    </a:lnTo>
                    <a:lnTo>
                      <a:pt x="112" y="21"/>
                    </a:lnTo>
                    <a:lnTo>
                      <a:pt x="115" y="20"/>
                    </a:lnTo>
                    <a:lnTo>
                      <a:pt x="118" y="19"/>
                    </a:lnTo>
                    <a:lnTo>
                      <a:pt x="121" y="19"/>
                    </a:lnTo>
                    <a:lnTo>
                      <a:pt x="123" y="18"/>
                    </a:lnTo>
                    <a:lnTo>
                      <a:pt x="125" y="18"/>
                    </a:lnTo>
                    <a:lnTo>
                      <a:pt x="126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3" y="16"/>
                    </a:lnTo>
                    <a:lnTo>
                      <a:pt x="136" y="14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3" y="14"/>
                    </a:lnTo>
                    <a:lnTo>
                      <a:pt x="145" y="13"/>
                    </a:lnTo>
                    <a:lnTo>
                      <a:pt x="148" y="13"/>
                    </a:lnTo>
                    <a:lnTo>
                      <a:pt x="150" y="11"/>
                    </a:lnTo>
                    <a:lnTo>
                      <a:pt x="153" y="11"/>
                    </a:lnTo>
                    <a:lnTo>
                      <a:pt x="155" y="11"/>
                    </a:lnTo>
                    <a:lnTo>
                      <a:pt x="158" y="10"/>
                    </a:lnTo>
                    <a:lnTo>
                      <a:pt x="160" y="10"/>
                    </a:lnTo>
                    <a:lnTo>
                      <a:pt x="163" y="9"/>
                    </a:lnTo>
                    <a:lnTo>
                      <a:pt x="165" y="9"/>
                    </a:lnTo>
                    <a:lnTo>
                      <a:pt x="168" y="9"/>
                    </a:lnTo>
                    <a:lnTo>
                      <a:pt x="170" y="9"/>
                    </a:lnTo>
                    <a:lnTo>
                      <a:pt x="173" y="8"/>
                    </a:lnTo>
                    <a:lnTo>
                      <a:pt x="175" y="6"/>
                    </a:lnTo>
                    <a:lnTo>
                      <a:pt x="178" y="6"/>
                    </a:lnTo>
                    <a:lnTo>
                      <a:pt x="180" y="6"/>
                    </a:lnTo>
                    <a:lnTo>
                      <a:pt x="184" y="6"/>
                    </a:lnTo>
                    <a:lnTo>
                      <a:pt x="186" y="5"/>
                    </a:lnTo>
                    <a:lnTo>
                      <a:pt x="189" y="5"/>
                    </a:lnTo>
                    <a:lnTo>
                      <a:pt x="192" y="4"/>
                    </a:lnTo>
                    <a:lnTo>
                      <a:pt x="193" y="4"/>
                    </a:lnTo>
                    <a:lnTo>
                      <a:pt x="196" y="4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2" y="1"/>
                    </a:lnTo>
                    <a:lnTo>
                      <a:pt x="204" y="1"/>
                    </a:lnTo>
                    <a:lnTo>
                      <a:pt x="207" y="1"/>
                    </a:lnTo>
                    <a:lnTo>
                      <a:pt x="209" y="1"/>
                    </a:lnTo>
                    <a:lnTo>
                      <a:pt x="213" y="0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2" y="0"/>
                    </a:lnTo>
                    <a:lnTo>
                      <a:pt x="223" y="0"/>
                    </a:lnTo>
                    <a:lnTo>
                      <a:pt x="225" y="0"/>
                    </a:lnTo>
                    <a:lnTo>
                      <a:pt x="223" y="0"/>
                    </a:lnTo>
                    <a:lnTo>
                      <a:pt x="222" y="1"/>
                    </a:lnTo>
                    <a:lnTo>
                      <a:pt x="221" y="1"/>
                    </a:lnTo>
                    <a:lnTo>
                      <a:pt x="217" y="3"/>
                    </a:lnTo>
                    <a:lnTo>
                      <a:pt x="214" y="4"/>
                    </a:lnTo>
                    <a:lnTo>
                      <a:pt x="212" y="4"/>
                    </a:lnTo>
                    <a:lnTo>
                      <a:pt x="209" y="6"/>
                    </a:lnTo>
                    <a:lnTo>
                      <a:pt x="204" y="6"/>
                    </a:lnTo>
                    <a:lnTo>
                      <a:pt x="202" y="8"/>
                    </a:lnTo>
                    <a:lnTo>
                      <a:pt x="198" y="9"/>
                    </a:lnTo>
                    <a:lnTo>
                      <a:pt x="194" y="10"/>
                    </a:lnTo>
                    <a:lnTo>
                      <a:pt x="193" y="10"/>
                    </a:lnTo>
                    <a:lnTo>
                      <a:pt x="191" y="11"/>
                    </a:lnTo>
                    <a:lnTo>
                      <a:pt x="188" y="11"/>
                    </a:lnTo>
                    <a:lnTo>
                      <a:pt x="186" y="11"/>
                    </a:lnTo>
                    <a:lnTo>
                      <a:pt x="183" y="14"/>
                    </a:lnTo>
                    <a:lnTo>
                      <a:pt x="178" y="14"/>
                    </a:lnTo>
                    <a:lnTo>
                      <a:pt x="175" y="16"/>
                    </a:lnTo>
                    <a:lnTo>
                      <a:pt x="174" y="16"/>
                    </a:lnTo>
                    <a:lnTo>
                      <a:pt x="173" y="16"/>
                    </a:lnTo>
                    <a:lnTo>
                      <a:pt x="170" y="18"/>
                    </a:lnTo>
                    <a:lnTo>
                      <a:pt x="168" y="19"/>
                    </a:lnTo>
                    <a:lnTo>
                      <a:pt x="165" y="19"/>
                    </a:lnTo>
                    <a:lnTo>
                      <a:pt x="164" y="19"/>
                    </a:lnTo>
                    <a:lnTo>
                      <a:pt x="163" y="20"/>
                    </a:lnTo>
                    <a:lnTo>
                      <a:pt x="160" y="21"/>
                    </a:lnTo>
                    <a:lnTo>
                      <a:pt x="158" y="21"/>
                    </a:lnTo>
                    <a:lnTo>
                      <a:pt x="155" y="21"/>
                    </a:lnTo>
                    <a:lnTo>
                      <a:pt x="153" y="23"/>
                    </a:lnTo>
                    <a:lnTo>
                      <a:pt x="152" y="23"/>
                    </a:lnTo>
                    <a:lnTo>
                      <a:pt x="150" y="24"/>
                    </a:lnTo>
                    <a:lnTo>
                      <a:pt x="148" y="24"/>
                    </a:lnTo>
                    <a:lnTo>
                      <a:pt x="145" y="25"/>
                    </a:lnTo>
                    <a:lnTo>
                      <a:pt x="143" y="25"/>
                    </a:lnTo>
                    <a:lnTo>
                      <a:pt x="140" y="26"/>
                    </a:lnTo>
                    <a:lnTo>
                      <a:pt x="139" y="28"/>
                    </a:lnTo>
                    <a:lnTo>
                      <a:pt x="136" y="29"/>
                    </a:lnTo>
                    <a:lnTo>
                      <a:pt x="133" y="29"/>
                    </a:lnTo>
                    <a:lnTo>
                      <a:pt x="130" y="30"/>
                    </a:lnTo>
                    <a:lnTo>
                      <a:pt x="126" y="31"/>
                    </a:lnTo>
                    <a:lnTo>
                      <a:pt x="123" y="33"/>
                    </a:lnTo>
                    <a:lnTo>
                      <a:pt x="119" y="34"/>
                    </a:lnTo>
                    <a:lnTo>
                      <a:pt x="116" y="34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6" y="39"/>
                    </a:lnTo>
                    <a:lnTo>
                      <a:pt x="104" y="39"/>
                    </a:lnTo>
                    <a:lnTo>
                      <a:pt x="101" y="39"/>
                    </a:lnTo>
                    <a:lnTo>
                      <a:pt x="97" y="40"/>
                    </a:lnTo>
                    <a:lnTo>
                      <a:pt x="95" y="41"/>
                    </a:lnTo>
                    <a:lnTo>
                      <a:pt x="91" y="43"/>
                    </a:lnTo>
                    <a:lnTo>
                      <a:pt x="87" y="44"/>
                    </a:lnTo>
                    <a:lnTo>
                      <a:pt x="84" y="47"/>
                    </a:lnTo>
                    <a:lnTo>
                      <a:pt x="80" y="48"/>
                    </a:lnTo>
                    <a:lnTo>
                      <a:pt x="76" y="50"/>
                    </a:lnTo>
                    <a:lnTo>
                      <a:pt x="73" y="50"/>
                    </a:lnTo>
                    <a:lnTo>
                      <a:pt x="72" y="52"/>
                    </a:lnTo>
                    <a:lnTo>
                      <a:pt x="70" y="52"/>
                    </a:lnTo>
                    <a:lnTo>
                      <a:pt x="67" y="53"/>
                    </a:lnTo>
                    <a:lnTo>
                      <a:pt x="65" y="55"/>
                    </a:lnTo>
                    <a:lnTo>
                      <a:pt x="62" y="55"/>
                    </a:lnTo>
                    <a:lnTo>
                      <a:pt x="60" y="57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3" y="60"/>
                    </a:lnTo>
                    <a:lnTo>
                      <a:pt x="52" y="62"/>
                    </a:lnTo>
                    <a:lnTo>
                      <a:pt x="50" y="62"/>
                    </a:lnTo>
                    <a:lnTo>
                      <a:pt x="47" y="63"/>
                    </a:lnTo>
                    <a:lnTo>
                      <a:pt x="46" y="65"/>
                    </a:lnTo>
                    <a:lnTo>
                      <a:pt x="42" y="65"/>
                    </a:lnTo>
                    <a:lnTo>
                      <a:pt x="41" y="67"/>
                    </a:lnTo>
                    <a:lnTo>
                      <a:pt x="39" y="68"/>
                    </a:lnTo>
                    <a:lnTo>
                      <a:pt x="37" y="68"/>
                    </a:lnTo>
                    <a:lnTo>
                      <a:pt x="34" y="69"/>
                    </a:lnTo>
                    <a:lnTo>
                      <a:pt x="33" y="70"/>
                    </a:lnTo>
                    <a:lnTo>
                      <a:pt x="28" y="73"/>
                    </a:lnTo>
                    <a:lnTo>
                      <a:pt x="26" y="75"/>
                    </a:lnTo>
                    <a:lnTo>
                      <a:pt x="21" y="77"/>
                    </a:lnTo>
                    <a:lnTo>
                      <a:pt x="18" y="78"/>
                    </a:lnTo>
                    <a:lnTo>
                      <a:pt x="14" y="80"/>
                    </a:lnTo>
                    <a:lnTo>
                      <a:pt x="12" y="82"/>
                    </a:lnTo>
                    <a:lnTo>
                      <a:pt x="9" y="83"/>
                    </a:lnTo>
                    <a:lnTo>
                      <a:pt x="5" y="85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0" y="88"/>
                    </a:lnTo>
                    <a:lnTo>
                      <a:pt x="0" y="89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5" name="Freeform 304"/>
              <p:cNvSpPr>
                <a:spLocks noChangeAspect="1"/>
              </p:cNvSpPr>
              <p:nvPr/>
            </p:nvSpPr>
            <p:spPr bwMode="auto">
              <a:xfrm>
                <a:off x="2156" y="761"/>
                <a:ext cx="51" cy="25"/>
              </a:xfrm>
              <a:custGeom>
                <a:avLst/>
                <a:gdLst>
                  <a:gd name="T0" fmla="*/ 0 w 203"/>
                  <a:gd name="T1" fmla="*/ 0 h 100"/>
                  <a:gd name="T2" fmla="*/ 0 w 203"/>
                  <a:gd name="T3" fmla="*/ 0 h 100"/>
                  <a:gd name="T4" fmla="*/ 0 w 203"/>
                  <a:gd name="T5" fmla="*/ 0 h 100"/>
                  <a:gd name="T6" fmla="*/ 0 w 203"/>
                  <a:gd name="T7" fmla="*/ 0 h 100"/>
                  <a:gd name="T8" fmla="*/ 0 w 203"/>
                  <a:gd name="T9" fmla="*/ 0 h 100"/>
                  <a:gd name="T10" fmla="*/ 0 w 203"/>
                  <a:gd name="T11" fmla="*/ 0 h 100"/>
                  <a:gd name="T12" fmla="*/ 0 w 203"/>
                  <a:gd name="T13" fmla="*/ 0 h 100"/>
                  <a:gd name="T14" fmla="*/ 0 w 203"/>
                  <a:gd name="T15" fmla="*/ 0 h 100"/>
                  <a:gd name="T16" fmla="*/ 0 w 203"/>
                  <a:gd name="T17" fmla="*/ 0 h 100"/>
                  <a:gd name="T18" fmla="*/ 0 w 203"/>
                  <a:gd name="T19" fmla="*/ 0 h 100"/>
                  <a:gd name="T20" fmla="*/ 0 w 203"/>
                  <a:gd name="T21" fmla="*/ 0 h 100"/>
                  <a:gd name="T22" fmla="*/ 0 w 203"/>
                  <a:gd name="T23" fmla="*/ 0 h 100"/>
                  <a:gd name="T24" fmla="*/ 0 w 203"/>
                  <a:gd name="T25" fmla="*/ 0 h 100"/>
                  <a:gd name="T26" fmla="*/ 0 w 203"/>
                  <a:gd name="T27" fmla="*/ 0 h 100"/>
                  <a:gd name="T28" fmla="*/ 0 w 203"/>
                  <a:gd name="T29" fmla="*/ 0 h 100"/>
                  <a:gd name="T30" fmla="*/ 0 w 203"/>
                  <a:gd name="T31" fmla="*/ 0 h 100"/>
                  <a:gd name="T32" fmla="*/ 0 w 203"/>
                  <a:gd name="T33" fmla="*/ 0 h 100"/>
                  <a:gd name="T34" fmla="*/ 0 w 203"/>
                  <a:gd name="T35" fmla="*/ 0 h 100"/>
                  <a:gd name="T36" fmla="*/ 0 w 203"/>
                  <a:gd name="T37" fmla="*/ 0 h 100"/>
                  <a:gd name="T38" fmla="*/ 0 w 203"/>
                  <a:gd name="T39" fmla="*/ 0 h 100"/>
                  <a:gd name="T40" fmla="*/ 0 w 203"/>
                  <a:gd name="T41" fmla="*/ 0 h 100"/>
                  <a:gd name="T42" fmla="*/ 0 w 203"/>
                  <a:gd name="T43" fmla="*/ 0 h 100"/>
                  <a:gd name="T44" fmla="*/ 0 w 203"/>
                  <a:gd name="T45" fmla="*/ 0 h 100"/>
                  <a:gd name="T46" fmla="*/ 0 w 203"/>
                  <a:gd name="T47" fmla="*/ 0 h 100"/>
                  <a:gd name="T48" fmla="*/ 0 w 203"/>
                  <a:gd name="T49" fmla="*/ 0 h 100"/>
                  <a:gd name="T50" fmla="*/ 0 w 203"/>
                  <a:gd name="T51" fmla="*/ 0 h 100"/>
                  <a:gd name="T52" fmla="*/ 0 w 203"/>
                  <a:gd name="T53" fmla="*/ 0 h 100"/>
                  <a:gd name="T54" fmla="*/ 0 w 203"/>
                  <a:gd name="T55" fmla="*/ 0 h 100"/>
                  <a:gd name="T56" fmla="*/ 0 w 203"/>
                  <a:gd name="T57" fmla="*/ 0 h 100"/>
                  <a:gd name="T58" fmla="*/ 0 w 203"/>
                  <a:gd name="T59" fmla="*/ 0 h 100"/>
                  <a:gd name="T60" fmla="*/ 0 w 203"/>
                  <a:gd name="T61" fmla="*/ 0 h 100"/>
                  <a:gd name="T62" fmla="*/ 0 w 203"/>
                  <a:gd name="T63" fmla="*/ 0 h 100"/>
                  <a:gd name="T64" fmla="*/ 0 w 203"/>
                  <a:gd name="T65" fmla="*/ 0 h 100"/>
                  <a:gd name="T66" fmla="*/ 0 w 203"/>
                  <a:gd name="T67" fmla="*/ 0 h 100"/>
                  <a:gd name="T68" fmla="*/ 0 w 203"/>
                  <a:gd name="T69" fmla="*/ 0 h 100"/>
                  <a:gd name="T70" fmla="*/ 0 w 203"/>
                  <a:gd name="T71" fmla="*/ 0 h 100"/>
                  <a:gd name="T72" fmla="*/ 0 w 203"/>
                  <a:gd name="T73" fmla="*/ 0 h 100"/>
                  <a:gd name="T74" fmla="*/ 0 w 203"/>
                  <a:gd name="T75" fmla="*/ 0 h 100"/>
                  <a:gd name="T76" fmla="*/ 0 w 203"/>
                  <a:gd name="T77" fmla="*/ 0 h 100"/>
                  <a:gd name="T78" fmla="*/ 0 w 203"/>
                  <a:gd name="T79" fmla="*/ 0 h 100"/>
                  <a:gd name="T80" fmla="*/ 0 w 203"/>
                  <a:gd name="T81" fmla="*/ 0 h 100"/>
                  <a:gd name="T82" fmla="*/ 0 w 203"/>
                  <a:gd name="T83" fmla="*/ 0 h 100"/>
                  <a:gd name="T84" fmla="*/ 0 w 203"/>
                  <a:gd name="T85" fmla="*/ 0 h 100"/>
                  <a:gd name="T86" fmla="*/ 0 w 203"/>
                  <a:gd name="T87" fmla="*/ 0 h 100"/>
                  <a:gd name="T88" fmla="*/ 0 w 203"/>
                  <a:gd name="T89" fmla="*/ 0 h 100"/>
                  <a:gd name="T90" fmla="*/ 0 w 203"/>
                  <a:gd name="T91" fmla="*/ 0 h 100"/>
                  <a:gd name="T92" fmla="*/ 0 w 203"/>
                  <a:gd name="T93" fmla="*/ 0 h 100"/>
                  <a:gd name="T94" fmla="*/ 0 w 203"/>
                  <a:gd name="T95" fmla="*/ 0 h 100"/>
                  <a:gd name="T96" fmla="*/ 0 w 203"/>
                  <a:gd name="T97" fmla="*/ 0 h 1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3"/>
                  <a:gd name="T148" fmla="*/ 0 h 100"/>
                  <a:gd name="T149" fmla="*/ 203 w 203"/>
                  <a:gd name="T150" fmla="*/ 100 h 1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3" h="100">
                    <a:moveTo>
                      <a:pt x="15" y="75"/>
                    </a:moveTo>
                    <a:lnTo>
                      <a:pt x="17" y="73"/>
                    </a:lnTo>
                    <a:lnTo>
                      <a:pt x="21" y="70"/>
                    </a:lnTo>
                    <a:lnTo>
                      <a:pt x="23" y="69"/>
                    </a:lnTo>
                    <a:lnTo>
                      <a:pt x="25" y="66"/>
                    </a:lnTo>
                    <a:lnTo>
                      <a:pt x="28" y="65"/>
                    </a:lnTo>
                    <a:lnTo>
                      <a:pt x="30" y="63"/>
                    </a:lnTo>
                    <a:lnTo>
                      <a:pt x="33" y="60"/>
                    </a:lnTo>
                    <a:lnTo>
                      <a:pt x="35" y="59"/>
                    </a:lnTo>
                    <a:lnTo>
                      <a:pt x="39" y="56"/>
                    </a:lnTo>
                    <a:lnTo>
                      <a:pt x="41" y="54"/>
                    </a:lnTo>
                    <a:lnTo>
                      <a:pt x="45" y="51"/>
                    </a:lnTo>
                    <a:lnTo>
                      <a:pt x="49" y="49"/>
                    </a:lnTo>
                    <a:lnTo>
                      <a:pt x="51" y="46"/>
                    </a:lnTo>
                    <a:lnTo>
                      <a:pt x="54" y="45"/>
                    </a:lnTo>
                    <a:lnTo>
                      <a:pt x="58" y="41"/>
                    </a:lnTo>
                    <a:lnTo>
                      <a:pt x="62" y="40"/>
                    </a:lnTo>
                    <a:lnTo>
                      <a:pt x="64" y="37"/>
                    </a:lnTo>
                    <a:lnTo>
                      <a:pt x="68" y="35"/>
                    </a:lnTo>
                    <a:lnTo>
                      <a:pt x="70" y="32"/>
                    </a:lnTo>
                    <a:lnTo>
                      <a:pt x="74" y="31"/>
                    </a:lnTo>
                    <a:lnTo>
                      <a:pt x="77" y="27"/>
                    </a:lnTo>
                    <a:lnTo>
                      <a:pt x="80" y="27"/>
                    </a:lnTo>
                    <a:lnTo>
                      <a:pt x="83" y="25"/>
                    </a:lnTo>
                    <a:lnTo>
                      <a:pt x="85" y="24"/>
                    </a:lnTo>
                    <a:lnTo>
                      <a:pt x="88" y="22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6" y="17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106" y="15"/>
                    </a:lnTo>
                    <a:lnTo>
                      <a:pt x="109" y="15"/>
                    </a:lnTo>
                    <a:lnTo>
                      <a:pt x="111" y="14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2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2"/>
                    </a:lnTo>
                    <a:lnTo>
                      <a:pt x="128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7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5" y="9"/>
                    </a:lnTo>
                    <a:lnTo>
                      <a:pt x="146" y="9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60" y="5"/>
                    </a:lnTo>
                    <a:lnTo>
                      <a:pt x="162" y="5"/>
                    </a:lnTo>
                    <a:lnTo>
                      <a:pt x="165" y="5"/>
                    </a:lnTo>
                    <a:lnTo>
                      <a:pt x="167" y="5"/>
                    </a:lnTo>
                    <a:lnTo>
                      <a:pt x="169" y="5"/>
                    </a:lnTo>
                    <a:lnTo>
                      <a:pt x="172" y="4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2"/>
                    </a:lnTo>
                    <a:lnTo>
                      <a:pt x="180" y="2"/>
                    </a:lnTo>
                    <a:lnTo>
                      <a:pt x="182" y="2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2" y="1"/>
                    </a:lnTo>
                    <a:lnTo>
                      <a:pt x="196" y="1"/>
                    </a:lnTo>
                    <a:lnTo>
                      <a:pt x="198" y="1"/>
                    </a:lnTo>
                    <a:lnTo>
                      <a:pt x="201" y="0"/>
                    </a:lnTo>
                    <a:lnTo>
                      <a:pt x="203" y="1"/>
                    </a:lnTo>
                    <a:lnTo>
                      <a:pt x="201" y="2"/>
                    </a:lnTo>
                    <a:lnTo>
                      <a:pt x="198" y="2"/>
                    </a:lnTo>
                    <a:lnTo>
                      <a:pt x="196" y="4"/>
                    </a:lnTo>
                    <a:lnTo>
                      <a:pt x="192" y="5"/>
                    </a:lnTo>
                    <a:lnTo>
                      <a:pt x="190" y="5"/>
                    </a:lnTo>
                    <a:lnTo>
                      <a:pt x="187" y="6"/>
                    </a:lnTo>
                    <a:lnTo>
                      <a:pt x="184" y="9"/>
                    </a:lnTo>
                    <a:lnTo>
                      <a:pt x="180" y="9"/>
                    </a:lnTo>
                    <a:lnTo>
                      <a:pt x="176" y="11"/>
                    </a:lnTo>
                    <a:lnTo>
                      <a:pt x="175" y="11"/>
                    </a:lnTo>
                    <a:lnTo>
                      <a:pt x="172" y="12"/>
                    </a:lnTo>
                    <a:lnTo>
                      <a:pt x="171" y="12"/>
                    </a:lnTo>
                    <a:lnTo>
                      <a:pt x="169" y="14"/>
                    </a:lnTo>
                    <a:lnTo>
                      <a:pt x="166" y="14"/>
                    </a:lnTo>
                    <a:lnTo>
                      <a:pt x="165" y="15"/>
                    </a:lnTo>
                    <a:lnTo>
                      <a:pt x="162" y="15"/>
                    </a:lnTo>
                    <a:lnTo>
                      <a:pt x="160" y="16"/>
                    </a:lnTo>
                    <a:lnTo>
                      <a:pt x="157" y="17"/>
                    </a:lnTo>
                    <a:lnTo>
                      <a:pt x="155" y="17"/>
                    </a:lnTo>
                    <a:lnTo>
                      <a:pt x="153" y="20"/>
                    </a:lnTo>
                    <a:lnTo>
                      <a:pt x="151" y="20"/>
                    </a:lnTo>
                    <a:lnTo>
                      <a:pt x="148" y="21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2" y="24"/>
                    </a:lnTo>
                    <a:lnTo>
                      <a:pt x="140" y="25"/>
                    </a:lnTo>
                    <a:lnTo>
                      <a:pt x="138" y="25"/>
                    </a:lnTo>
                    <a:lnTo>
                      <a:pt x="135" y="26"/>
                    </a:lnTo>
                    <a:lnTo>
                      <a:pt x="133" y="26"/>
                    </a:lnTo>
                    <a:lnTo>
                      <a:pt x="131" y="27"/>
                    </a:lnTo>
                    <a:lnTo>
                      <a:pt x="128" y="27"/>
                    </a:lnTo>
                    <a:lnTo>
                      <a:pt x="126" y="29"/>
                    </a:lnTo>
                    <a:lnTo>
                      <a:pt x="124" y="30"/>
                    </a:lnTo>
                    <a:lnTo>
                      <a:pt x="122" y="31"/>
                    </a:lnTo>
                    <a:lnTo>
                      <a:pt x="119" y="32"/>
                    </a:lnTo>
                    <a:lnTo>
                      <a:pt x="118" y="32"/>
                    </a:lnTo>
                    <a:lnTo>
                      <a:pt x="116" y="32"/>
                    </a:lnTo>
                    <a:lnTo>
                      <a:pt x="111" y="35"/>
                    </a:lnTo>
                    <a:lnTo>
                      <a:pt x="108" y="36"/>
                    </a:lnTo>
                    <a:lnTo>
                      <a:pt x="104" y="37"/>
                    </a:lnTo>
                    <a:lnTo>
                      <a:pt x="99" y="39"/>
                    </a:lnTo>
                    <a:lnTo>
                      <a:pt x="97" y="40"/>
                    </a:lnTo>
                    <a:lnTo>
                      <a:pt x="94" y="41"/>
                    </a:lnTo>
                    <a:lnTo>
                      <a:pt x="90" y="41"/>
                    </a:lnTo>
                    <a:lnTo>
                      <a:pt x="88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2" y="45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3" y="49"/>
                    </a:lnTo>
                    <a:lnTo>
                      <a:pt x="69" y="49"/>
                    </a:lnTo>
                    <a:lnTo>
                      <a:pt x="67" y="51"/>
                    </a:lnTo>
                    <a:lnTo>
                      <a:pt x="63" y="53"/>
                    </a:lnTo>
                    <a:lnTo>
                      <a:pt x="60" y="56"/>
                    </a:lnTo>
                    <a:lnTo>
                      <a:pt x="57" y="58"/>
                    </a:lnTo>
                    <a:lnTo>
                      <a:pt x="53" y="59"/>
                    </a:lnTo>
                    <a:lnTo>
                      <a:pt x="50" y="61"/>
                    </a:lnTo>
                    <a:lnTo>
                      <a:pt x="46" y="65"/>
                    </a:lnTo>
                    <a:lnTo>
                      <a:pt x="43" y="66"/>
                    </a:lnTo>
                    <a:lnTo>
                      <a:pt x="39" y="69"/>
                    </a:lnTo>
                    <a:lnTo>
                      <a:pt x="36" y="71"/>
                    </a:lnTo>
                    <a:lnTo>
                      <a:pt x="33" y="75"/>
                    </a:lnTo>
                    <a:lnTo>
                      <a:pt x="29" y="76"/>
                    </a:lnTo>
                    <a:lnTo>
                      <a:pt x="25" y="79"/>
                    </a:lnTo>
                    <a:lnTo>
                      <a:pt x="23" y="81"/>
                    </a:lnTo>
                    <a:lnTo>
                      <a:pt x="20" y="84"/>
                    </a:lnTo>
                    <a:lnTo>
                      <a:pt x="16" y="85"/>
                    </a:lnTo>
                    <a:lnTo>
                      <a:pt x="14" y="88"/>
                    </a:lnTo>
                    <a:lnTo>
                      <a:pt x="0" y="100"/>
                    </a:lnTo>
                    <a:lnTo>
                      <a:pt x="15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6" name="Freeform 305"/>
              <p:cNvSpPr>
                <a:spLocks noChangeAspect="1"/>
              </p:cNvSpPr>
              <p:nvPr/>
            </p:nvSpPr>
            <p:spPr bwMode="auto">
              <a:xfrm>
                <a:off x="2041" y="704"/>
                <a:ext cx="27" cy="20"/>
              </a:xfrm>
              <a:custGeom>
                <a:avLst/>
                <a:gdLst>
                  <a:gd name="T0" fmla="*/ 0 w 108"/>
                  <a:gd name="T1" fmla="*/ 0 h 83"/>
                  <a:gd name="T2" fmla="*/ 0 w 108"/>
                  <a:gd name="T3" fmla="*/ 0 h 83"/>
                  <a:gd name="T4" fmla="*/ 0 w 108"/>
                  <a:gd name="T5" fmla="*/ 0 h 83"/>
                  <a:gd name="T6" fmla="*/ 0 w 108"/>
                  <a:gd name="T7" fmla="*/ 0 h 83"/>
                  <a:gd name="T8" fmla="*/ 0 w 108"/>
                  <a:gd name="T9" fmla="*/ 0 h 83"/>
                  <a:gd name="T10" fmla="*/ 0 w 108"/>
                  <a:gd name="T11" fmla="*/ 0 h 83"/>
                  <a:gd name="T12" fmla="*/ 0 w 108"/>
                  <a:gd name="T13" fmla="*/ 0 h 83"/>
                  <a:gd name="T14" fmla="*/ 0 w 108"/>
                  <a:gd name="T15" fmla="*/ 0 h 83"/>
                  <a:gd name="T16" fmla="*/ 0 w 108"/>
                  <a:gd name="T17" fmla="*/ 0 h 83"/>
                  <a:gd name="T18" fmla="*/ 0 w 108"/>
                  <a:gd name="T19" fmla="*/ 0 h 83"/>
                  <a:gd name="T20" fmla="*/ 0 w 108"/>
                  <a:gd name="T21" fmla="*/ 0 h 83"/>
                  <a:gd name="T22" fmla="*/ 0 w 108"/>
                  <a:gd name="T23" fmla="*/ 0 h 83"/>
                  <a:gd name="T24" fmla="*/ 0 w 108"/>
                  <a:gd name="T25" fmla="*/ 0 h 83"/>
                  <a:gd name="T26" fmla="*/ 0 w 108"/>
                  <a:gd name="T27" fmla="*/ 0 h 83"/>
                  <a:gd name="T28" fmla="*/ 0 w 108"/>
                  <a:gd name="T29" fmla="*/ 0 h 83"/>
                  <a:gd name="T30" fmla="*/ 0 w 108"/>
                  <a:gd name="T31" fmla="*/ 0 h 83"/>
                  <a:gd name="T32" fmla="*/ 0 w 108"/>
                  <a:gd name="T33" fmla="*/ 0 h 83"/>
                  <a:gd name="T34" fmla="*/ 0 w 108"/>
                  <a:gd name="T35" fmla="*/ 0 h 83"/>
                  <a:gd name="T36" fmla="*/ 0 w 108"/>
                  <a:gd name="T37" fmla="*/ 0 h 83"/>
                  <a:gd name="T38" fmla="*/ 0 w 108"/>
                  <a:gd name="T39" fmla="*/ 0 h 83"/>
                  <a:gd name="T40" fmla="*/ 0 w 108"/>
                  <a:gd name="T41" fmla="*/ 0 h 83"/>
                  <a:gd name="T42" fmla="*/ 0 w 108"/>
                  <a:gd name="T43" fmla="*/ 0 h 83"/>
                  <a:gd name="T44" fmla="*/ 0 w 108"/>
                  <a:gd name="T45" fmla="*/ 0 h 83"/>
                  <a:gd name="T46" fmla="*/ 0 w 108"/>
                  <a:gd name="T47" fmla="*/ 0 h 83"/>
                  <a:gd name="T48" fmla="*/ 0 w 108"/>
                  <a:gd name="T49" fmla="*/ 0 h 83"/>
                  <a:gd name="T50" fmla="*/ 0 w 108"/>
                  <a:gd name="T51" fmla="*/ 0 h 83"/>
                  <a:gd name="T52" fmla="*/ 0 w 108"/>
                  <a:gd name="T53" fmla="*/ 0 h 83"/>
                  <a:gd name="T54" fmla="*/ 0 w 108"/>
                  <a:gd name="T55" fmla="*/ 0 h 83"/>
                  <a:gd name="T56" fmla="*/ 0 w 108"/>
                  <a:gd name="T57" fmla="*/ 0 h 83"/>
                  <a:gd name="T58" fmla="*/ 0 w 108"/>
                  <a:gd name="T59" fmla="*/ 0 h 83"/>
                  <a:gd name="T60" fmla="*/ 0 w 108"/>
                  <a:gd name="T61" fmla="*/ 0 h 83"/>
                  <a:gd name="T62" fmla="*/ 0 w 108"/>
                  <a:gd name="T63" fmla="*/ 0 h 83"/>
                  <a:gd name="T64" fmla="*/ 0 w 108"/>
                  <a:gd name="T65" fmla="*/ 0 h 83"/>
                  <a:gd name="T66" fmla="*/ 0 w 108"/>
                  <a:gd name="T67" fmla="*/ 0 h 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83"/>
                  <a:gd name="T104" fmla="*/ 108 w 108"/>
                  <a:gd name="T105" fmla="*/ 83 h 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83">
                    <a:moveTo>
                      <a:pt x="22" y="83"/>
                    </a:moveTo>
                    <a:lnTo>
                      <a:pt x="21" y="79"/>
                    </a:lnTo>
                    <a:lnTo>
                      <a:pt x="20" y="76"/>
                    </a:lnTo>
                    <a:lnTo>
                      <a:pt x="20" y="75"/>
                    </a:lnTo>
                    <a:lnTo>
                      <a:pt x="18" y="71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16" y="63"/>
                    </a:lnTo>
                    <a:lnTo>
                      <a:pt x="15" y="60"/>
                    </a:lnTo>
                    <a:lnTo>
                      <a:pt x="13" y="56"/>
                    </a:lnTo>
                    <a:lnTo>
                      <a:pt x="13" y="53"/>
                    </a:lnTo>
                    <a:lnTo>
                      <a:pt x="12" y="49"/>
                    </a:lnTo>
                    <a:lnTo>
                      <a:pt x="12" y="46"/>
                    </a:lnTo>
                    <a:lnTo>
                      <a:pt x="11" y="44"/>
                    </a:lnTo>
                    <a:lnTo>
                      <a:pt x="10" y="39"/>
                    </a:lnTo>
                    <a:lnTo>
                      <a:pt x="10" y="35"/>
                    </a:lnTo>
                    <a:lnTo>
                      <a:pt x="7" y="31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8" y="58"/>
                    </a:lnTo>
                    <a:lnTo>
                      <a:pt x="16" y="27"/>
                    </a:lnTo>
                    <a:lnTo>
                      <a:pt x="23" y="60"/>
                    </a:lnTo>
                    <a:lnTo>
                      <a:pt x="22" y="83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7" name="Freeform 306"/>
              <p:cNvSpPr>
                <a:spLocks noChangeAspect="1"/>
              </p:cNvSpPr>
              <p:nvPr/>
            </p:nvSpPr>
            <p:spPr bwMode="auto">
              <a:xfrm>
                <a:off x="2087" y="731"/>
                <a:ext cx="24" cy="40"/>
              </a:xfrm>
              <a:custGeom>
                <a:avLst/>
                <a:gdLst>
                  <a:gd name="T0" fmla="*/ 0 w 95"/>
                  <a:gd name="T1" fmla="*/ 0 h 160"/>
                  <a:gd name="T2" fmla="*/ 0 w 95"/>
                  <a:gd name="T3" fmla="*/ 0 h 160"/>
                  <a:gd name="T4" fmla="*/ 0 w 95"/>
                  <a:gd name="T5" fmla="*/ 0 h 160"/>
                  <a:gd name="T6" fmla="*/ 0 w 95"/>
                  <a:gd name="T7" fmla="*/ 0 h 160"/>
                  <a:gd name="T8" fmla="*/ 0 w 95"/>
                  <a:gd name="T9" fmla="*/ 0 h 160"/>
                  <a:gd name="T10" fmla="*/ 0 w 95"/>
                  <a:gd name="T11" fmla="*/ 0 h 160"/>
                  <a:gd name="T12" fmla="*/ 0 w 95"/>
                  <a:gd name="T13" fmla="*/ 0 h 160"/>
                  <a:gd name="T14" fmla="*/ 0 w 95"/>
                  <a:gd name="T15" fmla="*/ 0 h 160"/>
                  <a:gd name="T16" fmla="*/ 0 w 95"/>
                  <a:gd name="T17" fmla="*/ 0 h 160"/>
                  <a:gd name="T18" fmla="*/ 0 w 95"/>
                  <a:gd name="T19" fmla="*/ 0 h 160"/>
                  <a:gd name="T20" fmla="*/ 0 w 95"/>
                  <a:gd name="T21" fmla="*/ 0 h 160"/>
                  <a:gd name="T22" fmla="*/ 0 w 95"/>
                  <a:gd name="T23" fmla="*/ 0 h 160"/>
                  <a:gd name="T24" fmla="*/ 0 w 95"/>
                  <a:gd name="T25" fmla="*/ 0 h 160"/>
                  <a:gd name="T26" fmla="*/ 0 w 95"/>
                  <a:gd name="T27" fmla="*/ 0 h 160"/>
                  <a:gd name="T28" fmla="*/ 0 w 95"/>
                  <a:gd name="T29" fmla="*/ 0 h 160"/>
                  <a:gd name="T30" fmla="*/ 0 w 95"/>
                  <a:gd name="T31" fmla="*/ 0 h 160"/>
                  <a:gd name="T32" fmla="*/ 0 w 95"/>
                  <a:gd name="T33" fmla="*/ 0 h 160"/>
                  <a:gd name="T34" fmla="*/ 0 w 95"/>
                  <a:gd name="T35" fmla="*/ 0 h 160"/>
                  <a:gd name="T36" fmla="*/ 0 w 95"/>
                  <a:gd name="T37" fmla="*/ 0 h 160"/>
                  <a:gd name="T38" fmla="*/ 0 w 95"/>
                  <a:gd name="T39" fmla="*/ 0 h 160"/>
                  <a:gd name="T40" fmla="*/ 0 w 95"/>
                  <a:gd name="T41" fmla="*/ 0 h 160"/>
                  <a:gd name="T42" fmla="*/ 0 w 95"/>
                  <a:gd name="T43" fmla="*/ 0 h 160"/>
                  <a:gd name="T44" fmla="*/ 0 w 95"/>
                  <a:gd name="T45" fmla="*/ 0 h 160"/>
                  <a:gd name="T46" fmla="*/ 0 w 95"/>
                  <a:gd name="T47" fmla="*/ 0 h 160"/>
                  <a:gd name="T48" fmla="*/ 0 w 95"/>
                  <a:gd name="T49" fmla="*/ 0 h 160"/>
                  <a:gd name="T50" fmla="*/ 0 w 95"/>
                  <a:gd name="T51" fmla="*/ 0 h 160"/>
                  <a:gd name="T52" fmla="*/ 0 w 95"/>
                  <a:gd name="T53" fmla="*/ 0 h 160"/>
                  <a:gd name="T54" fmla="*/ 0 w 95"/>
                  <a:gd name="T55" fmla="*/ 0 h 160"/>
                  <a:gd name="T56" fmla="*/ 0 w 95"/>
                  <a:gd name="T57" fmla="*/ 0 h 160"/>
                  <a:gd name="T58" fmla="*/ 0 w 95"/>
                  <a:gd name="T59" fmla="*/ 0 h 160"/>
                  <a:gd name="T60" fmla="*/ 0 w 95"/>
                  <a:gd name="T61" fmla="*/ 0 h 160"/>
                  <a:gd name="T62" fmla="*/ 0 w 95"/>
                  <a:gd name="T63" fmla="*/ 0 h 160"/>
                  <a:gd name="T64" fmla="*/ 0 w 95"/>
                  <a:gd name="T65" fmla="*/ 0 h 160"/>
                  <a:gd name="T66" fmla="*/ 0 w 95"/>
                  <a:gd name="T67" fmla="*/ 0 h 160"/>
                  <a:gd name="T68" fmla="*/ 0 w 95"/>
                  <a:gd name="T69" fmla="*/ 0 h 160"/>
                  <a:gd name="T70" fmla="*/ 0 w 95"/>
                  <a:gd name="T71" fmla="*/ 0 h 160"/>
                  <a:gd name="T72" fmla="*/ 0 w 95"/>
                  <a:gd name="T73" fmla="*/ 0 h 160"/>
                  <a:gd name="T74" fmla="*/ 0 w 95"/>
                  <a:gd name="T75" fmla="*/ 0 h 160"/>
                  <a:gd name="T76" fmla="*/ 0 w 95"/>
                  <a:gd name="T77" fmla="*/ 0 h 160"/>
                  <a:gd name="T78" fmla="*/ 0 w 95"/>
                  <a:gd name="T79" fmla="*/ 0 h 160"/>
                  <a:gd name="T80" fmla="*/ 0 w 95"/>
                  <a:gd name="T81" fmla="*/ 0 h 160"/>
                  <a:gd name="T82" fmla="*/ 0 w 95"/>
                  <a:gd name="T83" fmla="*/ 0 h 160"/>
                  <a:gd name="T84" fmla="*/ 0 w 95"/>
                  <a:gd name="T85" fmla="*/ 0 h 160"/>
                  <a:gd name="T86" fmla="*/ 0 w 95"/>
                  <a:gd name="T87" fmla="*/ 0 h 160"/>
                  <a:gd name="T88" fmla="*/ 0 w 95"/>
                  <a:gd name="T89" fmla="*/ 0 h 160"/>
                  <a:gd name="T90" fmla="*/ 0 w 95"/>
                  <a:gd name="T91" fmla="*/ 0 h 160"/>
                  <a:gd name="T92" fmla="*/ 0 w 95"/>
                  <a:gd name="T93" fmla="*/ 0 h 160"/>
                  <a:gd name="T94" fmla="*/ 0 w 95"/>
                  <a:gd name="T95" fmla="*/ 0 h 160"/>
                  <a:gd name="T96" fmla="*/ 0 w 95"/>
                  <a:gd name="T97" fmla="*/ 0 h 160"/>
                  <a:gd name="T98" fmla="*/ 0 w 95"/>
                  <a:gd name="T99" fmla="*/ 0 h 160"/>
                  <a:gd name="T100" fmla="*/ 0 w 95"/>
                  <a:gd name="T101" fmla="*/ 0 h 160"/>
                  <a:gd name="T102" fmla="*/ 0 w 95"/>
                  <a:gd name="T103" fmla="*/ 0 h 1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5"/>
                  <a:gd name="T157" fmla="*/ 0 h 160"/>
                  <a:gd name="T158" fmla="*/ 95 w 95"/>
                  <a:gd name="T159" fmla="*/ 160 h 1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5" h="160">
                    <a:moveTo>
                      <a:pt x="19" y="4"/>
                    </a:move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3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8" y="14"/>
                    </a:lnTo>
                    <a:lnTo>
                      <a:pt x="51" y="15"/>
                    </a:lnTo>
                    <a:lnTo>
                      <a:pt x="53" y="16"/>
                    </a:lnTo>
                    <a:lnTo>
                      <a:pt x="56" y="18"/>
                    </a:lnTo>
                    <a:lnTo>
                      <a:pt x="60" y="20"/>
                    </a:lnTo>
                    <a:lnTo>
                      <a:pt x="61" y="21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70" y="25"/>
                    </a:lnTo>
                    <a:lnTo>
                      <a:pt x="72" y="27"/>
                    </a:lnTo>
                    <a:lnTo>
                      <a:pt x="75" y="28"/>
                    </a:lnTo>
                    <a:lnTo>
                      <a:pt x="77" y="29"/>
                    </a:lnTo>
                    <a:lnTo>
                      <a:pt x="80" y="30"/>
                    </a:lnTo>
                    <a:lnTo>
                      <a:pt x="83" y="33"/>
                    </a:lnTo>
                    <a:lnTo>
                      <a:pt x="86" y="33"/>
                    </a:lnTo>
                    <a:lnTo>
                      <a:pt x="87" y="34"/>
                    </a:lnTo>
                    <a:lnTo>
                      <a:pt x="88" y="35"/>
                    </a:lnTo>
                    <a:lnTo>
                      <a:pt x="95" y="92"/>
                    </a:lnTo>
                    <a:lnTo>
                      <a:pt x="92" y="160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1" y="156"/>
                    </a:lnTo>
                    <a:lnTo>
                      <a:pt x="91" y="153"/>
                    </a:lnTo>
                    <a:lnTo>
                      <a:pt x="91" y="151"/>
                    </a:lnTo>
                    <a:lnTo>
                      <a:pt x="91" y="148"/>
                    </a:lnTo>
                    <a:lnTo>
                      <a:pt x="90" y="145"/>
                    </a:lnTo>
                    <a:lnTo>
                      <a:pt x="90" y="141"/>
                    </a:lnTo>
                    <a:lnTo>
                      <a:pt x="88" y="138"/>
                    </a:lnTo>
                    <a:lnTo>
                      <a:pt x="87" y="136"/>
                    </a:lnTo>
                    <a:lnTo>
                      <a:pt x="87" y="135"/>
                    </a:lnTo>
                    <a:lnTo>
                      <a:pt x="87" y="132"/>
                    </a:lnTo>
                    <a:lnTo>
                      <a:pt x="87" y="130"/>
                    </a:lnTo>
                    <a:lnTo>
                      <a:pt x="87" y="127"/>
                    </a:lnTo>
                    <a:lnTo>
                      <a:pt x="86" y="125"/>
                    </a:lnTo>
                    <a:lnTo>
                      <a:pt x="86" y="123"/>
                    </a:lnTo>
                    <a:lnTo>
                      <a:pt x="86" y="120"/>
                    </a:lnTo>
                    <a:lnTo>
                      <a:pt x="85" y="116"/>
                    </a:lnTo>
                    <a:lnTo>
                      <a:pt x="85" y="115"/>
                    </a:lnTo>
                    <a:lnTo>
                      <a:pt x="85" y="112"/>
                    </a:lnTo>
                    <a:lnTo>
                      <a:pt x="83" y="108"/>
                    </a:lnTo>
                    <a:lnTo>
                      <a:pt x="83" y="107"/>
                    </a:lnTo>
                    <a:lnTo>
                      <a:pt x="83" y="103"/>
                    </a:lnTo>
                    <a:lnTo>
                      <a:pt x="83" y="101"/>
                    </a:lnTo>
                    <a:lnTo>
                      <a:pt x="82" y="98"/>
                    </a:lnTo>
                    <a:lnTo>
                      <a:pt x="82" y="96"/>
                    </a:lnTo>
                    <a:lnTo>
                      <a:pt x="81" y="92"/>
                    </a:lnTo>
                    <a:lnTo>
                      <a:pt x="81" y="89"/>
                    </a:lnTo>
                    <a:lnTo>
                      <a:pt x="81" y="87"/>
                    </a:lnTo>
                    <a:lnTo>
                      <a:pt x="80" y="84"/>
                    </a:lnTo>
                    <a:lnTo>
                      <a:pt x="80" y="82"/>
                    </a:lnTo>
                    <a:lnTo>
                      <a:pt x="80" y="79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8" y="69"/>
                    </a:lnTo>
                    <a:lnTo>
                      <a:pt x="77" y="67"/>
                    </a:lnTo>
                    <a:lnTo>
                      <a:pt x="77" y="64"/>
                    </a:lnTo>
                    <a:lnTo>
                      <a:pt x="76" y="62"/>
                    </a:lnTo>
                    <a:lnTo>
                      <a:pt x="76" y="60"/>
                    </a:lnTo>
                    <a:lnTo>
                      <a:pt x="75" y="58"/>
                    </a:lnTo>
                    <a:lnTo>
                      <a:pt x="75" y="55"/>
                    </a:lnTo>
                    <a:lnTo>
                      <a:pt x="73" y="53"/>
                    </a:lnTo>
                    <a:lnTo>
                      <a:pt x="73" y="49"/>
                    </a:lnTo>
                    <a:lnTo>
                      <a:pt x="72" y="45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0" y="40"/>
                    </a:lnTo>
                    <a:lnTo>
                      <a:pt x="68" y="38"/>
                    </a:lnTo>
                    <a:lnTo>
                      <a:pt x="63" y="35"/>
                    </a:lnTo>
                    <a:lnTo>
                      <a:pt x="62" y="34"/>
                    </a:lnTo>
                    <a:lnTo>
                      <a:pt x="61" y="33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3" y="29"/>
                    </a:lnTo>
                    <a:lnTo>
                      <a:pt x="51" y="28"/>
                    </a:lnTo>
                    <a:lnTo>
                      <a:pt x="47" y="27"/>
                    </a:lnTo>
                    <a:lnTo>
                      <a:pt x="44" y="24"/>
                    </a:lnTo>
                    <a:lnTo>
                      <a:pt x="41" y="23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2" y="18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3" y="13"/>
                    </a:lnTo>
                    <a:lnTo>
                      <a:pt x="21" y="10"/>
                    </a:lnTo>
                    <a:lnTo>
                      <a:pt x="18" y="9"/>
                    </a:lnTo>
                    <a:lnTo>
                      <a:pt x="14" y="8"/>
                    </a:lnTo>
                    <a:lnTo>
                      <a:pt x="0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8" name="Freeform 307"/>
              <p:cNvSpPr>
                <a:spLocks noChangeAspect="1"/>
              </p:cNvSpPr>
              <p:nvPr/>
            </p:nvSpPr>
            <p:spPr bwMode="auto">
              <a:xfrm>
                <a:off x="2084" y="806"/>
                <a:ext cx="27" cy="27"/>
              </a:xfrm>
              <a:custGeom>
                <a:avLst/>
                <a:gdLst>
                  <a:gd name="T0" fmla="*/ 0 w 108"/>
                  <a:gd name="T1" fmla="*/ 0 h 111"/>
                  <a:gd name="T2" fmla="*/ 0 w 108"/>
                  <a:gd name="T3" fmla="*/ 0 h 111"/>
                  <a:gd name="T4" fmla="*/ 0 w 108"/>
                  <a:gd name="T5" fmla="*/ 0 h 111"/>
                  <a:gd name="T6" fmla="*/ 0 w 108"/>
                  <a:gd name="T7" fmla="*/ 0 h 111"/>
                  <a:gd name="T8" fmla="*/ 0 w 108"/>
                  <a:gd name="T9" fmla="*/ 0 h 111"/>
                  <a:gd name="T10" fmla="*/ 0 w 108"/>
                  <a:gd name="T11" fmla="*/ 0 h 111"/>
                  <a:gd name="T12" fmla="*/ 0 w 108"/>
                  <a:gd name="T13" fmla="*/ 0 h 111"/>
                  <a:gd name="T14" fmla="*/ 0 w 108"/>
                  <a:gd name="T15" fmla="*/ 0 h 111"/>
                  <a:gd name="T16" fmla="*/ 0 w 108"/>
                  <a:gd name="T17" fmla="*/ 0 h 111"/>
                  <a:gd name="T18" fmla="*/ 0 w 108"/>
                  <a:gd name="T19" fmla="*/ 0 h 111"/>
                  <a:gd name="T20" fmla="*/ 0 w 108"/>
                  <a:gd name="T21" fmla="*/ 0 h 111"/>
                  <a:gd name="T22" fmla="*/ 0 w 108"/>
                  <a:gd name="T23" fmla="*/ 0 h 111"/>
                  <a:gd name="T24" fmla="*/ 0 w 108"/>
                  <a:gd name="T25" fmla="*/ 0 h 111"/>
                  <a:gd name="T26" fmla="*/ 0 w 108"/>
                  <a:gd name="T27" fmla="*/ 0 h 111"/>
                  <a:gd name="T28" fmla="*/ 0 w 108"/>
                  <a:gd name="T29" fmla="*/ 0 h 111"/>
                  <a:gd name="T30" fmla="*/ 0 w 108"/>
                  <a:gd name="T31" fmla="*/ 0 h 111"/>
                  <a:gd name="T32" fmla="*/ 0 w 108"/>
                  <a:gd name="T33" fmla="*/ 0 h 111"/>
                  <a:gd name="T34" fmla="*/ 0 w 108"/>
                  <a:gd name="T35" fmla="*/ 0 h 111"/>
                  <a:gd name="T36" fmla="*/ 0 w 108"/>
                  <a:gd name="T37" fmla="*/ 0 h 111"/>
                  <a:gd name="T38" fmla="*/ 0 w 108"/>
                  <a:gd name="T39" fmla="*/ 0 h 111"/>
                  <a:gd name="T40" fmla="*/ 0 w 108"/>
                  <a:gd name="T41" fmla="*/ 0 h 111"/>
                  <a:gd name="T42" fmla="*/ 0 w 108"/>
                  <a:gd name="T43" fmla="*/ 0 h 111"/>
                  <a:gd name="T44" fmla="*/ 0 w 108"/>
                  <a:gd name="T45" fmla="*/ 0 h 111"/>
                  <a:gd name="T46" fmla="*/ 0 w 108"/>
                  <a:gd name="T47" fmla="*/ 0 h 111"/>
                  <a:gd name="T48" fmla="*/ 0 w 108"/>
                  <a:gd name="T49" fmla="*/ 0 h 111"/>
                  <a:gd name="T50" fmla="*/ 0 w 108"/>
                  <a:gd name="T51" fmla="*/ 0 h 111"/>
                  <a:gd name="T52" fmla="*/ 0 w 108"/>
                  <a:gd name="T53" fmla="*/ 0 h 111"/>
                  <a:gd name="T54" fmla="*/ 0 w 108"/>
                  <a:gd name="T55" fmla="*/ 0 h 111"/>
                  <a:gd name="T56" fmla="*/ 0 w 108"/>
                  <a:gd name="T57" fmla="*/ 0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11"/>
                  <a:gd name="T89" fmla="*/ 108 w 108"/>
                  <a:gd name="T90" fmla="*/ 111 h 1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11">
                    <a:moveTo>
                      <a:pt x="101" y="61"/>
                    </a:moveTo>
                    <a:lnTo>
                      <a:pt x="100" y="64"/>
                    </a:lnTo>
                    <a:lnTo>
                      <a:pt x="100" y="67"/>
                    </a:lnTo>
                    <a:lnTo>
                      <a:pt x="100" y="69"/>
                    </a:lnTo>
                    <a:lnTo>
                      <a:pt x="100" y="72"/>
                    </a:lnTo>
                    <a:lnTo>
                      <a:pt x="100" y="73"/>
                    </a:lnTo>
                    <a:lnTo>
                      <a:pt x="100" y="76"/>
                    </a:lnTo>
                    <a:lnTo>
                      <a:pt x="99" y="77"/>
                    </a:lnTo>
                    <a:lnTo>
                      <a:pt x="98" y="79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5" y="87"/>
                    </a:lnTo>
                    <a:lnTo>
                      <a:pt x="94" y="89"/>
                    </a:lnTo>
                    <a:lnTo>
                      <a:pt x="94" y="92"/>
                    </a:lnTo>
                    <a:lnTo>
                      <a:pt x="93" y="96"/>
                    </a:lnTo>
                    <a:lnTo>
                      <a:pt x="91" y="100"/>
                    </a:lnTo>
                    <a:lnTo>
                      <a:pt x="89" y="102"/>
                    </a:lnTo>
                    <a:lnTo>
                      <a:pt x="88" y="105"/>
                    </a:lnTo>
                    <a:lnTo>
                      <a:pt x="86" y="107"/>
                    </a:lnTo>
                    <a:lnTo>
                      <a:pt x="86" y="108"/>
                    </a:lnTo>
                    <a:lnTo>
                      <a:pt x="85" y="111"/>
                    </a:lnTo>
                    <a:lnTo>
                      <a:pt x="0" y="68"/>
                    </a:lnTo>
                    <a:lnTo>
                      <a:pt x="79" y="86"/>
                    </a:lnTo>
                    <a:lnTo>
                      <a:pt x="96" y="37"/>
                    </a:lnTo>
                    <a:lnTo>
                      <a:pt x="108" y="0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9" name="Freeform 308"/>
              <p:cNvSpPr>
                <a:spLocks noChangeAspect="1"/>
              </p:cNvSpPr>
              <p:nvPr/>
            </p:nvSpPr>
            <p:spPr bwMode="auto">
              <a:xfrm>
                <a:off x="2031" y="782"/>
                <a:ext cx="14" cy="23"/>
              </a:xfrm>
              <a:custGeom>
                <a:avLst/>
                <a:gdLst>
                  <a:gd name="T0" fmla="*/ 0 w 57"/>
                  <a:gd name="T1" fmla="*/ 0 h 91"/>
                  <a:gd name="T2" fmla="*/ 0 w 57"/>
                  <a:gd name="T3" fmla="*/ 0 h 91"/>
                  <a:gd name="T4" fmla="*/ 0 w 57"/>
                  <a:gd name="T5" fmla="*/ 0 h 91"/>
                  <a:gd name="T6" fmla="*/ 0 w 57"/>
                  <a:gd name="T7" fmla="*/ 0 h 91"/>
                  <a:gd name="T8" fmla="*/ 0 w 57"/>
                  <a:gd name="T9" fmla="*/ 0 h 91"/>
                  <a:gd name="T10" fmla="*/ 0 w 57"/>
                  <a:gd name="T11" fmla="*/ 0 h 91"/>
                  <a:gd name="T12" fmla="*/ 0 w 57"/>
                  <a:gd name="T13" fmla="*/ 0 h 91"/>
                  <a:gd name="T14" fmla="*/ 0 w 57"/>
                  <a:gd name="T15" fmla="*/ 0 h 91"/>
                  <a:gd name="T16" fmla="*/ 0 w 57"/>
                  <a:gd name="T17" fmla="*/ 0 h 91"/>
                  <a:gd name="T18" fmla="*/ 0 w 57"/>
                  <a:gd name="T19" fmla="*/ 0 h 91"/>
                  <a:gd name="T20" fmla="*/ 0 w 57"/>
                  <a:gd name="T21" fmla="*/ 0 h 91"/>
                  <a:gd name="T22" fmla="*/ 0 w 57"/>
                  <a:gd name="T23" fmla="*/ 0 h 91"/>
                  <a:gd name="T24" fmla="*/ 0 w 57"/>
                  <a:gd name="T25" fmla="*/ 0 h 91"/>
                  <a:gd name="T26" fmla="*/ 0 w 57"/>
                  <a:gd name="T27" fmla="*/ 0 h 91"/>
                  <a:gd name="T28" fmla="*/ 0 w 57"/>
                  <a:gd name="T29" fmla="*/ 0 h 91"/>
                  <a:gd name="T30" fmla="*/ 0 w 57"/>
                  <a:gd name="T31" fmla="*/ 0 h 91"/>
                  <a:gd name="T32" fmla="*/ 0 w 57"/>
                  <a:gd name="T33" fmla="*/ 0 h 91"/>
                  <a:gd name="T34" fmla="*/ 0 w 57"/>
                  <a:gd name="T35" fmla="*/ 0 h 91"/>
                  <a:gd name="T36" fmla="*/ 0 w 57"/>
                  <a:gd name="T37" fmla="*/ 0 h 91"/>
                  <a:gd name="T38" fmla="*/ 0 w 57"/>
                  <a:gd name="T39" fmla="*/ 0 h 91"/>
                  <a:gd name="T40" fmla="*/ 0 w 57"/>
                  <a:gd name="T41" fmla="*/ 0 h 91"/>
                  <a:gd name="T42" fmla="*/ 0 w 57"/>
                  <a:gd name="T43" fmla="*/ 0 h 91"/>
                  <a:gd name="T44" fmla="*/ 0 w 57"/>
                  <a:gd name="T45" fmla="*/ 0 h 91"/>
                  <a:gd name="T46" fmla="*/ 0 w 57"/>
                  <a:gd name="T47" fmla="*/ 0 h 91"/>
                  <a:gd name="T48" fmla="*/ 0 w 57"/>
                  <a:gd name="T49" fmla="*/ 0 h 91"/>
                  <a:gd name="T50" fmla="*/ 0 w 57"/>
                  <a:gd name="T51" fmla="*/ 0 h 91"/>
                  <a:gd name="T52" fmla="*/ 0 w 57"/>
                  <a:gd name="T53" fmla="*/ 0 h 91"/>
                  <a:gd name="T54" fmla="*/ 0 w 57"/>
                  <a:gd name="T55" fmla="*/ 0 h 91"/>
                  <a:gd name="T56" fmla="*/ 0 w 57"/>
                  <a:gd name="T57" fmla="*/ 0 h 91"/>
                  <a:gd name="T58" fmla="*/ 0 w 57"/>
                  <a:gd name="T59" fmla="*/ 0 h 91"/>
                  <a:gd name="T60" fmla="*/ 0 w 57"/>
                  <a:gd name="T61" fmla="*/ 0 h 91"/>
                  <a:gd name="T62" fmla="*/ 0 w 57"/>
                  <a:gd name="T63" fmla="*/ 0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"/>
                  <a:gd name="T97" fmla="*/ 0 h 91"/>
                  <a:gd name="T98" fmla="*/ 57 w 57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" h="91">
                    <a:moveTo>
                      <a:pt x="28" y="22"/>
                    </a:moveTo>
                    <a:lnTo>
                      <a:pt x="26" y="25"/>
                    </a:lnTo>
                    <a:lnTo>
                      <a:pt x="25" y="27"/>
                    </a:lnTo>
                    <a:lnTo>
                      <a:pt x="24" y="30"/>
                    </a:lnTo>
                    <a:lnTo>
                      <a:pt x="23" y="31"/>
                    </a:lnTo>
                    <a:lnTo>
                      <a:pt x="23" y="34"/>
                    </a:lnTo>
                    <a:lnTo>
                      <a:pt x="21" y="35"/>
                    </a:lnTo>
                    <a:lnTo>
                      <a:pt x="20" y="37"/>
                    </a:lnTo>
                    <a:lnTo>
                      <a:pt x="19" y="40"/>
                    </a:lnTo>
                    <a:lnTo>
                      <a:pt x="18" y="42"/>
                    </a:lnTo>
                    <a:lnTo>
                      <a:pt x="18" y="45"/>
                    </a:lnTo>
                    <a:lnTo>
                      <a:pt x="16" y="46"/>
                    </a:lnTo>
                    <a:lnTo>
                      <a:pt x="15" y="48"/>
                    </a:lnTo>
                    <a:lnTo>
                      <a:pt x="13" y="51"/>
                    </a:lnTo>
                    <a:lnTo>
                      <a:pt x="13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9" y="59"/>
                    </a:lnTo>
                    <a:lnTo>
                      <a:pt x="8" y="61"/>
                    </a:lnTo>
                    <a:lnTo>
                      <a:pt x="6" y="64"/>
                    </a:lnTo>
                    <a:lnTo>
                      <a:pt x="5" y="66"/>
                    </a:lnTo>
                    <a:lnTo>
                      <a:pt x="4" y="68"/>
                    </a:lnTo>
                    <a:lnTo>
                      <a:pt x="4" y="69"/>
                    </a:lnTo>
                    <a:lnTo>
                      <a:pt x="3" y="71"/>
                    </a:lnTo>
                    <a:lnTo>
                      <a:pt x="1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57" y="91"/>
                    </a:lnTo>
                    <a:lnTo>
                      <a:pt x="25" y="68"/>
                    </a:lnTo>
                    <a:lnTo>
                      <a:pt x="44" y="0"/>
                    </a:lnTo>
                    <a:lnTo>
                      <a:pt x="28" y="22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0" name="Freeform 309"/>
              <p:cNvSpPr>
                <a:spLocks noChangeAspect="1"/>
              </p:cNvSpPr>
              <p:nvPr/>
            </p:nvSpPr>
            <p:spPr bwMode="auto">
              <a:xfrm>
                <a:off x="2149" y="732"/>
                <a:ext cx="23" cy="31"/>
              </a:xfrm>
              <a:custGeom>
                <a:avLst/>
                <a:gdLst>
                  <a:gd name="T0" fmla="*/ 0 w 93"/>
                  <a:gd name="T1" fmla="*/ 0 h 123"/>
                  <a:gd name="T2" fmla="*/ 0 w 93"/>
                  <a:gd name="T3" fmla="*/ 0 h 123"/>
                  <a:gd name="T4" fmla="*/ 0 w 93"/>
                  <a:gd name="T5" fmla="*/ 0 h 123"/>
                  <a:gd name="T6" fmla="*/ 0 w 93"/>
                  <a:gd name="T7" fmla="*/ 0 h 123"/>
                  <a:gd name="T8" fmla="*/ 0 w 93"/>
                  <a:gd name="T9" fmla="*/ 0 h 123"/>
                  <a:gd name="T10" fmla="*/ 0 w 93"/>
                  <a:gd name="T11" fmla="*/ 0 h 123"/>
                  <a:gd name="T12" fmla="*/ 0 w 93"/>
                  <a:gd name="T13" fmla="*/ 0 h 123"/>
                  <a:gd name="T14" fmla="*/ 0 w 93"/>
                  <a:gd name="T15" fmla="*/ 0 h 123"/>
                  <a:gd name="T16" fmla="*/ 0 w 93"/>
                  <a:gd name="T17" fmla="*/ 0 h 123"/>
                  <a:gd name="T18" fmla="*/ 0 w 93"/>
                  <a:gd name="T19" fmla="*/ 0 h 123"/>
                  <a:gd name="T20" fmla="*/ 0 w 93"/>
                  <a:gd name="T21" fmla="*/ 0 h 123"/>
                  <a:gd name="T22" fmla="*/ 0 w 93"/>
                  <a:gd name="T23" fmla="*/ 0 h 123"/>
                  <a:gd name="T24" fmla="*/ 0 w 93"/>
                  <a:gd name="T25" fmla="*/ 0 h 123"/>
                  <a:gd name="T26" fmla="*/ 0 w 93"/>
                  <a:gd name="T27" fmla="*/ 0 h 123"/>
                  <a:gd name="T28" fmla="*/ 0 w 93"/>
                  <a:gd name="T29" fmla="*/ 0 h 123"/>
                  <a:gd name="T30" fmla="*/ 0 w 93"/>
                  <a:gd name="T31" fmla="*/ 0 h 123"/>
                  <a:gd name="T32" fmla="*/ 0 w 93"/>
                  <a:gd name="T33" fmla="*/ 0 h 123"/>
                  <a:gd name="T34" fmla="*/ 0 w 93"/>
                  <a:gd name="T35" fmla="*/ 0 h 123"/>
                  <a:gd name="T36" fmla="*/ 0 w 93"/>
                  <a:gd name="T37" fmla="*/ 0 h 123"/>
                  <a:gd name="T38" fmla="*/ 0 w 93"/>
                  <a:gd name="T39" fmla="*/ 0 h 123"/>
                  <a:gd name="T40" fmla="*/ 0 w 93"/>
                  <a:gd name="T41" fmla="*/ 0 h 123"/>
                  <a:gd name="T42" fmla="*/ 0 w 93"/>
                  <a:gd name="T43" fmla="*/ 0 h 123"/>
                  <a:gd name="T44" fmla="*/ 0 w 93"/>
                  <a:gd name="T45" fmla="*/ 0 h 123"/>
                  <a:gd name="T46" fmla="*/ 0 w 93"/>
                  <a:gd name="T47" fmla="*/ 0 h 123"/>
                  <a:gd name="T48" fmla="*/ 0 w 93"/>
                  <a:gd name="T49" fmla="*/ 0 h 123"/>
                  <a:gd name="T50" fmla="*/ 0 w 93"/>
                  <a:gd name="T51" fmla="*/ 0 h 123"/>
                  <a:gd name="T52" fmla="*/ 0 w 93"/>
                  <a:gd name="T53" fmla="*/ 0 h 123"/>
                  <a:gd name="T54" fmla="*/ 0 w 93"/>
                  <a:gd name="T55" fmla="*/ 0 h 123"/>
                  <a:gd name="T56" fmla="*/ 0 w 93"/>
                  <a:gd name="T57" fmla="*/ 0 h 123"/>
                  <a:gd name="T58" fmla="*/ 0 w 93"/>
                  <a:gd name="T59" fmla="*/ 0 h 123"/>
                  <a:gd name="T60" fmla="*/ 0 w 93"/>
                  <a:gd name="T61" fmla="*/ 0 h 123"/>
                  <a:gd name="T62" fmla="*/ 0 w 93"/>
                  <a:gd name="T63" fmla="*/ 0 h 123"/>
                  <a:gd name="T64" fmla="*/ 0 w 93"/>
                  <a:gd name="T65" fmla="*/ 0 h 123"/>
                  <a:gd name="T66" fmla="*/ 0 w 93"/>
                  <a:gd name="T67" fmla="*/ 0 h 123"/>
                  <a:gd name="T68" fmla="*/ 0 w 93"/>
                  <a:gd name="T69" fmla="*/ 0 h 123"/>
                  <a:gd name="T70" fmla="*/ 0 w 93"/>
                  <a:gd name="T71" fmla="*/ 0 h 123"/>
                  <a:gd name="T72" fmla="*/ 0 w 93"/>
                  <a:gd name="T73" fmla="*/ 0 h 123"/>
                  <a:gd name="T74" fmla="*/ 0 w 93"/>
                  <a:gd name="T75" fmla="*/ 0 h 123"/>
                  <a:gd name="T76" fmla="*/ 0 w 93"/>
                  <a:gd name="T77" fmla="*/ 0 h 123"/>
                  <a:gd name="T78" fmla="*/ 0 w 93"/>
                  <a:gd name="T79" fmla="*/ 0 h 123"/>
                  <a:gd name="T80" fmla="*/ 0 w 93"/>
                  <a:gd name="T81" fmla="*/ 0 h 123"/>
                  <a:gd name="T82" fmla="*/ 0 w 93"/>
                  <a:gd name="T83" fmla="*/ 0 h 123"/>
                  <a:gd name="T84" fmla="*/ 0 w 93"/>
                  <a:gd name="T85" fmla="*/ 0 h 123"/>
                  <a:gd name="T86" fmla="*/ 0 w 93"/>
                  <a:gd name="T87" fmla="*/ 0 h 1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23"/>
                  <a:gd name="T134" fmla="*/ 93 w 93"/>
                  <a:gd name="T135" fmla="*/ 123 h 1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23">
                    <a:moveTo>
                      <a:pt x="1" y="94"/>
                    </a:moveTo>
                    <a:lnTo>
                      <a:pt x="1" y="90"/>
                    </a:lnTo>
                    <a:lnTo>
                      <a:pt x="1" y="88"/>
                    </a:lnTo>
                    <a:lnTo>
                      <a:pt x="1" y="85"/>
                    </a:lnTo>
                    <a:lnTo>
                      <a:pt x="1" y="83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5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5" y="61"/>
                    </a:lnTo>
                    <a:lnTo>
                      <a:pt x="6" y="59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7" y="49"/>
                    </a:lnTo>
                    <a:lnTo>
                      <a:pt x="7" y="46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9" y="3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4" y="31"/>
                    </a:lnTo>
                    <a:lnTo>
                      <a:pt x="16" y="30"/>
                    </a:lnTo>
                    <a:lnTo>
                      <a:pt x="18" y="29"/>
                    </a:lnTo>
                    <a:lnTo>
                      <a:pt x="21" y="29"/>
                    </a:lnTo>
                    <a:lnTo>
                      <a:pt x="24" y="28"/>
                    </a:lnTo>
                    <a:lnTo>
                      <a:pt x="28" y="26"/>
                    </a:lnTo>
                    <a:lnTo>
                      <a:pt x="31" y="24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1" y="20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7" y="15"/>
                    </a:lnTo>
                    <a:lnTo>
                      <a:pt x="60" y="12"/>
                    </a:lnTo>
                    <a:lnTo>
                      <a:pt x="64" y="11"/>
                    </a:lnTo>
                    <a:lnTo>
                      <a:pt x="68" y="9"/>
                    </a:lnTo>
                    <a:lnTo>
                      <a:pt x="72" y="9"/>
                    </a:lnTo>
                    <a:lnTo>
                      <a:pt x="75" y="6"/>
                    </a:lnTo>
                    <a:lnTo>
                      <a:pt x="78" y="5"/>
                    </a:lnTo>
                    <a:lnTo>
                      <a:pt x="80" y="4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9" y="1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1" y="1"/>
                    </a:lnTo>
                    <a:lnTo>
                      <a:pt x="87" y="4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8" y="7"/>
                    </a:lnTo>
                    <a:lnTo>
                      <a:pt x="77" y="9"/>
                    </a:lnTo>
                    <a:lnTo>
                      <a:pt x="74" y="10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4" y="16"/>
                    </a:lnTo>
                    <a:lnTo>
                      <a:pt x="62" y="16"/>
                    </a:lnTo>
                    <a:lnTo>
                      <a:pt x="58" y="19"/>
                    </a:lnTo>
                    <a:lnTo>
                      <a:pt x="55" y="20"/>
                    </a:lnTo>
                    <a:lnTo>
                      <a:pt x="52" y="24"/>
                    </a:lnTo>
                    <a:lnTo>
                      <a:pt x="49" y="24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0" y="29"/>
                    </a:lnTo>
                    <a:lnTo>
                      <a:pt x="36" y="30"/>
                    </a:lnTo>
                    <a:lnTo>
                      <a:pt x="34" y="31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9" y="49"/>
                    </a:lnTo>
                    <a:lnTo>
                      <a:pt x="18" y="51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4" y="73"/>
                    </a:lnTo>
                    <a:lnTo>
                      <a:pt x="14" y="75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1" y="83"/>
                    </a:lnTo>
                    <a:lnTo>
                      <a:pt x="11" y="84"/>
                    </a:lnTo>
                    <a:lnTo>
                      <a:pt x="10" y="88"/>
                    </a:lnTo>
                    <a:lnTo>
                      <a:pt x="10" y="92"/>
                    </a:lnTo>
                    <a:lnTo>
                      <a:pt x="9" y="95"/>
                    </a:lnTo>
                    <a:lnTo>
                      <a:pt x="9" y="99"/>
                    </a:lnTo>
                    <a:lnTo>
                      <a:pt x="7" y="103"/>
                    </a:lnTo>
                    <a:lnTo>
                      <a:pt x="6" y="105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2" y="119"/>
                    </a:lnTo>
                    <a:lnTo>
                      <a:pt x="2" y="122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1" y="98"/>
                    </a:lnTo>
                    <a:lnTo>
                      <a:pt x="1" y="95"/>
                    </a:lnTo>
                    <a:lnTo>
                      <a:pt x="1" y="9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1" name="Freeform 310"/>
              <p:cNvSpPr>
                <a:spLocks noChangeAspect="1"/>
              </p:cNvSpPr>
              <p:nvPr/>
            </p:nvSpPr>
            <p:spPr bwMode="auto">
              <a:xfrm>
                <a:off x="2101" y="590"/>
                <a:ext cx="34" cy="12"/>
              </a:xfrm>
              <a:custGeom>
                <a:avLst/>
                <a:gdLst>
                  <a:gd name="T0" fmla="*/ 0 w 135"/>
                  <a:gd name="T1" fmla="*/ 0 h 45"/>
                  <a:gd name="T2" fmla="*/ 0 w 135"/>
                  <a:gd name="T3" fmla="*/ 0 h 45"/>
                  <a:gd name="T4" fmla="*/ 0 w 135"/>
                  <a:gd name="T5" fmla="*/ 0 h 45"/>
                  <a:gd name="T6" fmla="*/ 0 w 135"/>
                  <a:gd name="T7" fmla="*/ 0 h 45"/>
                  <a:gd name="T8" fmla="*/ 0 w 135"/>
                  <a:gd name="T9" fmla="*/ 0 h 45"/>
                  <a:gd name="T10" fmla="*/ 0 w 135"/>
                  <a:gd name="T11" fmla="*/ 0 h 45"/>
                  <a:gd name="T12" fmla="*/ 0 w 135"/>
                  <a:gd name="T13" fmla="*/ 0 h 45"/>
                  <a:gd name="T14" fmla="*/ 0 w 135"/>
                  <a:gd name="T15" fmla="*/ 0 h 45"/>
                  <a:gd name="T16" fmla="*/ 0 w 135"/>
                  <a:gd name="T17" fmla="*/ 0 h 45"/>
                  <a:gd name="T18" fmla="*/ 0 w 135"/>
                  <a:gd name="T19" fmla="*/ 0 h 45"/>
                  <a:gd name="T20" fmla="*/ 0 w 135"/>
                  <a:gd name="T21" fmla="*/ 0 h 45"/>
                  <a:gd name="T22" fmla="*/ 0 w 135"/>
                  <a:gd name="T23" fmla="*/ 0 h 45"/>
                  <a:gd name="T24" fmla="*/ 0 w 135"/>
                  <a:gd name="T25" fmla="*/ 0 h 45"/>
                  <a:gd name="T26" fmla="*/ 0 w 135"/>
                  <a:gd name="T27" fmla="*/ 0 h 45"/>
                  <a:gd name="T28" fmla="*/ 0 w 135"/>
                  <a:gd name="T29" fmla="*/ 0 h 45"/>
                  <a:gd name="T30" fmla="*/ 0 w 135"/>
                  <a:gd name="T31" fmla="*/ 0 h 45"/>
                  <a:gd name="T32" fmla="*/ 0 w 135"/>
                  <a:gd name="T33" fmla="*/ 0 h 45"/>
                  <a:gd name="T34" fmla="*/ 0 w 135"/>
                  <a:gd name="T35" fmla="*/ 0 h 45"/>
                  <a:gd name="T36" fmla="*/ 0 w 135"/>
                  <a:gd name="T37" fmla="*/ 0 h 45"/>
                  <a:gd name="T38" fmla="*/ 0 w 135"/>
                  <a:gd name="T39" fmla="*/ 0 h 45"/>
                  <a:gd name="T40" fmla="*/ 0 w 135"/>
                  <a:gd name="T41" fmla="*/ 0 h 45"/>
                  <a:gd name="T42" fmla="*/ 0 w 135"/>
                  <a:gd name="T43" fmla="*/ 0 h 45"/>
                  <a:gd name="T44" fmla="*/ 0 w 135"/>
                  <a:gd name="T45" fmla="*/ 0 h 45"/>
                  <a:gd name="T46" fmla="*/ 0 w 135"/>
                  <a:gd name="T47" fmla="*/ 0 h 45"/>
                  <a:gd name="T48" fmla="*/ 0 w 135"/>
                  <a:gd name="T49" fmla="*/ 0 h 45"/>
                  <a:gd name="T50" fmla="*/ 0 w 135"/>
                  <a:gd name="T51" fmla="*/ 0 h 45"/>
                  <a:gd name="T52" fmla="*/ 0 w 135"/>
                  <a:gd name="T53" fmla="*/ 0 h 45"/>
                  <a:gd name="T54" fmla="*/ 0 w 135"/>
                  <a:gd name="T55" fmla="*/ 0 h 45"/>
                  <a:gd name="T56" fmla="*/ 0 w 135"/>
                  <a:gd name="T57" fmla="*/ 0 h 45"/>
                  <a:gd name="T58" fmla="*/ 0 w 135"/>
                  <a:gd name="T59" fmla="*/ 0 h 45"/>
                  <a:gd name="T60" fmla="*/ 0 w 135"/>
                  <a:gd name="T61" fmla="*/ 0 h 45"/>
                  <a:gd name="T62" fmla="*/ 0 w 135"/>
                  <a:gd name="T63" fmla="*/ 0 h 45"/>
                  <a:gd name="T64" fmla="*/ 0 w 135"/>
                  <a:gd name="T65" fmla="*/ 0 h 45"/>
                  <a:gd name="T66" fmla="*/ 0 w 135"/>
                  <a:gd name="T67" fmla="*/ 0 h 45"/>
                  <a:gd name="T68" fmla="*/ 0 w 135"/>
                  <a:gd name="T69" fmla="*/ 0 h 45"/>
                  <a:gd name="T70" fmla="*/ 0 w 135"/>
                  <a:gd name="T71" fmla="*/ 0 h 45"/>
                  <a:gd name="T72" fmla="*/ 0 w 135"/>
                  <a:gd name="T73" fmla="*/ 0 h 45"/>
                  <a:gd name="T74" fmla="*/ 0 w 135"/>
                  <a:gd name="T75" fmla="*/ 0 h 45"/>
                  <a:gd name="T76" fmla="*/ 0 w 135"/>
                  <a:gd name="T77" fmla="*/ 0 h 45"/>
                  <a:gd name="T78" fmla="*/ 0 w 135"/>
                  <a:gd name="T79" fmla="*/ 0 h 45"/>
                  <a:gd name="T80" fmla="*/ 0 w 135"/>
                  <a:gd name="T81" fmla="*/ 0 h 45"/>
                  <a:gd name="T82" fmla="*/ 0 w 135"/>
                  <a:gd name="T83" fmla="*/ 0 h 45"/>
                  <a:gd name="T84" fmla="*/ 0 w 135"/>
                  <a:gd name="T85" fmla="*/ 0 h 45"/>
                  <a:gd name="T86" fmla="*/ 0 w 135"/>
                  <a:gd name="T87" fmla="*/ 0 h 45"/>
                  <a:gd name="T88" fmla="*/ 0 w 135"/>
                  <a:gd name="T89" fmla="*/ 0 h 45"/>
                  <a:gd name="T90" fmla="*/ 0 w 135"/>
                  <a:gd name="T91" fmla="*/ 0 h 45"/>
                  <a:gd name="T92" fmla="*/ 0 w 135"/>
                  <a:gd name="T93" fmla="*/ 0 h 45"/>
                  <a:gd name="T94" fmla="*/ 0 w 135"/>
                  <a:gd name="T95" fmla="*/ 0 h 45"/>
                  <a:gd name="T96" fmla="*/ 0 w 135"/>
                  <a:gd name="T97" fmla="*/ 0 h 45"/>
                  <a:gd name="T98" fmla="*/ 0 w 135"/>
                  <a:gd name="T99" fmla="*/ 0 h 45"/>
                  <a:gd name="T100" fmla="*/ 0 w 135"/>
                  <a:gd name="T101" fmla="*/ 0 h 45"/>
                  <a:gd name="T102" fmla="*/ 0 w 135"/>
                  <a:gd name="T103" fmla="*/ 0 h 45"/>
                  <a:gd name="T104" fmla="*/ 0 w 135"/>
                  <a:gd name="T105" fmla="*/ 0 h 45"/>
                  <a:gd name="T106" fmla="*/ 0 w 135"/>
                  <a:gd name="T107" fmla="*/ 0 h 45"/>
                  <a:gd name="T108" fmla="*/ 0 w 135"/>
                  <a:gd name="T109" fmla="*/ 0 h 45"/>
                  <a:gd name="T110" fmla="*/ 0 w 135"/>
                  <a:gd name="T111" fmla="*/ 0 h 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5"/>
                  <a:gd name="T169" fmla="*/ 0 h 45"/>
                  <a:gd name="T170" fmla="*/ 135 w 135"/>
                  <a:gd name="T171" fmla="*/ 45 h 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5" h="45">
                    <a:moveTo>
                      <a:pt x="13" y="24"/>
                    </a:moveTo>
                    <a:lnTo>
                      <a:pt x="16" y="23"/>
                    </a:lnTo>
                    <a:lnTo>
                      <a:pt x="18" y="20"/>
                    </a:lnTo>
                    <a:lnTo>
                      <a:pt x="22" y="19"/>
                    </a:lnTo>
                    <a:lnTo>
                      <a:pt x="25" y="18"/>
                    </a:lnTo>
                    <a:lnTo>
                      <a:pt x="28" y="15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1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47" y="8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5" y="6"/>
                    </a:lnTo>
                    <a:lnTo>
                      <a:pt x="57" y="5"/>
                    </a:lnTo>
                    <a:lnTo>
                      <a:pt x="61" y="5"/>
                    </a:lnTo>
                    <a:lnTo>
                      <a:pt x="64" y="4"/>
                    </a:lnTo>
                    <a:lnTo>
                      <a:pt x="67" y="4"/>
                    </a:lnTo>
                    <a:lnTo>
                      <a:pt x="71" y="4"/>
                    </a:lnTo>
                    <a:lnTo>
                      <a:pt x="75" y="4"/>
                    </a:lnTo>
                    <a:lnTo>
                      <a:pt x="78" y="3"/>
                    </a:lnTo>
                    <a:lnTo>
                      <a:pt x="83" y="3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5" y="1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2" y="1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32" y="3"/>
                    </a:lnTo>
                    <a:lnTo>
                      <a:pt x="135" y="4"/>
                    </a:lnTo>
                    <a:lnTo>
                      <a:pt x="134" y="5"/>
                    </a:lnTo>
                    <a:lnTo>
                      <a:pt x="132" y="5"/>
                    </a:lnTo>
                    <a:lnTo>
                      <a:pt x="130" y="5"/>
                    </a:lnTo>
                    <a:lnTo>
                      <a:pt x="128" y="4"/>
                    </a:lnTo>
                    <a:lnTo>
                      <a:pt x="124" y="4"/>
                    </a:lnTo>
                    <a:lnTo>
                      <a:pt x="122" y="5"/>
                    </a:lnTo>
                    <a:lnTo>
                      <a:pt x="118" y="6"/>
                    </a:lnTo>
                    <a:lnTo>
                      <a:pt x="117" y="6"/>
                    </a:lnTo>
                    <a:lnTo>
                      <a:pt x="113" y="6"/>
                    </a:lnTo>
                    <a:lnTo>
                      <a:pt x="112" y="6"/>
                    </a:lnTo>
                    <a:lnTo>
                      <a:pt x="109" y="6"/>
                    </a:lnTo>
                    <a:lnTo>
                      <a:pt x="107" y="6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99" y="9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1" y="10"/>
                    </a:lnTo>
                    <a:lnTo>
                      <a:pt x="89" y="10"/>
                    </a:lnTo>
                    <a:lnTo>
                      <a:pt x="86" y="10"/>
                    </a:lnTo>
                    <a:lnTo>
                      <a:pt x="84" y="11"/>
                    </a:lnTo>
                    <a:lnTo>
                      <a:pt x="81" y="11"/>
                    </a:lnTo>
                    <a:lnTo>
                      <a:pt x="80" y="13"/>
                    </a:lnTo>
                    <a:lnTo>
                      <a:pt x="76" y="13"/>
                    </a:lnTo>
                    <a:lnTo>
                      <a:pt x="74" y="13"/>
                    </a:lnTo>
                    <a:lnTo>
                      <a:pt x="71" y="14"/>
                    </a:lnTo>
                    <a:lnTo>
                      <a:pt x="69" y="15"/>
                    </a:lnTo>
                    <a:lnTo>
                      <a:pt x="65" y="16"/>
                    </a:lnTo>
                    <a:lnTo>
                      <a:pt x="64" y="16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55" y="18"/>
                    </a:lnTo>
                    <a:lnTo>
                      <a:pt x="52" y="19"/>
                    </a:lnTo>
                    <a:lnTo>
                      <a:pt x="50" y="20"/>
                    </a:lnTo>
                    <a:lnTo>
                      <a:pt x="47" y="20"/>
                    </a:lnTo>
                    <a:lnTo>
                      <a:pt x="45" y="21"/>
                    </a:lnTo>
                    <a:lnTo>
                      <a:pt x="42" y="23"/>
                    </a:lnTo>
                    <a:lnTo>
                      <a:pt x="40" y="24"/>
                    </a:lnTo>
                    <a:lnTo>
                      <a:pt x="37" y="25"/>
                    </a:lnTo>
                    <a:lnTo>
                      <a:pt x="35" y="26"/>
                    </a:lnTo>
                    <a:lnTo>
                      <a:pt x="32" y="28"/>
                    </a:lnTo>
                    <a:lnTo>
                      <a:pt x="28" y="29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2" y="33"/>
                    </a:lnTo>
                    <a:lnTo>
                      <a:pt x="20" y="34"/>
                    </a:lnTo>
                    <a:lnTo>
                      <a:pt x="18" y="35"/>
                    </a:lnTo>
                    <a:lnTo>
                      <a:pt x="16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2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3" y="38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11" y="28"/>
                    </a:lnTo>
                    <a:lnTo>
                      <a:pt x="13" y="25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2" name="Freeform 311"/>
              <p:cNvSpPr>
                <a:spLocks noChangeAspect="1"/>
              </p:cNvSpPr>
              <p:nvPr/>
            </p:nvSpPr>
            <p:spPr bwMode="auto">
              <a:xfrm>
                <a:off x="2152" y="594"/>
                <a:ext cx="11" cy="17"/>
              </a:xfrm>
              <a:custGeom>
                <a:avLst/>
                <a:gdLst>
                  <a:gd name="T0" fmla="*/ 0 w 44"/>
                  <a:gd name="T1" fmla="*/ 0 h 67"/>
                  <a:gd name="T2" fmla="*/ 0 w 44"/>
                  <a:gd name="T3" fmla="*/ 0 h 67"/>
                  <a:gd name="T4" fmla="*/ 0 w 44"/>
                  <a:gd name="T5" fmla="*/ 0 h 67"/>
                  <a:gd name="T6" fmla="*/ 0 w 44"/>
                  <a:gd name="T7" fmla="*/ 0 h 67"/>
                  <a:gd name="T8" fmla="*/ 0 w 44"/>
                  <a:gd name="T9" fmla="*/ 0 h 67"/>
                  <a:gd name="T10" fmla="*/ 0 w 44"/>
                  <a:gd name="T11" fmla="*/ 0 h 67"/>
                  <a:gd name="T12" fmla="*/ 0 w 44"/>
                  <a:gd name="T13" fmla="*/ 0 h 67"/>
                  <a:gd name="T14" fmla="*/ 0 w 44"/>
                  <a:gd name="T15" fmla="*/ 0 h 67"/>
                  <a:gd name="T16" fmla="*/ 0 w 44"/>
                  <a:gd name="T17" fmla="*/ 0 h 67"/>
                  <a:gd name="T18" fmla="*/ 0 w 44"/>
                  <a:gd name="T19" fmla="*/ 0 h 67"/>
                  <a:gd name="T20" fmla="*/ 0 w 44"/>
                  <a:gd name="T21" fmla="*/ 0 h 67"/>
                  <a:gd name="T22" fmla="*/ 0 w 44"/>
                  <a:gd name="T23" fmla="*/ 0 h 67"/>
                  <a:gd name="T24" fmla="*/ 0 w 44"/>
                  <a:gd name="T25" fmla="*/ 0 h 67"/>
                  <a:gd name="T26" fmla="*/ 0 w 44"/>
                  <a:gd name="T27" fmla="*/ 0 h 67"/>
                  <a:gd name="T28" fmla="*/ 0 w 44"/>
                  <a:gd name="T29" fmla="*/ 0 h 67"/>
                  <a:gd name="T30" fmla="*/ 0 w 44"/>
                  <a:gd name="T31" fmla="*/ 0 h 67"/>
                  <a:gd name="T32" fmla="*/ 0 w 44"/>
                  <a:gd name="T33" fmla="*/ 0 h 67"/>
                  <a:gd name="T34" fmla="*/ 0 w 44"/>
                  <a:gd name="T35" fmla="*/ 0 h 67"/>
                  <a:gd name="T36" fmla="*/ 0 w 44"/>
                  <a:gd name="T37" fmla="*/ 0 h 67"/>
                  <a:gd name="T38" fmla="*/ 0 w 44"/>
                  <a:gd name="T39" fmla="*/ 0 h 67"/>
                  <a:gd name="T40" fmla="*/ 0 w 44"/>
                  <a:gd name="T41" fmla="*/ 0 h 67"/>
                  <a:gd name="T42" fmla="*/ 0 w 44"/>
                  <a:gd name="T43" fmla="*/ 0 h 67"/>
                  <a:gd name="T44" fmla="*/ 0 w 44"/>
                  <a:gd name="T45" fmla="*/ 0 h 67"/>
                  <a:gd name="T46" fmla="*/ 0 w 44"/>
                  <a:gd name="T47" fmla="*/ 0 h 67"/>
                  <a:gd name="T48" fmla="*/ 0 w 44"/>
                  <a:gd name="T49" fmla="*/ 0 h 67"/>
                  <a:gd name="T50" fmla="*/ 0 w 44"/>
                  <a:gd name="T51" fmla="*/ 0 h 67"/>
                  <a:gd name="T52" fmla="*/ 0 w 44"/>
                  <a:gd name="T53" fmla="*/ 0 h 67"/>
                  <a:gd name="T54" fmla="*/ 0 w 44"/>
                  <a:gd name="T55" fmla="*/ 0 h 67"/>
                  <a:gd name="T56" fmla="*/ 0 w 44"/>
                  <a:gd name="T57" fmla="*/ 0 h 67"/>
                  <a:gd name="T58" fmla="*/ 0 w 44"/>
                  <a:gd name="T59" fmla="*/ 0 h 67"/>
                  <a:gd name="T60" fmla="*/ 0 w 44"/>
                  <a:gd name="T61" fmla="*/ 0 h 67"/>
                  <a:gd name="T62" fmla="*/ 0 w 44"/>
                  <a:gd name="T63" fmla="*/ 0 h 67"/>
                  <a:gd name="T64" fmla="*/ 0 w 44"/>
                  <a:gd name="T65" fmla="*/ 0 h 67"/>
                  <a:gd name="T66" fmla="*/ 0 w 44"/>
                  <a:gd name="T67" fmla="*/ 0 h 67"/>
                  <a:gd name="T68" fmla="*/ 0 w 44"/>
                  <a:gd name="T69" fmla="*/ 0 h 67"/>
                  <a:gd name="T70" fmla="*/ 0 w 44"/>
                  <a:gd name="T71" fmla="*/ 0 h 67"/>
                  <a:gd name="T72" fmla="*/ 0 w 44"/>
                  <a:gd name="T73" fmla="*/ 0 h 67"/>
                  <a:gd name="T74" fmla="*/ 0 w 44"/>
                  <a:gd name="T75" fmla="*/ 0 h 67"/>
                  <a:gd name="T76" fmla="*/ 0 w 44"/>
                  <a:gd name="T77" fmla="*/ 0 h 67"/>
                  <a:gd name="T78" fmla="*/ 0 w 44"/>
                  <a:gd name="T79" fmla="*/ 0 h 67"/>
                  <a:gd name="T80" fmla="*/ 0 w 44"/>
                  <a:gd name="T81" fmla="*/ 0 h 67"/>
                  <a:gd name="T82" fmla="*/ 0 w 44"/>
                  <a:gd name="T83" fmla="*/ 0 h 67"/>
                  <a:gd name="T84" fmla="*/ 0 w 44"/>
                  <a:gd name="T85" fmla="*/ 0 h 67"/>
                  <a:gd name="T86" fmla="*/ 0 w 44"/>
                  <a:gd name="T87" fmla="*/ 0 h 67"/>
                  <a:gd name="T88" fmla="*/ 0 w 44"/>
                  <a:gd name="T89" fmla="*/ 0 h 67"/>
                  <a:gd name="T90" fmla="*/ 0 w 44"/>
                  <a:gd name="T91" fmla="*/ 0 h 67"/>
                  <a:gd name="T92" fmla="*/ 0 w 44"/>
                  <a:gd name="T93" fmla="*/ 0 h 67"/>
                  <a:gd name="T94" fmla="*/ 0 w 44"/>
                  <a:gd name="T95" fmla="*/ 0 h 67"/>
                  <a:gd name="T96" fmla="*/ 0 w 44"/>
                  <a:gd name="T97" fmla="*/ 0 h 67"/>
                  <a:gd name="T98" fmla="*/ 0 w 44"/>
                  <a:gd name="T99" fmla="*/ 0 h 67"/>
                  <a:gd name="T100" fmla="*/ 0 w 44"/>
                  <a:gd name="T101" fmla="*/ 0 h 67"/>
                  <a:gd name="T102" fmla="*/ 0 w 44"/>
                  <a:gd name="T103" fmla="*/ 0 h 67"/>
                  <a:gd name="T104" fmla="*/ 0 w 44"/>
                  <a:gd name="T105" fmla="*/ 0 h 67"/>
                  <a:gd name="T106" fmla="*/ 0 w 44"/>
                  <a:gd name="T107" fmla="*/ 0 h 67"/>
                  <a:gd name="T108" fmla="*/ 0 w 44"/>
                  <a:gd name="T109" fmla="*/ 0 h 67"/>
                  <a:gd name="T110" fmla="*/ 0 w 44"/>
                  <a:gd name="T111" fmla="*/ 0 h 67"/>
                  <a:gd name="T112" fmla="*/ 0 w 44"/>
                  <a:gd name="T113" fmla="*/ 0 h 67"/>
                  <a:gd name="T114" fmla="*/ 0 w 44"/>
                  <a:gd name="T115" fmla="*/ 0 h 67"/>
                  <a:gd name="T116" fmla="*/ 0 w 44"/>
                  <a:gd name="T117" fmla="*/ 0 h 67"/>
                  <a:gd name="T118" fmla="*/ 0 w 44"/>
                  <a:gd name="T119" fmla="*/ 0 h 67"/>
                  <a:gd name="T120" fmla="*/ 0 w 44"/>
                  <a:gd name="T121" fmla="*/ 0 h 67"/>
                  <a:gd name="T122" fmla="*/ 0 w 44"/>
                  <a:gd name="T123" fmla="*/ 0 h 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"/>
                  <a:gd name="T187" fmla="*/ 0 h 67"/>
                  <a:gd name="T188" fmla="*/ 44 w 44"/>
                  <a:gd name="T189" fmla="*/ 67 h 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" h="67">
                    <a:moveTo>
                      <a:pt x="17" y="5"/>
                    </a:moveTo>
                    <a:lnTo>
                      <a:pt x="21" y="5"/>
                    </a:lnTo>
                    <a:lnTo>
                      <a:pt x="26" y="8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4" y="15"/>
                    </a:lnTo>
                    <a:lnTo>
                      <a:pt x="36" y="18"/>
                    </a:lnTo>
                    <a:lnTo>
                      <a:pt x="38" y="20"/>
                    </a:lnTo>
                    <a:lnTo>
                      <a:pt x="39" y="23"/>
                    </a:lnTo>
                    <a:lnTo>
                      <a:pt x="40" y="25"/>
                    </a:lnTo>
                    <a:lnTo>
                      <a:pt x="41" y="28"/>
                    </a:lnTo>
                    <a:lnTo>
                      <a:pt x="43" y="32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4" y="42"/>
                    </a:lnTo>
                    <a:lnTo>
                      <a:pt x="44" y="45"/>
                    </a:lnTo>
                    <a:lnTo>
                      <a:pt x="44" y="49"/>
                    </a:lnTo>
                    <a:lnTo>
                      <a:pt x="43" y="52"/>
                    </a:lnTo>
                    <a:lnTo>
                      <a:pt x="41" y="53"/>
                    </a:lnTo>
                    <a:lnTo>
                      <a:pt x="40" y="55"/>
                    </a:lnTo>
                    <a:lnTo>
                      <a:pt x="39" y="59"/>
                    </a:lnTo>
                    <a:lnTo>
                      <a:pt x="36" y="62"/>
                    </a:lnTo>
                    <a:lnTo>
                      <a:pt x="32" y="65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49"/>
                    </a:lnTo>
                    <a:lnTo>
                      <a:pt x="32" y="47"/>
                    </a:lnTo>
                    <a:lnTo>
                      <a:pt x="32" y="42"/>
                    </a:lnTo>
                    <a:lnTo>
                      <a:pt x="32" y="39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0" y="25"/>
                    </a:lnTo>
                    <a:lnTo>
                      <a:pt x="27" y="23"/>
                    </a:lnTo>
                    <a:lnTo>
                      <a:pt x="26" y="20"/>
                    </a:lnTo>
                    <a:lnTo>
                      <a:pt x="25" y="18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3" name="Freeform 312"/>
              <p:cNvSpPr>
                <a:spLocks noChangeAspect="1"/>
              </p:cNvSpPr>
              <p:nvPr/>
            </p:nvSpPr>
            <p:spPr bwMode="auto">
              <a:xfrm>
                <a:off x="2112" y="604"/>
                <a:ext cx="31" cy="9"/>
              </a:xfrm>
              <a:custGeom>
                <a:avLst/>
                <a:gdLst>
                  <a:gd name="T0" fmla="*/ 0 w 124"/>
                  <a:gd name="T1" fmla="*/ 0 h 35"/>
                  <a:gd name="T2" fmla="*/ 0 w 124"/>
                  <a:gd name="T3" fmla="*/ 0 h 35"/>
                  <a:gd name="T4" fmla="*/ 0 w 124"/>
                  <a:gd name="T5" fmla="*/ 0 h 35"/>
                  <a:gd name="T6" fmla="*/ 0 w 124"/>
                  <a:gd name="T7" fmla="*/ 0 h 35"/>
                  <a:gd name="T8" fmla="*/ 0 w 124"/>
                  <a:gd name="T9" fmla="*/ 0 h 35"/>
                  <a:gd name="T10" fmla="*/ 0 w 124"/>
                  <a:gd name="T11" fmla="*/ 0 h 35"/>
                  <a:gd name="T12" fmla="*/ 0 w 124"/>
                  <a:gd name="T13" fmla="*/ 0 h 35"/>
                  <a:gd name="T14" fmla="*/ 0 w 124"/>
                  <a:gd name="T15" fmla="*/ 0 h 35"/>
                  <a:gd name="T16" fmla="*/ 0 w 124"/>
                  <a:gd name="T17" fmla="*/ 0 h 35"/>
                  <a:gd name="T18" fmla="*/ 0 w 124"/>
                  <a:gd name="T19" fmla="*/ 0 h 35"/>
                  <a:gd name="T20" fmla="*/ 0 w 124"/>
                  <a:gd name="T21" fmla="*/ 0 h 35"/>
                  <a:gd name="T22" fmla="*/ 0 w 124"/>
                  <a:gd name="T23" fmla="*/ 0 h 35"/>
                  <a:gd name="T24" fmla="*/ 0 w 124"/>
                  <a:gd name="T25" fmla="*/ 0 h 35"/>
                  <a:gd name="T26" fmla="*/ 0 w 124"/>
                  <a:gd name="T27" fmla="*/ 0 h 35"/>
                  <a:gd name="T28" fmla="*/ 0 w 124"/>
                  <a:gd name="T29" fmla="*/ 0 h 35"/>
                  <a:gd name="T30" fmla="*/ 0 w 124"/>
                  <a:gd name="T31" fmla="*/ 0 h 35"/>
                  <a:gd name="T32" fmla="*/ 0 w 124"/>
                  <a:gd name="T33" fmla="*/ 0 h 35"/>
                  <a:gd name="T34" fmla="*/ 0 w 124"/>
                  <a:gd name="T35" fmla="*/ 0 h 35"/>
                  <a:gd name="T36" fmla="*/ 0 w 124"/>
                  <a:gd name="T37" fmla="*/ 0 h 35"/>
                  <a:gd name="T38" fmla="*/ 0 w 124"/>
                  <a:gd name="T39" fmla="*/ 0 h 35"/>
                  <a:gd name="T40" fmla="*/ 0 w 124"/>
                  <a:gd name="T41" fmla="*/ 0 h 35"/>
                  <a:gd name="T42" fmla="*/ 0 w 124"/>
                  <a:gd name="T43" fmla="*/ 0 h 35"/>
                  <a:gd name="T44" fmla="*/ 0 w 124"/>
                  <a:gd name="T45" fmla="*/ 0 h 35"/>
                  <a:gd name="T46" fmla="*/ 0 w 124"/>
                  <a:gd name="T47" fmla="*/ 0 h 35"/>
                  <a:gd name="T48" fmla="*/ 0 w 124"/>
                  <a:gd name="T49" fmla="*/ 0 h 35"/>
                  <a:gd name="T50" fmla="*/ 0 w 124"/>
                  <a:gd name="T51" fmla="*/ 0 h 35"/>
                  <a:gd name="T52" fmla="*/ 0 w 124"/>
                  <a:gd name="T53" fmla="*/ 0 h 35"/>
                  <a:gd name="T54" fmla="*/ 0 w 124"/>
                  <a:gd name="T55" fmla="*/ 0 h 35"/>
                  <a:gd name="T56" fmla="*/ 0 w 124"/>
                  <a:gd name="T57" fmla="*/ 0 h 35"/>
                  <a:gd name="T58" fmla="*/ 0 w 124"/>
                  <a:gd name="T59" fmla="*/ 0 h 35"/>
                  <a:gd name="T60" fmla="*/ 0 w 124"/>
                  <a:gd name="T61" fmla="*/ 0 h 35"/>
                  <a:gd name="T62" fmla="*/ 0 w 124"/>
                  <a:gd name="T63" fmla="*/ 0 h 35"/>
                  <a:gd name="T64" fmla="*/ 0 w 124"/>
                  <a:gd name="T65" fmla="*/ 0 h 35"/>
                  <a:gd name="T66" fmla="*/ 0 w 124"/>
                  <a:gd name="T67" fmla="*/ 0 h 35"/>
                  <a:gd name="T68" fmla="*/ 0 w 124"/>
                  <a:gd name="T69" fmla="*/ 0 h 35"/>
                  <a:gd name="T70" fmla="*/ 0 w 124"/>
                  <a:gd name="T71" fmla="*/ 0 h 35"/>
                  <a:gd name="T72" fmla="*/ 0 w 124"/>
                  <a:gd name="T73" fmla="*/ 0 h 35"/>
                  <a:gd name="T74" fmla="*/ 0 w 124"/>
                  <a:gd name="T75" fmla="*/ 0 h 35"/>
                  <a:gd name="T76" fmla="*/ 0 w 124"/>
                  <a:gd name="T77" fmla="*/ 0 h 35"/>
                  <a:gd name="T78" fmla="*/ 0 w 124"/>
                  <a:gd name="T79" fmla="*/ 0 h 35"/>
                  <a:gd name="T80" fmla="*/ 0 w 124"/>
                  <a:gd name="T81" fmla="*/ 0 h 35"/>
                  <a:gd name="T82" fmla="*/ 0 w 124"/>
                  <a:gd name="T83" fmla="*/ 0 h 35"/>
                  <a:gd name="T84" fmla="*/ 0 w 124"/>
                  <a:gd name="T85" fmla="*/ 0 h 35"/>
                  <a:gd name="T86" fmla="*/ 0 w 124"/>
                  <a:gd name="T87" fmla="*/ 0 h 35"/>
                  <a:gd name="T88" fmla="*/ 0 w 124"/>
                  <a:gd name="T89" fmla="*/ 0 h 35"/>
                  <a:gd name="T90" fmla="*/ 0 w 124"/>
                  <a:gd name="T91" fmla="*/ 0 h 35"/>
                  <a:gd name="T92" fmla="*/ 0 w 124"/>
                  <a:gd name="T93" fmla="*/ 0 h 35"/>
                  <a:gd name="T94" fmla="*/ 0 w 124"/>
                  <a:gd name="T95" fmla="*/ 0 h 35"/>
                  <a:gd name="T96" fmla="*/ 0 w 124"/>
                  <a:gd name="T97" fmla="*/ 0 h 35"/>
                  <a:gd name="T98" fmla="*/ 0 w 124"/>
                  <a:gd name="T99" fmla="*/ 0 h 35"/>
                  <a:gd name="T100" fmla="*/ 0 w 124"/>
                  <a:gd name="T101" fmla="*/ 0 h 35"/>
                  <a:gd name="T102" fmla="*/ 0 w 124"/>
                  <a:gd name="T103" fmla="*/ 0 h 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4"/>
                  <a:gd name="T157" fmla="*/ 0 h 35"/>
                  <a:gd name="T158" fmla="*/ 124 w 124"/>
                  <a:gd name="T159" fmla="*/ 35 h 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4" h="35">
                    <a:moveTo>
                      <a:pt x="0" y="12"/>
                    </a:moveTo>
                    <a:lnTo>
                      <a:pt x="2" y="11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3" y="6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8" y="1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9" y="3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8" y="5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2" y="7"/>
                    </a:lnTo>
                    <a:lnTo>
                      <a:pt x="123" y="8"/>
                    </a:lnTo>
                    <a:lnTo>
                      <a:pt x="124" y="10"/>
                    </a:lnTo>
                    <a:lnTo>
                      <a:pt x="123" y="10"/>
                    </a:lnTo>
                    <a:lnTo>
                      <a:pt x="122" y="10"/>
                    </a:lnTo>
                    <a:lnTo>
                      <a:pt x="119" y="10"/>
                    </a:lnTo>
                    <a:lnTo>
                      <a:pt x="117" y="10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09" y="8"/>
                    </a:lnTo>
                    <a:lnTo>
                      <a:pt x="107" y="8"/>
                    </a:lnTo>
                    <a:lnTo>
                      <a:pt x="104" y="8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4" y="7"/>
                    </a:lnTo>
                    <a:lnTo>
                      <a:pt x="91" y="7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29" y="11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1" y="13"/>
                    </a:lnTo>
                    <a:lnTo>
                      <a:pt x="18" y="13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11" y="20"/>
                    </a:lnTo>
                    <a:lnTo>
                      <a:pt x="10" y="21"/>
                    </a:lnTo>
                    <a:lnTo>
                      <a:pt x="8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6" y="31"/>
                    </a:lnTo>
                    <a:lnTo>
                      <a:pt x="7" y="34"/>
                    </a:lnTo>
                    <a:lnTo>
                      <a:pt x="7" y="35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4" name="Freeform 313"/>
              <p:cNvSpPr>
                <a:spLocks noChangeAspect="1"/>
              </p:cNvSpPr>
              <p:nvPr/>
            </p:nvSpPr>
            <p:spPr bwMode="auto">
              <a:xfrm>
                <a:off x="2200" y="705"/>
                <a:ext cx="31" cy="21"/>
              </a:xfrm>
              <a:custGeom>
                <a:avLst/>
                <a:gdLst>
                  <a:gd name="T0" fmla="*/ 0 w 124"/>
                  <a:gd name="T1" fmla="*/ 0 h 84"/>
                  <a:gd name="T2" fmla="*/ 0 w 124"/>
                  <a:gd name="T3" fmla="*/ 0 h 84"/>
                  <a:gd name="T4" fmla="*/ 0 w 124"/>
                  <a:gd name="T5" fmla="*/ 0 h 84"/>
                  <a:gd name="T6" fmla="*/ 0 w 124"/>
                  <a:gd name="T7" fmla="*/ 0 h 84"/>
                  <a:gd name="T8" fmla="*/ 0 w 124"/>
                  <a:gd name="T9" fmla="*/ 0 h 84"/>
                  <a:gd name="T10" fmla="*/ 0 w 124"/>
                  <a:gd name="T11" fmla="*/ 0 h 84"/>
                  <a:gd name="T12" fmla="*/ 0 w 124"/>
                  <a:gd name="T13" fmla="*/ 0 h 84"/>
                  <a:gd name="T14" fmla="*/ 0 w 124"/>
                  <a:gd name="T15" fmla="*/ 0 h 84"/>
                  <a:gd name="T16" fmla="*/ 0 w 124"/>
                  <a:gd name="T17" fmla="*/ 0 h 84"/>
                  <a:gd name="T18" fmla="*/ 0 w 124"/>
                  <a:gd name="T19" fmla="*/ 0 h 84"/>
                  <a:gd name="T20" fmla="*/ 0 w 124"/>
                  <a:gd name="T21" fmla="*/ 0 h 84"/>
                  <a:gd name="T22" fmla="*/ 0 w 124"/>
                  <a:gd name="T23" fmla="*/ 0 h 84"/>
                  <a:gd name="T24" fmla="*/ 0 w 124"/>
                  <a:gd name="T25" fmla="*/ 0 h 84"/>
                  <a:gd name="T26" fmla="*/ 0 w 124"/>
                  <a:gd name="T27" fmla="*/ 0 h 84"/>
                  <a:gd name="T28" fmla="*/ 0 w 124"/>
                  <a:gd name="T29" fmla="*/ 0 h 84"/>
                  <a:gd name="T30" fmla="*/ 0 w 124"/>
                  <a:gd name="T31" fmla="*/ 0 h 84"/>
                  <a:gd name="T32" fmla="*/ 0 w 124"/>
                  <a:gd name="T33" fmla="*/ 0 h 84"/>
                  <a:gd name="T34" fmla="*/ 0 w 124"/>
                  <a:gd name="T35" fmla="*/ 0 h 84"/>
                  <a:gd name="T36" fmla="*/ 0 w 124"/>
                  <a:gd name="T37" fmla="*/ 0 h 84"/>
                  <a:gd name="T38" fmla="*/ 0 w 124"/>
                  <a:gd name="T39" fmla="*/ 0 h 84"/>
                  <a:gd name="T40" fmla="*/ 0 w 124"/>
                  <a:gd name="T41" fmla="*/ 0 h 84"/>
                  <a:gd name="T42" fmla="*/ 0 w 124"/>
                  <a:gd name="T43" fmla="*/ 0 h 84"/>
                  <a:gd name="T44" fmla="*/ 0 w 124"/>
                  <a:gd name="T45" fmla="*/ 0 h 84"/>
                  <a:gd name="T46" fmla="*/ 0 w 124"/>
                  <a:gd name="T47" fmla="*/ 0 h 84"/>
                  <a:gd name="T48" fmla="*/ 0 w 124"/>
                  <a:gd name="T49" fmla="*/ 0 h 84"/>
                  <a:gd name="T50" fmla="*/ 0 w 124"/>
                  <a:gd name="T51" fmla="*/ 0 h 84"/>
                  <a:gd name="T52" fmla="*/ 0 w 124"/>
                  <a:gd name="T53" fmla="*/ 0 h 84"/>
                  <a:gd name="T54" fmla="*/ 0 w 124"/>
                  <a:gd name="T55" fmla="*/ 0 h 84"/>
                  <a:gd name="T56" fmla="*/ 0 w 124"/>
                  <a:gd name="T57" fmla="*/ 0 h 84"/>
                  <a:gd name="T58" fmla="*/ 0 w 124"/>
                  <a:gd name="T59" fmla="*/ 0 h 84"/>
                  <a:gd name="T60" fmla="*/ 0 w 124"/>
                  <a:gd name="T61" fmla="*/ 0 h 84"/>
                  <a:gd name="T62" fmla="*/ 0 w 124"/>
                  <a:gd name="T63" fmla="*/ 0 h 84"/>
                  <a:gd name="T64" fmla="*/ 0 w 124"/>
                  <a:gd name="T65" fmla="*/ 0 h 84"/>
                  <a:gd name="T66" fmla="*/ 0 w 124"/>
                  <a:gd name="T67" fmla="*/ 0 h 84"/>
                  <a:gd name="T68" fmla="*/ 0 w 124"/>
                  <a:gd name="T69" fmla="*/ 0 h 84"/>
                  <a:gd name="T70" fmla="*/ 0 w 124"/>
                  <a:gd name="T71" fmla="*/ 0 h 84"/>
                  <a:gd name="T72" fmla="*/ 0 w 124"/>
                  <a:gd name="T73" fmla="*/ 0 h 84"/>
                  <a:gd name="T74" fmla="*/ 0 w 124"/>
                  <a:gd name="T75" fmla="*/ 0 h 84"/>
                  <a:gd name="T76" fmla="*/ 0 w 124"/>
                  <a:gd name="T77" fmla="*/ 0 h 84"/>
                  <a:gd name="T78" fmla="*/ 0 w 124"/>
                  <a:gd name="T79" fmla="*/ 0 h 84"/>
                  <a:gd name="T80" fmla="*/ 0 w 124"/>
                  <a:gd name="T81" fmla="*/ 0 h 84"/>
                  <a:gd name="T82" fmla="*/ 0 w 124"/>
                  <a:gd name="T83" fmla="*/ 0 h 84"/>
                  <a:gd name="T84" fmla="*/ 0 w 124"/>
                  <a:gd name="T85" fmla="*/ 0 h 84"/>
                  <a:gd name="T86" fmla="*/ 0 w 124"/>
                  <a:gd name="T87" fmla="*/ 0 h 84"/>
                  <a:gd name="T88" fmla="*/ 0 w 124"/>
                  <a:gd name="T89" fmla="*/ 0 h 84"/>
                  <a:gd name="T90" fmla="*/ 0 w 124"/>
                  <a:gd name="T91" fmla="*/ 0 h 84"/>
                  <a:gd name="T92" fmla="*/ 0 w 124"/>
                  <a:gd name="T93" fmla="*/ 0 h 84"/>
                  <a:gd name="T94" fmla="*/ 0 w 124"/>
                  <a:gd name="T95" fmla="*/ 0 h 84"/>
                  <a:gd name="T96" fmla="*/ 0 w 124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4"/>
                  <a:gd name="T148" fmla="*/ 0 h 84"/>
                  <a:gd name="T149" fmla="*/ 124 w 124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4" h="84">
                    <a:moveTo>
                      <a:pt x="50" y="27"/>
                    </a:moveTo>
                    <a:lnTo>
                      <a:pt x="53" y="27"/>
                    </a:lnTo>
                    <a:lnTo>
                      <a:pt x="56" y="26"/>
                    </a:lnTo>
                    <a:lnTo>
                      <a:pt x="58" y="25"/>
                    </a:lnTo>
                    <a:lnTo>
                      <a:pt x="59" y="24"/>
                    </a:lnTo>
                    <a:lnTo>
                      <a:pt x="62" y="22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1" y="20"/>
                    </a:lnTo>
                    <a:lnTo>
                      <a:pt x="73" y="19"/>
                    </a:lnTo>
                    <a:lnTo>
                      <a:pt x="76" y="17"/>
                    </a:lnTo>
                    <a:lnTo>
                      <a:pt x="79" y="16"/>
                    </a:lnTo>
                    <a:lnTo>
                      <a:pt x="82" y="15"/>
                    </a:lnTo>
                    <a:lnTo>
                      <a:pt x="84" y="14"/>
                    </a:lnTo>
                    <a:lnTo>
                      <a:pt x="90" y="12"/>
                    </a:lnTo>
                    <a:lnTo>
                      <a:pt x="92" y="11"/>
                    </a:lnTo>
                    <a:lnTo>
                      <a:pt x="95" y="10"/>
                    </a:lnTo>
                    <a:lnTo>
                      <a:pt x="98" y="10"/>
                    </a:lnTo>
                    <a:lnTo>
                      <a:pt x="101" y="7"/>
                    </a:lnTo>
                    <a:lnTo>
                      <a:pt x="103" y="7"/>
                    </a:lnTo>
                    <a:lnTo>
                      <a:pt x="106" y="6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5" y="4"/>
                    </a:lnTo>
                    <a:lnTo>
                      <a:pt x="117" y="1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2" y="7"/>
                    </a:lnTo>
                    <a:lnTo>
                      <a:pt x="122" y="10"/>
                    </a:lnTo>
                    <a:lnTo>
                      <a:pt x="122" y="14"/>
                    </a:lnTo>
                    <a:lnTo>
                      <a:pt x="122" y="17"/>
                    </a:lnTo>
                    <a:lnTo>
                      <a:pt x="122" y="20"/>
                    </a:lnTo>
                    <a:lnTo>
                      <a:pt x="121" y="22"/>
                    </a:lnTo>
                    <a:lnTo>
                      <a:pt x="121" y="27"/>
                    </a:lnTo>
                    <a:lnTo>
                      <a:pt x="121" y="30"/>
                    </a:lnTo>
                    <a:lnTo>
                      <a:pt x="120" y="31"/>
                    </a:lnTo>
                    <a:lnTo>
                      <a:pt x="120" y="34"/>
                    </a:lnTo>
                    <a:lnTo>
                      <a:pt x="120" y="36"/>
                    </a:lnTo>
                    <a:lnTo>
                      <a:pt x="120" y="39"/>
                    </a:lnTo>
                    <a:lnTo>
                      <a:pt x="120" y="40"/>
                    </a:lnTo>
                    <a:lnTo>
                      <a:pt x="120" y="43"/>
                    </a:lnTo>
                    <a:lnTo>
                      <a:pt x="120" y="44"/>
                    </a:lnTo>
                    <a:lnTo>
                      <a:pt x="118" y="48"/>
                    </a:lnTo>
                    <a:lnTo>
                      <a:pt x="117" y="53"/>
                    </a:lnTo>
                    <a:lnTo>
                      <a:pt x="117" y="56"/>
                    </a:lnTo>
                    <a:lnTo>
                      <a:pt x="117" y="61"/>
                    </a:lnTo>
                    <a:lnTo>
                      <a:pt x="117" y="64"/>
                    </a:lnTo>
                    <a:lnTo>
                      <a:pt x="116" y="66"/>
                    </a:lnTo>
                    <a:lnTo>
                      <a:pt x="116" y="70"/>
                    </a:lnTo>
                    <a:lnTo>
                      <a:pt x="116" y="74"/>
                    </a:lnTo>
                    <a:lnTo>
                      <a:pt x="115" y="76"/>
                    </a:lnTo>
                    <a:lnTo>
                      <a:pt x="115" y="79"/>
                    </a:lnTo>
                    <a:lnTo>
                      <a:pt x="115" y="80"/>
                    </a:lnTo>
                    <a:lnTo>
                      <a:pt x="115" y="82"/>
                    </a:lnTo>
                    <a:lnTo>
                      <a:pt x="115" y="84"/>
                    </a:lnTo>
                    <a:lnTo>
                      <a:pt x="113" y="82"/>
                    </a:lnTo>
                    <a:lnTo>
                      <a:pt x="113" y="79"/>
                    </a:lnTo>
                    <a:lnTo>
                      <a:pt x="112" y="78"/>
                    </a:lnTo>
                    <a:lnTo>
                      <a:pt x="112" y="75"/>
                    </a:lnTo>
                    <a:lnTo>
                      <a:pt x="112" y="73"/>
                    </a:lnTo>
                    <a:lnTo>
                      <a:pt x="112" y="70"/>
                    </a:lnTo>
                    <a:lnTo>
                      <a:pt x="112" y="69"/>
                    </a:lnTo>
                    <a:lnTo>
                      <a:pt x="112" y="66"/>
                    </a:lnTo>
                    <a:lnTo>
                      <a:pt x="111" y="64"/>
                    </a:lnTo>
                    <a:lnTo>
                      <a:pt x="111" y="61"/>
                    </a:lnTo>
                    <a:lnTo>
                      <a:pt x="111" y="58"/>
                    </a:lnTo>
                    <a:lnTo>
                      <a:pt x="110" y="55"/>
                    </a:lnTo>
                    <a:lnTo>
                      <a:pt x="110" y="53"/>
                    </a:lnTo>
                    <a:lnTo>
                      <a:pt x="110" y="50"/>
                    </a:lnTo>
                    <a:lnTo>
                      <a:pt x="110" y="46"/>
                    </a:lnTo>
                    <a:lnTo>
                      <a:pt x="110" y="44"/>
                    </a:lnTo>
                    <a:lnTo>
                      <a:pt x="110" y="41"/>
                    </a:lnTo>
                    <a:lnTo>
                      <a:pt x="110" y="39"/>
                    </a:lnTo>
                    <a:lnTo>
                      <a:pt x="107" y="36"/>
                    </a:lnTo>
                    <a:lnTo>
                      <a:pt x="107" y="34"/>
                    </a:lnTo>
                    <a:lnTo>
                      <a:pt x="107" y="31"/>
                    </a:lnTo>
                    <a:lnTo>
                      <a:pt x="107" y="30"/>
                    </a:lnTo>
                    <a:lnTo>
                      <a:pt x="107" y="26"/>
                    </a:lnTo>
                    <a:lnTo>
                      <a:pt x="107" y="22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5" y="21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97" y="25"/>
                    </a:lnTo>
                    <a:lnTo>
                      <a:pt x="93" y="26"/>
                    </a:lnTo>
                    <a:lnTo>
                      <a:pt x="90" y="27"/>
                    </a:lnTo>
                    <a:lnTo>
                      <a:pt x="87" y="27"/>
                    </a:lnTo>
                    <a:lnTo>
                      <a:pt x="84" y="29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79" y="31"/>
                    </a:lnTo>
                    <a:lnTo>
                      <a:pt x="76" y="32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68" y="35"/>
                    </a:lnTo>
                    <a:lnTo>
                      <a:pt x="66" y="36"/>
                    </a:lnTo>
                    <a:lnTo>
                      <a:pt x="63" y="36"/>
                    </a:lnTo>
                    <a:lnTo>
                      <a:pt x="62" y="39"/>
                    </a:lnTo>
                    <a:lnTo>
                      <a:pt x="58" y="39"/>
                    </a:lnTo>
                    <a:lnTo>
                      <a:pt x="56" y="40"/>
                    </a:lnTo>
                    <a:lnTo>
                      <a:pt x="53" y="41"/>
                    </a:lnTo>
                    <a:lnTo>
                      <a:pt x="50" y="43"/>
                    </a:lnTo>
                    <a:lnTo>
                      <a:pt x="48" y="44"/>
                    </a:lnTo>
                    <a:lnTo>
                      <a:pt x="45" y="44"/>
                    </a:lnTo>
                    <a:lnTo>
                      <a:pt x="43" y="45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5" y="48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29" y="51"/>
                    </a:lnTo>
                    <a:lnTo>
                      <a:pt x="25" y="51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0" y="61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4" y="53"/>
                    </a:lnTo>
                    <a:lnTo>
                      <a:pt x="16" y="51"/>
                    </a:lnTo>
                    <a:lnTo>
                      <a:pt x="19" y="50"/>
                    </a:lnTo>
                    <a:lnTo>
                      <a:pt x="20" y="48"/>
                    </a:lnTo>
                    <a:lnTo>
                      <a:pt x="23" y="46"/>
                    </a:lnTo>
                    <a:lnTo>
                      <a:pt x="25" y="45"/>
                    </a:lnTo>
                    <a:lnTo>
                      <a:pt x="28" y="44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4" y="39"/>
                    </a:lnTo>
                    <a:lnTo>
                      <a:pt x="37" y="39"/>
                    </a:lnTo>
                    <a:lnTo>
                      <a:pt x="40" y="35"/>
                    </a:lnTo>
                    <a:lnTo>
                      <a:pt x="44" y="32"/>
                    </a:lnTo>
                    <a:lnTo>
                      <a:pt x="47" y="30"/>
                    </a:lnTo>
                    <a:lnTo>
                      <a:pt x="48" y="30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5" name="Freeform 314"/>
              <p:cNvSpPr>
                <a:spLocks noChangeAspect="1"/>
              </p:cNvSpPr>
              <p:nvPr/>
            </p:nvSpPr>
            <p:spPr bwMode="auto">
              <a:xfrm>
                <a:off x="2227" y="774"/>
                <a:ext cx="16" cy="29"/>
              </a:xfrm>
              <a:custGeom>
                <a:avLst/>
                <a:gdLst>
                  <a:gd name="T0" fmla="*/ 0 w 64"/>
                  <a:gd name="T1" fmla="*/ 0 h 116"/>
                  <a:gd name="T2" fmla="*/ 0 w 64"/>
                  <a:gd name="T3" fmla="*/ 0 h 116"/>
                  <a:gd name="T4" fmla="*/ 0 w 64"/>
                  <a:gd name="T5" fmla="*/ 0 h 116"/>
                  <a:gd name="T6" fmla="*/ 0 w 64"/>
                  <a:gd name="T7" fmla="*/ 0 h 116"/>
                  <a:gd name="T8" fmla="*/ 0 w 64"/>
                  <a:gd name="T9" fmla="*/ 0 h 116"/>
                  <a:gd name="T10" fmla="*/ 0 w 64"/>
                  <a:gd name="T11" fmla="*/ 0 h 116"/>
                  <a:gd name="T12" fmla="*/ 0 w 64"/>
                  <a:gd name="T13" fmla="*/ 0 h 116"/>
                  <a:gd name="T14" fmla="*/ 0 w 64"/>
                  <a:gd name="T15" fmla="*/ 0 h 116"/>
                  <a:gd name="T16" fmla="*/ 0 w 64"/>
                  <a:gd name="T17" fmla="*/ 0 h 116"/>
                  <a:gd name="T18" fmla="*/ 0 w 64"/>
                  <a:gd name="T19" fmla="*/ 0 h 116"/>
                  <a:gd name="T20" fmla="*/ 0 w 64"/>
                  <a:gd name="T21" fmla="*/ 0 h 116"/>
                  <a:gd name="T22" fmla="*/ 0 w 64"/>
                  <a:gd name="T23" fmla="*/ 0 h 116"/>
                  <a:gd name="T24" fmla="*/ 0 w 64"/>
                  <a:gd name="T25" fmla="*/ 0 h 116"/>
                  <a:gd name="T26" fmla="*/ 0 w 64"/>
                  <a:gd name="T27" fmla="*/ 0 h 116"/>
                  <a:gd name="T28" fmla="*/ 0 w 64"/>
                  <a:gd name="T29" fmla="*/ 0 h 116"/>
                  <a:gd name="T30" fmla="*/ 0 w 64"/>
                  <a:gd name="T31" fmla="*/ 0 h 116"/>
                  <a:gd name="T32" fmla="*/ 0 w 64"/>
                  <a:gd name="T33" fmla="*/ 0 h 116"/>
                  <a:gd name="T34" fmla="*/ 0 w 64"/>
                  <a:gd name="T35" fmla="*/ 0 h 116"/>
                  <a:gd name="T36" fmla="*/ 0 w 64"/>
                  <a:gd name="T37" fmla="*/ 0 h 116"/>
                  <a:gd name="T38" fmla="*/ 0 w 64"/>
                  <a:gd name="T39" fmla="*/ 0 h 116"/>
                  <a:gd name="T40" fmla="*/ 0 w 64"/>
                  <a:gd name="T41" fmla="*/ 0 h 116"/>
                  <a:gd name="T42" fmla="*/ 0 w 64"/>
                  <a:gd name="T43" fmla="*/ 0 h 116"/>
                  <a:gd name="T44" fmla="*/ 0 w 64"/>
                  <a:gd name="T45" fmla="*/ 0 h 116"/>
                  <a:gd name="T46" fmla="*/ 0 w 64"/>
                  <a:gd name="T47" fmla="*/ 0 h 116"/>
                  <a:gd name="T48" fmla="*/ 0 w 64"/>
                  <a:gd name="T49" fmla="*/ 0 h 116"/>
                  <a:gd name="T50" fmla="*/ 0 w 64"/>
                  <a:gd name="T51" fmla="*/ 0 h 116"/>
                  <a:gd name="T52" fmla="*/ 0 w 64"/>
                  <a:gd name="T53" fmla="*/ 0 h 116"/>
                  <a:gd name="T54" fmla="*/ 0 w 64"/>
                  <a:gd name="T55" fmla="*/ 0 h 116"/>
                  <a:gd name="T56" fmla="*/ 0 w 64"/>
                  <a:gd name="T57" fmla="*/ 0 h 116"/>
                  <a:gd name="T58" fmla="*/ 0 w 64"/>
                  <a:gd name="T59" fmla="*/ 0 h 116"/>
                  <a:gd name="T60" fmla="*/ 0 w 64"/>
                  <a:gd name="T61" fmla="*/ 0 h 116"/>
                  <a:gd name="T62" fmla="*/ 0 w 64"/>
                  <a:gd name="T63" fmla="*/ 0 h 116"/>
                  <a:gd name="T64" fmla="*/ 0 w 64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116"/>
                  <a:gd name="T101" fmla="*/ 64 w 64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116">
                    <a:moveTo>
                      <a:pt x="41" y="44"/>
                    </a:moveTo>
                    <a:lnTo>
                      <a:pt x="42" y="45"/>
                    </a:lnTo>
                    <a:lnTo>
                      <a:pt x="44" y="50"/>
                    </a:lnTo>
                    <a:lnTo>
                      <a:pt x="46" y="53"/>
                    </a:lnTo>
                    <a:lnTo>
                      <a:pt x="48" y="57"/>
                    </a:lnTo>
                    <a:lnTo>
                      <a:pt x="49" y="59"/>
                    </a:lnTo>
                    <a:lnTo>
                      <a:pt x="51" y="64"/>
                    </a:lnTo>
                    <a:lnTo>
                      <a:pt x="51" y="65"/>
                    </a:lnTo>
                    <a:lnTo>
                      <a:pt x="53" y="68"/>
                    </a:lnTo>
                    <a:lnTo>
                      <a:pt x="54" y="69"/>
                    </a:lnTo>
                    <a:lnTo>
                      <a:pt x="55" y="72"/>
                    </a:lnTo>
                    <a:lnTo>
                      <a:pt x="56" y="75"/>
                    </a:lnTo>
                    <a:lnTo>
                      <a:pt x="59" y="79"/>
                    </a:lnTo>
                    <a:lnTo>
                      <a:pt x="60" y="82"/>
                    </a:lnTo>
                    <a:lnTo>
                      <a:pt x="61" y="86"/>
                    </a:lnTo>
                    <a:lnTo>
                      <a:pt x="63" y="87"/>
                    </a:lnTo>
                    <a:lnTo>
                      <a:pt x="64" y="89"/>
                    </a:lnTo>
                    <a:lnTo>
                      <a:pt x="64" y="91"/>
                    </a:lnTo>
                    <a:lnTo>
                      <a:pt x="0" y="116"/>
                    </a:lnTo>
                    <a:lnTo>
                      <a:pt x="46" y="79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2" y="70"/>
                    </a:lnTo>
                    <a:lnTo>
                      <a:pt x="41" y="68"/>
                    </a:lnTo>
                    <a:lnTo>
                      <a:pt x="41" y="65"/>
                    </a:lnTo>
                    <a:lnTo>
                      <a:pt x="41" y="60"/>
                    </a:lnTo>
                    <a:lnTo>
                      <a:pt x="40" y="58"/>
                    </a:lnTo>
                    <a:lnTo>
                      <a:pt x="39" y="54"/>
                    </a:lnTo>
                    <a:lnTo>
                      <a:pt x="39" y="50"/>
                    </a:lnTo>
                    <a:lnTo>
                      <a:pt x="37" y="47"/>
                    </a:lnTo>
                    <a:lnTo>
                      <a:pt x="36" y="43"/>
                    </a:lnTo>
                    <a:lnTo>
                      <a:pt x="35" y="39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4" y="30"/>
                    </a:lnTo>
                    <a:lnTo>
                      <a:pt x="32" y="29"/>
                    </a:lnTo>
                    <a:lnTo>
                      <a:pt x="31" y="26"/>
                    </a:lnTo>
                    <a:lnTo>
                      <a:pt x="31" y="23"/>
                    </a:lnTo>
                    <a:lnTo>
                      <a:pt x="30" y="19"/>
                    </a:lnTo>
                    <a:lnTo>
                      <a:pt x="29" y="16"/>
                    </a:lnTo>
                    <a:lnTo>
                      <a:pt x="29" y="13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29" y="6"/>
                    </a:lnTo>
                    <a:lnTo>
                      <a:pt x="30" y="9"/>
                    </a:lnTo>
                    <a:lnTo>
                      <a:pt x="31" y="11"/>
                    </a:lnTo>
                    <a:lnTo>
                      <a:pt x="32" y="16"/>
                    </a:lnTo>
                    <a:lnTo>
                      <a:pt x="34" y="19"/>
                    </a:lnTo>
                    <a:lnTo>
                      <a:pt x="35" y="23"/>
                    </a:lnTo>
                    <a:lnTo>
                      <a:pt x="36" y="26"/>
                    </a:lnTo>
                    <a:lnTo>
                      <a:pt x="37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40" y="38"/>
                    </a:lnTo>
                    <a:lnTo>
                      <a:pt x="41" y="39"/>
                    </a:lnTo>
                    <a:lnTo>
                      <a:pt x="41" y="43"/>
                    </a:ln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6" name="Freeform 315"/>
              <p:cNvSpPr>
                <a:spLocks noChangeAspect="1"/>
              </p:cNvSpPr>
              <p:nvPr/>
            </p:nvSpPr>
            <p:spPr bwMode="auto">
              <a:xfrm>
                <a:off x="2148" y="809"/>
                <a:ext cx="24" cy="27"/>
              </a:xfrm>
              <a:custGeom>
                <a:avLst/>
                <a:gdLst>
                  <a:gd name="T0" fmla="*/ 0 w 95"/>
                  <a:gd name="T1" fmla="*/ 0 h 109"/>
                  <a:gd name="T2" fmla="*/ 0 w 95"/>
                  <a:gd name="T3" fmla="*/ 0 h 109"/>
                  <a:gd name="T4" fmla="*/ 0 w 95"/>
                  <a:gd name="T5" fmla="*/ 0 h 109"/>
                  <a:gd name="T6" fmla="*/ 0 w 95"/>
                  <a:gd name="T7" fmla="*/ 0 h 109"/>
                  <a:gd name="T8" fmla="*/ 0 w 95"/>
                  <a:gd name="T9" fmla="*/ 0 h 109"/>
                  <a:gd name="T10" fmla="*/ 0 w 95"/>
                  <a:gd name="T11" fmla="*/ 0 h 109"/>
                  <a:gd name="T12" fmla="*/ 0 w 95"/>
                  <a:gd name="T13" fmla="*/ 0 h 109"/>
                  <a:gd name="T14" fmla="*/ 0 w 95"/>
                  <a:gd name="T15" fmla="*/ 0 h 109"/>
                  <a:gd name="T16" fmla="*/ 0 w 95"/>
                  <a:gd name="T17" fmla="*/ 0 h 109"/>
                  <a:gd name="T18" fmla="*/ 0 w 95"/>
                  <a:gd name="T19" fmla="*/ 0 h 109"/>
                  <a:gd name="T20" fmla="*/ 0 w 95"/>
                  <a:gd name="T21" fmla="*/ 0 h 109"/>
                  <a:gd name="T22" fmla="*/ 0 w 95"/>
                  <a:gd name="T23" fmla="*/ 0 h 109"/>
                  <a:gd name="T24" fmla="*/ 0 w 95"/>
                  <a:gd name="T25" fmla="*/ 0 h 109"/>
                  <a:gd name="T26" fmla="*/ 0 w 95"/>
                  <a:gd name="T27" fmla="*/ 0 h 109"/>
                  <a:gd name="T28" fmla="*/ 0 w 95"/>
                  <a:gd name="T29" fmla="*/ 0 h 109"/>
                  <a:gd name="T30" fmla="*/ 0 w 95"/>
                  <a:gd name="T31" fmla="*/ 0 h 109"/>
                  <a:gd name="T32" fmla="*/ 0 w 95"/>
                  <a:gd name="T33" fmla="*/ 0 h 109"/>
                  <a:gd name="T34" fmla="*/ 0 w 95"/>
                  <a:gd name="T35" fmla="*/ 0 h 109"/>
                  <a:gd name="T36" fmla="*/ 0 w 95"/>
                  <a:gd name="T37" fmla="*/ 0 h 109"/>
                  <a:gd name="T38" fmla="*/ 0 w 95"/>
                  <a:gd name="T39" fmla="*/ 0 h 109"/>
                  <a:gd name="T40" fmla="*/ 0 w 95"/>
                  <a:gd name="T41" fmla="*/ 0 h 109"/>
                  <a:gd name="T42" fmla="*/ 0 w 95"/>
                  <a:gd name="T43" fmla="*/ 0 h 109"/>
                  <a:gd name="T44" fmla="*/ 0 w 95"/>
                  <a:gd name="T45" fmla="*/ 0 h 109"/>
                  <a:gd name="T46" fmla="*/ 0 w 95"/>
                  <a:gd name="T47" fmla="*/ 0 h 109"/>
                  <a:gd name="T48" fmla="*/ 0 w 95"/>
                  <a:gd name="T49" fmla="*/ 0 h 109"/>
                  <a:gd name="T50" fmla="*/ 0 w 95"/>
                  <a:gd name="T51" fmla="*/ 0 h 109"/>
                  <a:gd name="T52" fmla="*/ 0 w 95"/>
                  <a:gd name="T53" fmla="*/ 0 h 109"/>
                  <a:gd name="T54" fmla="*/ 0 w 95"/>
                  <a:gd name="T55" fmla="*/ 0 h 109"/>
                  <a:gd name="T56" fmla="*/ 0 w 95"/>
                  <a:gd name="T57" fmla="*/ 0 h 109"/>
                  <a:gd name="T58" fmla="*/ 0 w 95"/>
                  <a:gd name="T59" fmla="*/ 0 h 109"/>
                  <a:gd name="T60" fmla="*/ 0 w 95"/>
                  <a:gd name="T61" fmla="*/ 0 h 109"/>
                  <a:gd name="T62" fmla="*/ 0 w 95"/>
                  <a:gd name="T63" fmla="*/ 0 h 109"/>
                  <a:gd name="T64" fmla="*/ 0 w 95"/>
                  <a:gd name="T65" fmla="*/ 0 h 109"/>
                  <a:gd name="T66" fmla="*/ 0 w 95"/>
                  <a:gd name="T67" fmla="*/ 0 h 109"/>
                  <a:gd name="T68" fmla="*/ 0 w 95"/>
                  <a:gd name="T69" fmla="*/ 0 h 109"/>
                  <a:gd name="T70" fmla="*/ 0 w 95"/>
                  <a:gd name="T71" fmla="*/ 0 h 109"/>
                  <a:gd name="T72" fmla="*/ 0 w 95"/>
                  <a:gd name="T73" fmla="*/ 0 h 109"/>
                  <a:gd name="T74" fmla="*/ 0 w 95"/>
                  <a:gd name="T75" fmla="*/ 0 h 109"/>
                  <a:gd name="T76" fmla="*/ 0 w 95"/>
                  <a:gd name="T77" fmla="*/ 0 h 109"/>
                  <a:gd name="T78" fmla="*/ 0 w 95"/>
                  <a:gd name="T79" fmla="*/ 0 h 109"/>
                  <a:gd name="T80" fmla="*/ 0 w 95"/>
                  <a:gd name="T81" fmla="*/ 0 h 109"/>
                  <a:gd name="T82" fmla="*/ 0 w 95"/>
                  <a:gd name="T83" fmla="*/ 0 h 109"/>
                  <a:gd name="T84" fmla="*/ 0 w 95"/>
                  <a:gd name="T85" fmla="*/ 0 h 109"/>
                  <a:gd name="T86" fmla="*/ 0 w 95"/>
                  <a:gd name="T87" fmla="*/ 0 h 109"/>
                  <a:gd name="T88" fmla="*/ 0 w 95"/>
                  <a:gd name="T89" fmla="*/ 0 h 109"/>
                  <a:gd name="T90" fmla="*/ 0 w 95"/>
                  <a:gd name="T91" fmla="*/ 0 h 109"/>
                  <a:gd name="T92" fmla="*/ 0 w 95"/>
                  <a:gd name="T93" fmla="*/ 0 h 109"/>
                  <a:gd name="T94" fmla="*/ 0 w 95"/>
                  <a:gd name="T95" fmla="*/ 0 h 109"/>
                  <a:gd name="T96" fmla="*/ 0 w 95"/>
                  <a:gd name="T97" fmla="*/ 0 h 109"/>
                  <a:gd name="T98" fmla="*/ 0 w 95"/>
                  <a:gd name="T99" fmla="*/ 0 h 109"/>
                  <a:gd name="T100" fmla="*/ 0 w 95"/>
                  <a:gd name="T101" fmla="*/ 0 h 109"/>
                  <a:gd name="T102" fmla="*/ 0 w 95"/>
                  <a:gd name="T103" fmla="*/ 0 h 109"/>
                  <a:gd name="T104" fmla="*/ 0 w 95"/>
                  <a:gd name="T105" fmla="*/ 0 h 109"/>
                  <a:gd name="T106" fmla="*/ 0 w 95"/>
                  <a:gd name="T107" fmla="*/ 0 h 109"/>
                  <a:gd name="T108" fmla="*/ 0 w 95"/>
                  <a:gd name="T109" fmla="*/ 0 h 109"/>
                  <a:gd name="T110" fmla="*/ 0 w 95"/>
                  <a:gd name="T111" fmla="*/ 0 h 109"/>
                  <a:gd name="T112" fmla="*/ 0 w 95"/>
                  <a:gd name="T113" fmla="*/ 0 h 109"/>
                  <a:gd name="T114" fmla="*/ 0 w 95"/>
                  <a:gd name="T115" fmla="*/ 0 h 109"/>
                  <a:gd name="T116" fmla="*/ 0 w 95"/>
                  <a:gd name="T117" fmla="*/ 0 h 109"/>
                  <a:gd name="T118" fmla="*/ 0 w 95"/>
                  <a:gd name="T119" fmla="*/ 0 h 1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"/>
                  <a:gd name="T181" fmla="*/ 0 h 109"/>
                  <a:gd name="T182" fmla="*/ 95 w 95"/>
                  <a:gd name="T183" fmla="*/ 109 h 10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" h="109">
                    <a:moveTo>
                      <a:pt x="0" y="29"/>
                    </a:moveTo>
                    <a:lnTo>
                      <a:pt x="0" y="31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3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4" y="56"/>
                    </a:lnTo>
                    <a:lnTo>
                      <a:pt x="4" y="59"/>
                    </a:lnTo>
                    <a:lnTo>
                      <a:pt x="5" y="63"/>
                    </a:lnTo>
                    <a:lnTo>
                      <a:pt x="7" y="66"/>
                    </a:lnTo>
                    <a:lnTo>
                      <a:pt x="7" y="69"/>
                    </a:lnTo>
                    <a:lnTo>
                      <a:pt x="8" y="73"/>
                    </a:lnTo>
                    <a:lnTo>
                      <a:pt x="8" y="76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10" y="90"/>
                    </a:lnTo>
                    <a:lnTo>
                      <a:pt x="10" y="93"/>
                    </a:lnTo>
                    <a:lnTo>
                      <a:pt x="12" y="95"/>
                    </a:lnTo>
                    <a:lnTo>
                      <a:pt x="12" y="98"/>
                    </a:lnTo>
                    <a:lnTo>
                      <a:pt x="12" y="100"/>
                    </a:lnTo>
                    <a:lnTo>
                      <a:pt x="12" y="103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7" y="108"/>
                    </a:lnTo>
                    <a:lnTo>
                      <a:pt x="19" y="107"/>
                    </a:lnTo>
                    <a:lnTo>
                      <a:pt x="21" y="105"/>
                    </a:lnTo>
                    <a:lnTo>
                      <a:pt x="23" y="105"/>
                    </a:lnTo>
                    <a:lnTo>
                      <a:pt x="27" y="103"/>
                    </a:lnTo>
                    <a:lnTo>
                      <a:pt x="29" y="102"/>
                    </a:lnTo>
                    <a:lnTo>
                      <a:pt x="33" y="100"/>
                    </a:lnTo>
                    <a:lnTo>
                      <a:pt x="37" y="99"/>
                    </a:lnTo>
                    <a:lnTo>
                      <a:pt x="39" y="98"/>
                    </a:lnTo>
                    <a:lnTo>
                      <a:pt x="44" y="95"/>
                    </a:lnTo>
                    <a:lnTo>
                      <a:pt x="48" y="94"/>
                    </a:lnTo>
                    <a:lnTo>
                      <a:pt x="49" y="93"/>
                    </a:lnTo>
                    <a:lnTo>
                      <a:pt x="52" y="92"/>
                    </a:lnTo>
                    <a:lnTo>
                      <a:pt x="55" y="90"/>
                    </a:lnTo>
                    <a:lnTo>
                      <a:pt x="57" y="90"/>
                    </a:lnTo>
                    <a:lnTo>
                      <a:pt x="61" y="88"/>
                    </a:lnTo>
                    <a:lnTo>
                      <a:pt x="65" y="88"/>
                    </a:lnTo>
                    <a:lnTo>
                      <a:pt x="67" y="85"/>
                    </a:lnTo>
                    <a:lnTo>
                      <a:pt x="71" y="84"/>
                    </a:lnTo>
                    <a:lnTo>
                      <a:pt x="75" y="82"/>
                    </a:lnTo>
                    <a:lnTo>
                      <a:pt x="78" y="80"/>
                    </a:lnTo>
                    <a:lnTo>
                      <a:pt x="81" y="79"/>
                    </a:lnTo>
                    <a:lnTo>
                      <a:pt x="95" y="73"/>
                    </a:lnTo>
                    <a:lnTo>
                      <a:pt x="80" y="74"/>
                    </a:lnTo>
                    <a:lnTo>
                      <a:pt x="78" y="75"/>
                    </a:lnTo>
                    <a:lnTo>
                      <a:pt x="75" y="76"/>
                    </a:lnTo>
                    <a:lnTo>
                      <a:pt x="72" y="76"/>
                    </a:lnTo>
                    <a:lnTo>
                      <a:pt x="70" y="78"/>
                    </a:lnTo>
                    <a:lnTo>
                      <a:pt x="66" y="78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1" y="80"/>
                    </a:lnTo>
                    <a:lnTo>
                      <a:pt x="49" y="80"/>
                    </a:lnTo>
                    <a:lnTo>
                      <a:pt x="47" y="82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39" y="84"/>
                    </a:lnTo>
                    <a:lnTo>
                      <a:pt x="37" y="84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3" y="85"/>
                    </a:lnTo>
                    <a:lnTo>
                      <a:pt x="31" y="85"/>
                    </a:lnTo>
                    <a:lnTo>
                      <a:pt x="29" y="83"/>
                    </a:lnTo>
                    <a:lnTo>
                      <a:pt x="28" y="80"/>
                    </a:lnTo>
                    <a:lnTo>
                      <a:pt x="27" y="78"/>
                    </a:lnTo>
                    <a:lnTo>
                      <a:pt x="27" y="75"/>
                    </a:lnTo>
                    <a:lnTo>
                      <a:pt x="26" y="74"/>
                    </a:lnTo>
                    <a:lnTo>
                      <a:pt x="24" y="70"/>
                    </a:lnTo>
                    <a:lnTo>
                      <a:pt x="23" y="66"/>
                    </a:lnTo>
                    <a:lnTo>
                      <a:pt x="22" y="64"/>
                    </a:lnTo>
                    <a:lnTo>
                      <a:pt x="21" y="61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7" y="50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2" y="39"/>
                    </a:lnTo>
                    <a:lnTo>
                      <a:pt x="12" y="34"/>
                    </a:lnTo>
                    <a:lnTo>
                      <a:pt x="9" y="31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7" name="Freeform 316"/>
              <p:cNvSpPr>
                <a:spLocks noChangeAspect="1"/>
              </p:cNvSpPr>
              <p:nvPr/>
            </p:nvSpPr>
            <p:spPr bwMode="auto">
              <a:xfrm>
                <a:off x="1999" y="496"/>
                <a:ext cx="112" cy="101"/>
              </a:xfrm>
              <a:custGeom>
                <a:avLst/>
                <a:gdLst>
                  <a:gd name="T0" fmla="*/ 0 w 448"/>
                  <a:gd name="T1" fmla="*/ 0 h 403"/>
                  <a:gd name="T2" fmla="*/ 0 w 448"/>
                  <a:gd name="T3" fmla="*/ 0 h 403"/>
                  <a:gd name="T4" fmla="*/ 0 w 448"/>
                  <a:gd name="T5" fmla="*/ 0 h 403"/>
                  <a:gd name="T6" fmla="*/ 0 w 448"/>
                  <a:gd name="T7" fmla="*/ 0 h 403"/>
                  <a:gd name="T8" fmla="*/ 0 w 448"/>
                  <a:gd name="T9" fmla="*/ 0 h 403"/>
                  <a:gd name="T10" fmla="*/ 0 w 448"/>
                  <a:gd name="T11" fmla="*/ 0 h 403"/>
                  <a:gd name="T12" fmla="*/ 0 w 448"/>
                  <a:gd name="T13" fmla="*/ 0 h 403"/>
                  <a:gd name="T14" fmla="*/ 0 w 448"/>
                  <a:gd name="T15" fmla="*/ 0 h 403"/>
                  <a:gd name="T16" fmla="*/ 0 w 448"/>
                  <a:gd name="T17" fmla="*/ 0 h 403"/>
                  <a:gd name="T18" fmla="*/ 0 w 448"/>
                  <a:gd name="T19" fmla="*/ 0 h 403"/>
                  <a:gd name="T20" fmla="*/ 0 w 448"/>
                  <a:gd name="T21" fmla="*/ 0 h 403"/>
                  <a:gd name="T22" fmla="*/ 0 w 448"/>
                  <a:gd name="T23" fmla="*/ 0 h 403"/>
                  <a:gd name="T24" fmla="*/ 0 w 448"/>
                  <a:gd name="T25" fmla="*/ 0 h 403"/>
                  <a:gd name="T26" fmla="*/ 0 w 448"/>
                  <a:gd name="T27" fmla="*/ 0 h 403"/>
                  <a:gd name="T28" fmla="*/ 0 w 448"/>
                  <a:gd name="T29" fmla="*/ 0 h 403"/>
                  <a:gd name="T30" fmla="*/ 0 w 448"/>
                  <a:gd name="T31" fmla="*/ 0 h 403"/>
                  <a:gd name="T32" fmla="*/ 0 w 448"/>
                  <a:gd name="T33" fmla="*/ 0 h 403"/>
                  <a:gd name="T34" fmla="*/ 0 w 448"/>
                  <a:gd name="T35" fmla="*/ 0 h 403"/>
                  <a:gd name="T36" fmla="*/ 0 w 448"/>
                  <a:gd name="T37" fmla="*/ 0 h 403"/>
                  <a:gd name="T38" fmla="*/ 0 w 448"/>
                  <a:gd name="T39" fmla="*/ 0 h 403"/>
                  <a:gd name="T40" fmla="*/ 0 w 448"/>
                  <a:gd name="T41" fmla="*/ 0 h 403"/>
                  <a:gd name="T42" fmla="*/ 0 w 448"/>
                  <a:gd name="T43" fmla="*/ 0 h 403"/>
                  <a:gd name="T44" fmla="*/ 0 w 448"/>
                  <a:gd name="T45" fmla="*/ 0 h 403"/>
                  <a:gd name="T46" fmla="*/ 0 w 448"/>
                  <a:gd name="T47" fmla="*/ 0 h 403"/>
                  <a:gd name="T48" fmla="*/ 0 w 448"/>
                  <a:gd name="T49" fmla="*/ 0 h 403"/>
                  <a:gd name="T50" fmla="*/ 0 w 448"/>
                  <a:gd name="T51" fmla="*/ 0 h 403"/>
                  <a:gd name="T52" fmla="*/ 0 w 448"/>
                  <a:gd name="T53" fmla="*/ 0 h 403"/>
                  <a:gd name="T54" fmla="*/ 0 w 448"/>
                  <a:gd name="T55" fmla="*/ 0 h 403"/>
                  <a:gd name="T56" fmla="*/ 0 w 448"/>
                  <a:gd name="T57" fmla="*/ 0 h 403"/>
                  <a:gd name="T58" fmla="*/ 0 w 448"/>
                  <a:gd name="T59" fmla="*/ 0 h 403"/>
                  <a:gd name="T60" fmla="*/ 0 w 448"/>
                  <a:gd name="T61" fmla="*/ 0 h 403"/>
                  <a:gd name="T62" fmla="*/ 0 w 448"/>
                  <a:gd name="T63" fmla="*/ 0 h 403"/>
                  <a:gd name="T64" fmla="*/ 0 w 448"/>
                  <a:gd name="T65" fmla="*/ 0 h 403"/>
                  <a:gd name="T66" fmla="*/ 0 w 448"/>
                  <a:gd name="T67" fmla="*/ 0 h 403"/>
                  <a:gd name="T68" fmla="*/ 0 w 448"/>
                  <a:gd name="T69" fmla="*/ 0 h 403"/>
                  <a:gd name="T70" fmla="*/ 0 w 448"/>
                  <a:gd name="T71" fmla="*/ 0 h 403"/>
                  <a:gd name="T72" fmla="*/ 0 w 448"/>
                  <a:gd name="T73" fmla="*/ 0 h 403"/>
                  <a:gd name="T74" fmla="*/ 0 w 448"/>
                  <a:gd name="T75" fmla="*/ 0 h 403"/>
                  <a:gd name="T76" fmla="*/ 0 w 448"/>
                  <a:gd name="T77" fmla="*/ 0 h 403"/>
                  <a:gd name="T78" fmla="*/ 0 w 448"/>
                  <a:gd name="T79" fmla="*/ 0 h 403"/>
                  <a:gd name="T80" fmla="*/ 0 w 448"/>
                  <a:gd name="T81" fmla="*/ 0 h 403"/>
                  <a:gd name="T82" fmla="*/ 0 w 448"/>
                  <a:gd name="T83" fmla="*/ 0 h 403"/>
                  <a:gd name="T84" fmla="*/ 0 w 448"/>
                  <a:gd name="T85" fmla="*/ 0 h 403"/>
                  <a:gd name="T86" fmla="*/ 0 w 448"/>
                  <a:gd name="T87" fmla="*/ 0 h 403"/>
                  <a:gd name="T88" fmla="*/ 0 w 448"/>
                  <a:gd name="T89" fmla="*/ 0 h 403"/>
                  <a:gd name="T90" fmla="*/ 0 w 448"/>
                  <a:gd name="T91" fmla="*/ 0 h 403"/>
                  <a:gd name="T92" fmla="*/ 0 w 448"/>
                  <a:gd name="T93" fmla="*/ 0 h 403"/>
                  <a:gd name="T94" fmla="*/ 0 w 448"/>
                  <a:gd name="T95" fmla="*/ 0 h 403"/>
                  <a:gd name="T96" fmla="*/ 0 w 448"/>
                  <a:gd name="T97" fmla="*/ 0 h 403"/>
                  <a:gd name="T98" fmla="*/ 0 w 448"/>
                  <a:gd name="T99" fmla="*/ 0 h 403"/>
                  <a:gd name="T100" fmla="*/ 0 w 448"/>
                  <a:gd name="T101" fmla="*/ 0 h 403"/>
                  <a:gd name="T102" fmla="*/ 0 w 448"/>
                  <a:gd name="T103" fmla="*/ 0 h 403"/>
                  <a:gd name="T104" fmla="*/ 0 w 448"/>
                  <a:gd name="T105" fmla="*/ 0 h 403"/>
                  <a:gd name="T106" fmla="*/ 0 w 448"/>
                  <a:gd name="T107" fmla="*/ 0 h 403"/>
                  <a:gd name="T108" fmla="*/ 0 w 448"/>
                  <a:gd name="T109" fmla="*/ 0 h 403"/>
                  <a:gd name="T110" fmla="*/ 0 w 448"/>
                  <a:gd name="T111" fmla="*/ 0 h 403"/>
                  <a:gd name="T112" fmla="*/ 0 w 448"/>
                  <a:gd name="T113" fmla="*/ 0 h 403"/>
                  <a:gd name="T114" fmla="*/ 0 w 448"/>
                  <a:gd name="T115" fmla="*/ 0 h 403"/>
                  <a:gd name="T116" fmla="*/ 0 w 448"/>
                  <a:gd name="T117" fmla="*/ 0 h 403"/>
                  <a:gd name="T118" fmla="*/ 0 w 448"/>
                  <a:gd name="T119" fmla="*/ 0 h 403"/>
                  <a:gd name="T120" fmla="*/ 0 w 448"/>
                  <a:gd name="T121" fmla="*/ 0 h 403"/>
                  <a:gd name="T122" fmla="*/ 0 w 448"/>
                  <a:gd name="T123" fmla="*/ 0 h 40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8"/>
                  <a:gd name="T187" fmla="*/ 0 h 403"/>
                  <a:gd name="T188" fmla="*/ 448 w 448"/>
                  <a:gd name="T189" fmla="*/ 403 h 40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8" h="403">
                    <a:moveTo>
                      <a:pt x="301" y="395"/>
                    </a:moveTo>
                    <a:lnTo>
                      <a:pt x="299" y="396"/>
                    </a:lnTo>
                    <a:lnTo>
                      <a:pt x="297" y="397"/>
                    </a:lnTo>
                    <a:lnTo>
                      <a:pt x="294" y="397"/>
                    </a:lnTo>
                    <a:lnTo>
                      <a:pt x="292" y="398"/>
                    </a:lnTo>
                    <a:lnTo>
                      <a:pt x="288" y="398"/>
                    </a:lnTo>
                    <a:lnTo>
                      <a:pt x="284" y="400"/>
                    </a:lnTo>
                    <a:lnTo>
                      <a:pt x="281" y="400"/>
                    </a:lnTo>
                    <a:lnTo>
                      <a:pt x="277" y="401"/>
                    </a:lnTo>
                    <a:lnTo>
                      <a:pt x="273" y="401"/>
                    </a:lnTo>
                    <a:lnTo>
                      <a:pt x="269" y="401"/>
                    </a:lnTo>
                    <a:lnTo>
                      <a:pt x="264" y="401"/>
                    </a:lnTo>
                    <a:lnTo>
                      <a:pt x="260" y="402"/>
                    </a:lnTo>
                    <a:lnTo>
                      <a:pt x="255" y="402"/>
                    </a:lnTo>
                    <a:lnTo>
                      <a:pt x="250" y="402"/>
                    </a:lnTo>
                    <a:lnTo>
                      <a:pt x="245" y="402"/>
                    </a:lnTo>
                    <a:lnTo>
                      <a:pt x="240" y="403"/>
                    </a:lnTo>
                    <a:lnTo>
                      <a:pt x="234" y="402"/>
                    </a:lnTo>
                    <a:lnTo>
                      <a:pt x="229" y="402"/>
                    </a:lnTo>
                    <a:lnTo>
                      <a:pt x="224" y="401"/>
                    </a:lnTo>
                    <a:lnTo>
                      <a:pt x="218" y="401"/>
                    </a:lnTo>
                    <a:lnTo>
                      <a:pt x="211" y="400"/>
                    </a:lnTo>
                    <a:lnTo>
                      <a:pt x="206" y="400"/>
                    </a:lnTo>
                    <a:lnTo>
                      <a:pt x="201" y="398"/>
                    </a:lnTo>
                    <a:lnTo>
                      <a:pt x="195" y="398"/>
                    </a:lnTo>
                    <a:lnTo>
                      <a:pt x="189" y="397"/>
                    </a:lnTo>
                    <a:lnTo>
                      <a:pt x="182" y="397"/>
                    </a:lnTo>
                    <a:lnTo>
                      <a:pt x="176" y="395"/>
                    </a:lnTo>
                    <a:lnTo>
                      <a:pt x="171" y="395"/>
                    </a:lnTo>
                    <a:lnTo>
                      <a:pt x="165" y="392"/>
                    </a:lnTo>
                    <a:lnTo>
                      <a:pt x="157" y="390"/>
                    </a:lnTo>
                    <a:lnTo>
                      <a:pt x="151" y="390"/>
                    </a:lnTo>
                    <a:lnTo>
                      <a:pt x="146" y="387"/>
                    </a:lnTo>
                    <a:lnTo>
                      <a:pt x="140" y="386"/>
                    </a:lnTo>
                    <a:lnTo>
                      <a:pt x="133" y="383"/>
                    </a:lnTo>
                    <a:lnTo>
                      <a:pt x="127" y="381"/>
                    </a:lnTo>
                    <a:lnTo>
                      <a:pt x="121" y="378"/>
                    </a:lnTo>
                    <a:lnTo>
                      <a:pt x="114" y="376"/>
                    </a:lnTo>
                    <a:lnTo>
                      <a:pt x="108" y="373"/>
                    </a:lnTo>
                    <a:lnTo>
                      <a:pt x="103" y="371"/>
                    </a:lnTo>
                    <a:lnTo>
                      <a:pt x="98" y="367"/>
                    </a:lnTo>
                    <a:lnTo>
                      <a:pt x="90" y="363"/>
                    </a:lnTo>
                    <a:lnTo>
                      <a:pt x="85" y="361"/>
                    </a:lnTo>
                    <a:lnTo>
                      <a:pt x="79" y="358"/>
                    </a:lnTo>
                    <a:lnTo>
                      <a:pt x="75" y="353"/>
                    </a:lnTo>
                    <a:lnTo>
                      <a:pt x="68" y="351"/>
                    </a:lnTo>
                    <a:lnTo>
                      <a:pt x="64" y="347"/>
                    </a:lnTo>
                    <a:lnTo>
                      <a:pt x="59" y="342"/>
                    </a:lnTo>
                    <a:lnTo>
                      <a:pt x="54" y="338"/>
                    </a:lnTo>
                    <a:lnTo>
                      <a:pt x="49" y="333"/>
                    </a:lnTo>
                    <a:lnTo>
                      <a:pt x="44" y="328"/>
                    </a:lnTo>
                    <a:lnTo>
                      <a:pt x="41" y="324"/>
                    </a:lnTo>
                    <a:lnTo>
                      <a:pt x="36" y="318"/>
                    </a:lnTo>
                    <a:lnTo>
                      <a:pt x="31" y="313"/>
                    </a:lnTo>
                    <a:lnTo>
                      <a:pt x="28" y="307"/>
                    </a:lnTo>
                    <a:lnTo>
                      <a:pt x="24" y="302"/>
                    </a:lnTo>
                    <a:lnTo>
                      <a:pt x="21" y="297"/>
                    </a:lnTo>
                    <a:lnTo>
                      <a:pt x="17" y="290"/>
                    </a:lnTo>
                    <a:lnTo>
                      <a:pt x="16" y="283"/>
                    </a:lnTo>
                    <a:lnTo>
                      <a:pt x="12" y="278"/>
                    </a:lnTo>
                    <a:lnTo>
                      <a:pt x="10" y="270"/>
                    </a:lnTo>
                    <a:lnTo>
                      <a:pt x="9" y="264"/>
                    </a:lnTo>
                    <a:lnTo>
                      <a:pt x="6" y="258"/>
                    </a:lnTo>
                    <a:lnTo>
                      <a:pt x="6" y="250"/>
                    </a:lnTo>
                    <a:lnTo>
                      <a:pt x="5" y="243"/>
                    </a:lnTo>
                    <a:lnTo>
                      <a:pt x="4" y="234"/>
                    </a:lnTo>
                    <a:lnTo>
                      <a:pt x="2" y="227"/>
                    </a:lnTo>
                    <a:lnTo>
                      <a:pt x="1" y="220"/>
                    </a:lnTo>
                    <a:lnTo>
                      <a:pt x="0" y="212"/>
                    </a:lnTo>
                    <a:lnTo>
                      <a:pt x="0" y="205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1" y="172"/>
                    </a:lnTo>
                    <a:lnTo>
                      <a:pt x="2" y="166"/>
                    </a:lnTo>
                    <a:lnTo>
                      <a:pt x="4" y="160"/>
                    </a:lnTo>
                    <a:lnTo>
                      <a:pt x="5" y="153"/>
                    </a:lnTo>
                    <a:lnTo>
                      <a:pt x="6" y="147"/>
                    </a:lnTo>
                    <a:lnTo>
                      <a:pt x="7" y="142"/>
                    </a:lnTo>
                    <a:lnTo>
                      <a:pt x="9" y="136"/>
                    </a:lnTo>
                    <a:lnTo>
                      <a:pt x="10" y="131"/>
                    </a:lnTo>
                    <a:lnTo>
                      <a:pt x="12" y="126"/>
                    </a:lnTo>
                    <a:lnTo>
                      <a:pt x="15" y="121"/>
                    </a:lnTo>
                    <a:lnTo>
                      <a:pt x="16" y="116"/>
                    </a:lnTo>
                    <a:lnTo>
                      <a:pt x="19" y="111"/>
                    </a:lnTo>
                    <a:lnTo>
                      <a:pt x="21" y="106"/>
                    </a:lnTo>
                    <a:lnTo>
                      <a:pt x="24" y="99"/>
                    </a:lnTo>
                    <a:lnTo>
                      <a:pt x="26" y="97"/>
                    </a:lnTo>
                    <a:lnTo>
                      <a:pt x="29" y="90"/>
                    </a:lnTo>
                    <a:lnTo>
                      <a:pt x="33" y="87"/>
                    </a:lnTo>
                    <a:lnTo>
                      <a:pt x="35" y="83"/>
                    </a:lnTo>
                    <a:lnTo>
                      <a:pt x="39" y="78"/>
                    </a:lnTo>
                    <a:lnTo>
                      <a:pt x="41" y="74"/>
                    </a:lnTo>
                    <a:lnTo>
                      <a:pt x="44" y="70"/>
                    </a:lnTo>
                    <a:lnTo>
                      <a:pt x="49" y="67"/>
                    </a:lnTo>
                    <a:lnTo>
                      <a:pt x="53" y="64"/>
                    </a:lnTo>
                    <a:lnTo>
                      <a:pt x="55" y="59"/>
                    </a:lnTo>
                    <a:lnTo>
                      <a:pt x="59" y="55"/>
                    </a:lnTo>
                    <a:lnTo>
                      <a:pt x="63" y="53"/>
                    </a:lnTo>
                    <a:lnTo>
                      <a:pt x="68" y="49"/>
                    </a:lnTo>
                    <a:lnTo>
                      <a:pt x="70" y="45"/>
                    </a:lnTo>
                    <a:lnTo>
                      <a:pt x="75" y="43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9" y="35"/>
                    </a:lnTo>
                    <a:lnTo>
                      <a:pt x="93" y="31"/>
                    </a:lnTo>
                    <a:lnTo>
                      <a:pt x="98" y="29"/>
                    </a:lnTo>
                    <a:lnTo>
                      <a:pt x="103" y="28"/>
                    </a:lnTo>
                    <a:lnTo>
                      <a:pt x="108" y="25"/>
                    </a:lnTo>
                    <a:lnTo>
                      <a:pt x="113" y="23"/>
                    </a:lnTo>
                    <a:lnTo>
                      <a:pt x="117" y="20"/>
                    </a:lnTo>
                    <a:lnTo>
                      <a:pt x="123" y="19"/>
                    </a:lnTo>
                    <a:lnTo>
                      <a:pt x="127" y="16"/>
                    </a:lnTo>
                    <a:lnTo>
                      <a:pt x="133" y="15"/>
                    </a:lnTo>
                    <a:lnTo>
                      <a:pt x="137" y="14"/>
                    </a:lnTo>
                    <a:lnTo>
                      <a:pt x="143" y="11"/>
                    </a:lnTo>
                    <a:lnTo>
                      <a:pt x="148" y="10"/>
                    </a:lnTo>
                    <a:lnTo>
                      <a:pt x="153" y="9"/>
                    </a:lnTo>
                    <a:lnTo>
                      <a:pt x="160" y="8"/>
                    </a:lnTo>
                    <a:lnTo>
                      <a:pt x="165" y="8"/>
                    </a:lnTo>
                    <a:lnTo>
                      <a:pt x="170" y="5"/>
                    </a:lnTo>
                    <a:lnTo>
                      <a:pt x="176" y="4"/>
                    </a:lnTo>
                    <a:lnTo>
                      <a:pt x="181" y="4"/>
                    </a:lnTo>
                    <a:lnTo>
                      <a:pt x="187" y="3"/>
                    </a:lnTo>
                    <a:lnTo>
                      <a:pt x="192" y="1"/>
                    </a:lnTo>
                    <a:lnTo>
                      <a:pt x="197" y="1"/>
                    </a:lnTo>
                    <a:lnTo>
                      <a:pt x="204" y="1"/>
                    </a:lnTo>
                    <a:lnTo>
                      <a:pt x="209" y="1"/>
                    </a:lnTo>
                    <a:lnTo>
                      <a:pt x="215" y="1"/>
                    </a:lnTo>
                    <a:lnTo>
                      <a:pt x="220" y="0"/>
                    </a:lnTo>
                    <a:lnTo>
                      <a:pt x="226" y="0"/>
                    </a:lnTo>
                    <a:lnTo>
                      <a:pt x="233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9" y="1"/>
                    </a:lnTo>
                    <a:lnTo>
                      <a:pt x="254" y="1"/>
                    </a:lnTo>
                    <a:lnTo>
                      <a:pt x="259" y="1"/>
                    </a:lnTo>
                    <a:lnTo>
                      <a:pt x="264" y="1"/>
                    </a:lnTo>
                    <a:lnTo>
                      <a:pt x="269" y="3"/>
                    </a:lnTo>
                    <a:lnTo>
                      <a:pt x="274" y="4"/>
                    </a:lnTo>
                    <a:lnTo>
                      <a:pt x="281" y="4"/>
                    </a:lnTo>
                    <a:lnTo>
                      <a:pt x="284" y="5"/>
                    </a:lnTo>
                    <a:lnTo>
                      <a:pt x="289" y="6"/>
                    </a:lnTo>
                    <a:lnTo>
                      <a:pt x="296" y="8"/>
                    </a:lnTo>
                    <a:lnTo>
                      <a:pt x="299" y="9"/>
                    </a:lnTo>
                    <a:lnTo>
                      <a:pt x="305" y="10"/>
                    </a:lnTo>
                    <a:lnTo>
                      <a:pt x="310" y="10"/>
                    </a:lnTo>
                    <a:lnTo>
                      <a:pt x="315" y="14"/>
                    </a:lnTo>
                    <a:lnTo>
                      <a:pt x="320" y="15"/>
                    </a:lnTo>
                    <a:lnTo>
                      <a:pt x="322" y="16"/>
                    </a:lnTo>
                    <a:lnTo>
                      <a:pt x="327" y="18"/>
                    </a:lnTo>
                    <a:lnTo>
                      <a:pt x="333" y="20"/>
                    </a:lnTo>
                    <a:lnTo>
                      <a:pt x="337" y="21"/>
                    </a:lnTo>
                    <a:lnTo>
                      <a:pt x="341" y="24"/>
                    </a:lnTo>
                    <a:lnTo>
                      <a:pt x="345" y="25"/>
                    </a:lnTo>
                    <a:lnTo>
                      <a:pt x="350" y="28"/>
                    </a:lnTo>
                    <a:lnTo>
                      <a:pt x="354" y="30"/>
                    </a:lnTo>
                    <a:lnTo>
                      <a:pt x="357" y="33"/>
                    </a:lnTo>
                    <a:lnTo>
                      <a:pt x="362" y="35"/>
                    </a:lnTo>
                    <a:lnTo>
                      <a:pt x="366" y="38"/>
                    </a:lnTo>
                    <a:lnTo>
                      <a:pt x="370" y="40"/>
                    </a:lnTo>
                    <a:lnTo>
                      <a:pt x="374" y="44"/>
                    </a:lnTo>
                    <a:lnTo>
                      <a:pt x="376" y="47"/>
                    </a:lnTo>
                    <a:lnTo>
                      <a:pt x="380" y="49"/>
                    </a:lnTo>
                    <a:lnTo>
                      <a:pt x="384" y="52"/>
                    </a:lnTo>
                    <a:lnTo>
                      <a:pt x="388" y="55"/>
                    </a:lnTo>
                    <a:lnTo>
                      <a:pt x="390" y="59"/>
                    </a:lnTo>
                    <a:lnTo>
                      <a:pt x="394" y="62"/>
                    </a:lnTo>
                    <a:lnTo>
                      <a:pt x="398" y="65"/>
                    </a:lnTo>
                    <a:lnTo>
                      <a:pt x="400" y="69"/>
                    </a:lnTo>
                    <a:lnTo>
                      <a:pt x="403" y="73"/>
                    </a:lnTo>
                    <a:lnTo>
                      <a:pt x="408" y="77"/>
                    </a:lnTo>
                    <a:lnTo>
                      <a:pt x="410" y="79"/>
                    </a:lnTo>
                    <a:lnTo>
                      <a:pt x="413" y="84"/>
                    </a:lnTo>
                    <a:lnTo>
                      <a:pt x="415" y="88"/>
                    </a:lnTo>
                    <a:lnTo>
                      <a:pt x="418" y="93"/>
                    </a:lnTo>
                    <a:lnTo>
                      <a:pt x="420" y="97"/>
                    </a:lnTo>
                    <a:lnTo>
                      <a:pt x="423" y="99"/>
                    </a:lnTo>
                    <a:lnTo>
                      <a:pt x="424" y="106"/>
                    </a:lnTo>
                    <a:lnTo>
                      <a:pt x="427" y="109"/>
                    </a:lnTo>
                    <a:lnTo>
                      <a:pt x="429" y="113"/>
                    </a:lnTo>
                    <a:lnTo>
                      <a:pt x="430" y="118"/>
                    </a:lnTo>
                    <a:lnTo>
                      <a:pt x="433" y="123"/>
                    </a:lnTo>
                    <a:lnTo>
                      <a:pt x="435" y="128"/>
                    </a:lnTo>
                    <a:lnTo>
                      <a:pt x="435" y="133"/>
                    </a:lnTo>
                    <a:lnTo>
                      <a:pt x="438" y="138"/>
                    </a:lnTo>
                    <a:lnTo>
                      <a:pt x="439" y="143"/>
                    </a:lnTo>
                    <a:lnTo>
                      <a:pt x="442" y="148"/>
                    </a:lnTo>
                    <a:lnTo>
                      <a:pt x="443" y="153"/>
                    </a:lnTo>
                    <a:lnTo>
                      <a:pt x="443" y="160"/>
                    </a:lnTo>
                    <a:lnTo>
                      <a:pt x="444" y="165"/>
                    </a:lnTo>
                    <a:lnTo>
                      <a:pt x="447" y="171"/>
                    </a:lnTo>
                    <a:lnTo>
                      <a:pt x="447" y="176"/>
                    </a:lnTo>
                    <a:lnTo>
                      <a:pt x="447" y="181"/>
                    </a:lnTo>
                    <a:lnTo>
                      <a:pt x="448" y="187"/>
                    </a:lnTo>
                    <a:lnTo>
                      <a:pt x="448" y="192"/>
                    </a:lnTo>
                    <a:lnTo>
                      <a:pt x="448" y="197"/>
                    </a:lnTo>
                    <a:lnTo>
                      <a:pt x="448" y="204"/>
                    </a:lnTo>
                    <a:lnTo>
                      <a:pt x="448" y="209"/>
                    </a:lnTo>
                    <a:lnTo>
                      <a:pt x="448" y="214"/>
                    </a:lnTo>
                    <a:lnTo>
                      <a:pt x="447" y="219"/>
                    </a:lnTo>
                    <a:lnTo>
                      <a:pt x="447" y="224"/>
                    </a:lnTo>
                    <a:lnTo>
                      <a:pt x="446" y="229"/>
                    </a:lnTo>
                    <a:lnTo>
                      <a:pt x="444" y="234"/>
                    </a:lnTo>
                    <a:lnTo>
                      <a:pt x="443" y="238"/>
                    </a:lnTo>
                    <a:lnTo>
                      <a:pt x="443" y="244"/>
                    </a:lnTo>
                    <a:lnTo>
                      <a:pt x="440" y="248"/>
                    </a:lnTo>
                    <a:lnTo>
                      <a:pt x="439" y="254"/>
                    </a:lnTo>
                    <a:lnTo>
                      <a:pt x="438" y="258"/>
                    </a:lnTo>
                    <a:lnTo>
                      <a:pt x="435" y="263"/>
                    </a:lnTo>
                    <a:lnTo>
                      <a:pt x="434" y="268"/>
                    </a:lnTo>
                    <a:lnTo>
                      <a:pt x="433" y="270"/>
                    </a:lnTo>
                    <a:lnTo>
                      <a:pt x="432" y="275"/>
                    </a:lnTo>
                    <a:lnTo>
                      <a:pt x="430" y="280"/>
                    </a:lnTo>
                    <a:lnTo>
                      <a:pt x="428" y="283"/>
                    </a:lnTo>
                    <a:lnTo>
                      <a:pt x="425" y="288"/>
                    </a:lnTo>
                    <a:lnTo>
                      <a:pt x="423" y="292"/>
                    </a:lnTo>
                    <a:lnTo>
                      <a:pt x="422" y="297"/>
                    </a:lnTo>
                    <a:lnTo>
                      <a:pt x="419" y="300"/>
                    </a:lnTo>
                    <a:lnTo>
                      <a:pt x="418" y="304"/>
                    </a:lnTo>
                    <a:lnTo>
                      <a:pt x="414" y="307"/>
                    </a:lnTo>
                    <a:lnTo>
                      <a:pt x="413" y="312"/>
                    </a:lnTo>
                    <a:lnTo>
                      <a:pt x="410" y="314"/>
                    </a:lnTo>
                    <a:lnTo>
                      <a:pt x="408" y="318"/>
                    </a:lnTo>
                    <a:lnTo>
                      <a:pt x="407" y="322"/>
                    </a:lnTo>
                    <a:lnTo>
                      <a:pt x="403" y="324"/>
                    </a:lnTo>
                    <a:lnTo>
                      <a:pt x="400" y="328"/>
                    </a:lnTo>
                    <a:lnTo>
                      <a:pt x="399" y="331"/>
                    </a:lnTo>
                    <a:lnTo>
                      <a:pt x="396" y="334"/>
                    </a:lnTo>
                    <a:lnTo>
                      <a:pt x="394" y="337"/>
                    </a:lnTo>
                    <a:lnTo>
                      <a:pt x="391" y="341"/>
                    </a:lnTo>
                    <a:lnTo>
                      <a:pt x="389" y="343"/>
                    </a:lnTo>
                    <a:lnTo>
                      <a:pt x="388" y="344"/>
                    </a:lnTo>
                    <a:lnTo>
                      <a:pt x="384" y="347"/>
                    </a:lnTo>
                    <a:lnTo>
                      <a:pt x="381" y="351"/>
                    </a:lnTo>
                    <a:lnTo>
                      <a:pt x="380" y="352"/>
                    </a:lnTo>
                    <a:lnTo>
                      <a:pt x="378" y="354"/>
                    </a:lnTo>
                    <a:lnTo>
                      <a:pt x="376" y="357"/>
                    </a:lnTo>
                    <a:lnTo>
                      <a:pt x="374" y="358"/>
                    </a:lnTo>
                    <a:lnTo>
                      <a:pt x="373" y="361"/>
                    </a:lnTo>
                    <a:lnTo>
                      <a:pt x="369" y="363"/>
                    </a:lnTo>
                    <a:lnTo>
                      <a:pt x="366" y="367"/>
                    </a:lnTo>
                    <a:lnTo>
                      <a:pt x="362" y="371"/>
                    </a:lnTo>
                    <a:lnTo>
                      <a:pt x="361" y="372"/>
                    </a:lnTo>
                    <a:lnTo>
                      <a:pt x="357" y="373"/>
                    </a:lnTo>
                    <a:lnTo>
                      <a:pt x="356" y="376"/>
                    </a:lnTo>
                    <a:lnTo>
                      <a:pt x="356" y="377"/>
                    </a:lnTo>
                    <a:lnTo>
                      <a:pt x="301" y="395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8" name="Freeform 317"/>
              <p:cNvSpPr>
                <a:spLocks noChangeAspect="1"/>
              </p:cNvSpPr>
              <p:nvPr/>
            </p:nvSpPr>
            <p:spPr bwMode="auto">
              <a:xfrm>
                <a:off x="2026" y="508"/>
                <a:ext cx="74" cy="69"/>
              </a:xfrm>
              <a:custGeom>
                <a:avLst/>
                <a:gdLst>
                  <a:gd name="T0" fmla="*/ 0 w 297"/>
                  <a:gd name="T1" fmla="*/ 0 h 277"/>
                  <a:gd name="T2" fmla="*/ 0 w 297"/>
                  <a:gd name="T3" fmla="*/ 0 h 277"/>
                  <a:gd name="T4" fmla="*/ 0 w 297"/>
                  <a:gd name="T5" fmla="*/ 0 h 277"/>
                  <a:gd name="T6" fmla="*/ 0 w 297"/>
                  <a:gd name="T7" fmla="*/ 0 h 277"/>
                  <a:gd name="T8" fmla="*/ 0 w 297"/>
                  <a:gd name="T9" fmla="*/ 0 h 277"/>
                  <a:gd name="T10" fmla="*/ 0 w 297"/>
                  <a:gd name="T11" fmla="*/ 0 h 277"/>
                  <a:gd name="T12" fmla="*/ 0 w 297"/>
                  <a:gd name="T13" fmla="*/ 0 h 277"/>
                  <a:gd name="T14" fmla="*/ 0 w 297"/>
                  <a:gd name="T15" fmla="*/ 0 h 277"/>
                  <a:gd name="T16" fmla="*/ 0 w 297"/>
                  <a:gd name="T17" fmla="*/ 0 h 277"/>
                  <a:gd name="T18" fmla="*/ 0 w 297"/>
                  <a:gd name="T19" fmla="*/ 0 h 277"/>
                  <a:gd name="T20" fmla="*/ 0 w 297"/>
                  <a:gd name="T21" fmla="*/ 0 h 277"/>
                  <a:gd name="T22" fmla="*/ 0 w 297"/>
                  <a:gd name="T23" fmla="*/ 0 h 277"/>
                  <a:gd name="T24" fmla="*/ 0 w 297"/>
                  <a:gd name="T25" fmla="*/ 0 h 277"/>
                  <a:gd name="T26" fmla="*/ 0 w 297"/>
                  <a:gd name="T27" fmla="*/ 0 h 277"/>
                  <a:gd name="T28" fmla="*/ 0 w 297"/>
                  <a:gd name="T29" fmla="*/ 0 h 277"/>
                  <a:gd name="T30" fmla="*/ 0 w 297"/>
                  <a:gd name="T31" fmla="*/ 0 h 277"/>
                  <a:gd name="T32" fmla="*/ 0 w 297"/>
                  <a:gd name="T33" fmla="*/ 0 h 277"/>
                  <a:gd name="T34" fmla="*/ 0 w 297"/>
                  <a:gd name="T35" fmla="*/ 0 h 277"/>
                  <a:gd name="T36" fmla="*/ 0 w 297"/>
                  <a:gd name="T37" fmla="*/ 0 h 277"/>
                  <a:gd name="T38" fmla="*/ 0 w 297"/>
                  <a:gd name="T39" fmla="*/ 0 h 277"/>
                  <a:gd name="T40" fmla="*/ 0 w 297"/>
                  <a:gd name="T41" fmla="*/ 0 h 277"/>
                  <a:gd name="T42" fmla="*/ 0 w 297"/>
                  <a:gd name="T43" fmla="*/ 0 h 277"/>
                  <a:gd name="T44" fmla="*/ 0 w 297"/>
                  <a:gd name="T45" fmla="*/ 0 h 277"/>
                  <a:gd name="T46" fmla="*/ 0 w 297"/>
                  <a:gd name="T47" fmla="*/ 0 h 277"/>
                  <a:gd name="T48" fmla="*/ 0 w 297"/>
                  <a:gd name="T49" fmla="*/ 0 h 277"/>
                  <a:gd name="T50" fmla="*/ 0 w 297"/>
                  <a:gd name="T51" fmla="*/ 0 h 277"/>
                  <a:gd name="T52" fmla="*/ 0 w 297"/>
                  <a:gd name="T53" fmla="*/ 0 h 277"/>
                  <a:gd name="T54" fmla="*/ 0 w 297"/>
                  <a:gd name="T55" fmla="*/ 0 h 277"/>
                  <a:gd name="T56" fmla="*/ 0 w 297"/>
                  <a:gd name="T57" fmla="*/ 0 h 277"/>
                  <a:gd name="T58" fmla="*/ 0 w 297"/>
                  <a:gd name="T59" fmla="*/ 0 h 277"/>
                  <a:gd name="T60" fmla="*/ 0 w 297"/>
                  <a:gd name="T61" fmla="*/ 0 h 277"/>
                  <a:gd name="T62" fmla="*/ 0 w 297"/>
                  <a:gd name="T63" fmla="*/ 0 h 277"/>
                  <a:gd name="T64" fmla="*/ 0 w 297"/>
                  <a:gd name="T65" fmla="*/ 0 h 277"/>
                  <a:gd name="T66" fmla="*/ 0 w 297"/>
                  <a:gd name="T67" fmla="*/ 0 h 277"/>
                  <a:gd name="T68" fmla="*/ 0 w 297"/>
                  <a:gd name="T69" fmla="*/ 0 h 277"/>
                  <a:gd name="T70" fmla="*/ 0 w 297"/>
                  <a:gd name="T71" fmla="*/ 0 h 277"/>
                  <a:gd name="T72" fmla="*/ 0 w 297"/>
                  <a:gd name="T73" fmla="*/ 0 h 277"/>
                  <a:gd name="T74" fmla="*/ 0 w 297"/>
                  <a:gd name="T75" fmla="*/ 0 h 277"/>
                  <a:gd name="T76" fmla="*/ 0 w 297"/>
                  <a:gd name="T77" fmla="*/ 0 h 277"/>
                  <a:gd name="T78" fmla="*/ 0 w 297"/>
                  <a:gd name="T79" fmla="*/ 0 h 277"/>
                  <a:gd name="T80" fmla="*/ 0 w 297"/>
                  <a:gd name="T81" fmla="*/ 0 h 277"/>
                  <a:gd name="T82" fmla="*/ 0 w 297"/>
                  <a:gd name="T83" fmla="*/ 0 h 277"/>
                  <a:gd name="T84" fmla="*/ 0 w 297"/>
                  <a:gd name="T85" fmla="*/ 0 h 277"/>
                  <a:gd name="T86" fmla="*/ 0 w 297"/>
                  <a:gd name="T87" fmla="*/ 0 h 277"/>
                  <a:gd name="T88" fmla="*/ 0 w 297"/>
                  <a:gd name="T89" fmla="*/ 0 h 277"/>
                  <a:gd name="T90" fmla="*/ 0 w 297"/>
                  <a:gd name="T91" fmla="*/ 0 h 277"/>
                  <a:gd name="T92" fmla="*/ 0 w 297"/>
                  <a:gd name="T93" fmla="*/ 0 h 277"/>
                  <a:gd name="T94" fmla="*/ 0 w 297"/>
                  <a:gd name="T95" fmla="*/ 0 h 277"/>
                  <a:gd name="T96" fmla="*/ 0 w 297"/>
                  <a:gd name="T97" fmla="*/ 0 h 277"/>
                  <a:gd name="T98" fmla="*/ 0 w 297"/>
                  <a:gd name="T99" fmla="*/ 0 h 277"/>
                  <a:gd name="T100" fmla="*/ 0 w 297"/>
                  <a:gd name="T101" fmla="*/ 0 h 277"/>
                  <a:gd name="T102" fmla="*/ 0 w 297"/>
                  <a:gd name="T103" fmla="*/ 0 h 277"/>
                  <a:gd name="T104" fmla="*/ 0 w 297"/>
                  <a:gd name="T105" fmla="*/ 0 h 277"/>
                  <a:gd name="T106" fmla="*/ 0 w 297"/>
                  <a:gd name="T107" fmla="*/ 0 h 277"/>
                  <a:gd name="T108" fmla="*/ 0 w 297"/>
                  <a:gd name="T109" fmla="*/ 0 h 2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7"/>
                  <a:gd name="T166" fmla="*/ 0 h 277"/>
                  <a:gd name="T167" fmla="*/ 297 w 297"/>
                  <a:gd name="T168" fmla="*/ 277 h 27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7" h="277">
                    <a:moveTo>
                      <a:pt x="34" y="34"/>
                    </a:moveTo>
                    <a:lnTo>
                      <a:pt x="30" y="39"/>
                    </a:lnTo>
                    <a:lnTo>
                      <a:pt x="27" y="43"/>
                    </a:lnTo>
                    <a:lnTo>
                      <a:pt x="24" y="48"/>
                    </a:lnTo>
                    <a:lnTo>
                      <a:pt x="21" y="52"/>
                    </a:lnTo>
                    <a:lnTo>
                      <a:pt x="17" y="57"/>
                    </a:lnTo>
                    <a:lnTo>
                      <a:pt x="15" y="62"/>
                    </a:lnTo>
                    <a:lnTo>
                      <a:pt x="13" y="67"/>
                    </a:lnTo>
                    <a:lnTo>
                      <a:pt x="11" y="72"/>
                    </a:lnTo>
                    <a:lnTo>
                      <a:pt x="7" y="75"/>
                    </a:lnTo>
                    <a:lnTo>
                      <a:pt x="6" y="82"/>
                    </a:lnTo>
                    <a:lnTo>
                      <a:pt x="5" y="85"/>
                    </a:lnTo>
                    <a:lnTo>
                      <a:pt x="3" y="92"/>
                    </a:lnTo>
                    <a:lnTo>
                      <a:pt x="2" y="96"/>
                    </a:lnTo>
                    <a:lnTo>
                      <a:pt x="2" y="101"/>
                    </a:lnTo>
                    <a:lnTo>
                      <a:pt x="1" y="106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1" y="140"/>
                    </a:lnTo>
                    <a:lnTo>
                      <a:pt x="1" y="145"/>
                    </a:lnTo>
                    <a:lnTo>
                      <a:pt x="2" y="148"/>
                    </a:lnTo>
                    <a:lnTo>
                      <a:pt x="2" y="153"/>
                    </a:lnTo>
                    <a:lnTo>
                      <a:pt x="3" y="160"/>
                    </a:lnTo>
                    <a:lnTo>
                      <a:pt x="5" y="163"/>
                    </a:lnTo>
                    <a:lnTo>
                      <a:pt x="7" y="167"/>
                    </a:lnTo>
                    <a:lnTo>
                      <a:pt x="7" y="172"/>
                    </a:lnTo>
                    <a:lnTo>
                      <a:pt x="10" y="177"/>
                    </a:lnTo>
                    <a:lnTo>
                      <a:pt x="11" y="180"/>
                    </a:lnTo>
                    <a:lnTo>
                      <a:pt x="15" y="185"/>
                    </a:lnTo>
                    <a:lnTo>
                      <a:pt x="16" y="190"/>
                    </a:lnTo>
                    <a:lnTo>
                      <a:pt x="17" y="194"/>
                    </a:lnTo>
                    <a:lnTo>
                      <a:pt x="21" y="199"/>
                    </a:lnTo>
                    <a:lnTo>
                      <a:pt x="24" y="202"/>
                    </a:lnTo>
                    <a:lnTo>
                      <a:pt x="25" y="206"/>
                    </a:lnTo>
                    <a:lnTo>
                      <a:pt x="29" y="210"/>
                    </a:lnTo>
                    <a:lnTo>
                      <a:pt x="31" y="214"/>
                    </a:lnTo>
                    <a:lnTo>
                      <a:pt x="34" y="219"/>
                    </a:lnTo>
                    <a:lnTo>
                      <a:pt x="37" y="221"/>
                    </a:lnTo>
                    <a:lnTo>
                      <a:pt x="40" y="224"/>
                    </a:lnTo>
                    <a:lnTo>
                      <a:pt x="44" y="229"/>
                    </a:lnTo>
                    <a:lnTo>
                      <a:pt x="46" y="233"/>
                    </a:lnTo>
                    <a:lnTo>
                      <a:pt x="50" y="235"/>
                    </a:lnTo>
                    <a:lnTo>
                      <a:pt x="54" y="238"/>
                    </a:lnTo>
                    <a:lnTo>
                      <a:pt x="57" y="241"/>
                    </a:lnTo>
                    <a:lnTo>
                      <a:pt x="61" y="244"/>
                    </a:lnTo>
                    <a:lnTo>
                      <a:pt x="65" y="248"/>
                    </a:lnTo>
                    <a:lnTo>
                      <a:pt x="68" y="250"/>
                    </a:lnTo>
                    <a:lnTo>
                      <a:pt x="73" y="253"/>
                    </a:lnTo>
                    <a:lnTo>
                      <a:pt x="76" y="255"/>
                    </a:lnTo>
                    <a:lnTo>
                      <a:pt x="80" y="258"/>
                    </a:lnTo>
                    <a:lnTo>
                      <a:pt x="85" y="260"/>
                    </a:lnTo>
                    <a:lnTo>
                      <a:pt x="88" y="263"/>
                    </a:lnTo>
                    <a:lnTo>
                      <a:pt x="91" y="265"/>
                    </a:lnTo>
                    <a:lnTo>
                      <a:pt x="97" y="265"/>
                    </a:lnTo>
                    <a:lnTo>
                      <a:pt x="100" y="268"/>
                    </a:lnTo>
                    <a:lnTo>
                      <a:pt x="105" y="269"/>
                    </a:lnTo>
                    <a:lnTo>
                      <a:pt x="109" y="270"/>
                    </a:lnTo>
                    <a:lnTo>
                      <a:pt x="113" y="271"/>
                    </a:lnTo>
                    <a:lnTo>
                      <a:pt x="118" y="273"/>
                    </a:lnTo>
                    <a:lnTo>
                      <a:pt x="122" y="275"/>
                    </a:lnTo>
                    <a:lnTo>
                      <a:pt x="127" y="275"/>
                    </a:lnTo>
                    <a:lnTo>
                      <a:pt x="132" y="275"/>
                    </a:lnTo>
                    <a:lnTo>
                      <a:pt x="136" y="277"/>
                    </a:lnTo>
                    <a:lnTo>
                      <a:pt x="141" y="277"/>
                    </a:lnTo>
                    <a:lnTo>
                      <a:pt x="144" y="277"/>
                    </a:lnTo>
                    <a:lnTo>
                      <a:pt x="148" y="277"/>
                    </a:lnTo>
                    <a:lnTo>
                      <a:pt x="153" y="277"/>
                    </a:lnTo>
                    <a:lnTo>
                      <a:pt x="157" y="277"/>
                    </a:lnTo>
                    <a:lnTo>
                      <a:pt x="162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75" y="275"/>
                    </a:lnTo>
                    <a:lnTo>
                      <a:pt x="180" y="275"/>
                    </a:lnTo>
                    <a:lnTo>
                      <a:pt x="183" y="275"/>
                    </a:lnTo>
                    <a:lnTo>
                      <a:pt x="188" y="274"/>
                    </a:lnTo>
                    <a:lnTo>
                      <a:pt x="193" y="273"/>
                    </a:lnTo>
                    <a:lnTo>
                      <a:pt x="197" y="271"/>
                    </a:lnTo>
                    <a:lnTo>
                      <a:pt x="201" y="270"/>
                    </a:lnTo>
                    <a:lnTo>
                      <a:pt x="205" y="269"/>
                    </a:lnTo>
                    <a:lnTo>
                      <a:pt x="210" y="268"/>
                    </a:lnTo>
                    <a:lnTo>
                      <a:pt x="214" y="266"/>
                    </a:lnTo>
                    <a:lnTo>
                      <a:pt x="216" y="265"/>
                    </a:lnTo>
                    <a:lnTo>
                      <a:pt x="221" y="263"/>
                    </a:lnTo>
                    <a:lnTo>
                      <a:pt x="225" y="260"/>
                    </a:lnTo>
                    <a:lnTo>
                      <a:pt x="230" y="259"/>
                    </a:lnTo>
                    <a:lnTo>
                      <a:pt x="234" y="256"/>
                    </a:lnTo>
                    <a:lnTo>
                      <a:pt x="238" y="255"/>
                    </a:lnTo>
                    <a:lnTo>
                      <a:pt x="240" y="253"/>
                    </a:lnTo>
                    <a:lnTo>
                      <a:pt x="245" y="250"/>
                    </a:lnTo>
                    <a:lnTo>
                      <a:pt x="248" y="248"/>
                    </a:lnTo>
                    <a:lnTo>
                      <a:pt x="250" y="245"/>
                    </a:lnTo>
                    <a:lnTo>
                      <a:pt x="255" y="243"/>
                    </a:lnTo>
                    <a:lnTo>
                      <a:pt x="258" y="240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7" y="231"/>
                    </a:lnTo>
                    <a:lnTo>
                      <a:pt x="270" y="229"/>
                    </a:lnTo>
                    <a:lnTo>
                      <a:pt x="272" y="224"/>
                    </a:lnTo>
                    <a:lnTo>
                      <a:pt x="274" y="221"/>
                    </a:lnTo>
                    <a:lnTo>
                      <a:pt x="278" y="219"/>
                    </a:lnTo>
                    <a:lnTo>
                      <a:pt x="280" y="216"/>
                    </a:lnTo>
                    <a:lnTo>
                      <a:pt x="282" y="211"/>
                    </a:lnTo>
                    <a:lnTo>
                      <a:pt x="283" y="209"/>
                    </a:lnTo>
                    <a:lnTo>
                      <a:pt x="285" y="204"/>
                    </a:lnTo>
                    <a:lnTo>
                      <a:pt x="287" y="200"/>
                    </a:lnTo>
                    <a:lnTo>
                      <a:pt x="289" y="196"/>
                    </a:lnTo>
                    <a:lnTo>
                      <a:pt x="290" y="191"/>
                    </a:lnTo>
                    <a:lnTo>
                      <a:pt x="292" y="189"/>
                    </a:lnTo>
                    <a:lnTo>
                      <a:pt x="293" y="185"/>
                    </a:lnTo>
                    <a:lnTo>
                      <a:pt x="294" y="180"/>
                    </a:lnTo>
                    <a:lnTo>
                      <a:pt x="294" y="175"/>
                    </a:lnTo>
                    <a:lnTo>
                      <a:pt x="295" y="171"/>
                    </a:lnTo>
                    <a:lnTo>
                      <a:pt x="297" y="166"/>
                    </a:lnTo>
                    <a:lnTo>
                      <a:pt x="297" y="162"/>
                    </a:lnTo>
                    <a:lnTo>
                      <a:pt x="297" y="157"/>
                    </a:lnTo>
                    <a:lnTo>
                      <a:pt x="297" y="152"/>
                    </a:lnTo>
                    <a:lnTo>
                      <a:pt x="297" y="148"/>
                    </a:lnTo>
                    <a:lnTo>
                      <a:pt x="295" y="142"/>
                    </a:lnTo>
                    <a:lnTo>
                      <a:pt x="295" y="138"/>
                    </a:lnTo>
                    <a:lnTo>
                      <a:pt x="294" y="132"/>
                    </a:lnTo>
                    <a:lnTo>
                      <a:pt x="294" y="128"/>
                    </a:lnTo>
                    <a:lnTo>
                      <a:pt x="292" y="122"/>
                    </a:lnTo>
                    <a:lnTo>
                      <a:pt x="292" y="117"/>
                    </a:lnTo>
                    <a:lnTo>
                      <a:pt x="289" y="112"/>
                    </a:lnTo>
                    <a:lnTo>
                      <a:pt x="288" y="107"/>
                    </a:lnTo>
                    <a:lnTo>
                      <a:pt x="285" y="102"/>
                    </a:lnTo>
                    <a:lnTo>
                      <a:pt x="283" y="96"/>
                    </a:lnTo>
                    <a:lnTo>
                      <a:pt x="282" y="91"/>
                    </a:lnTo>
                    <a:lnTo>
                      <a:pt x="279" y="85"/>
                    </a:lnTo>
                    <a:lnTo>
                      <a:pt x="275" y="80"/>
                    </a:lnTo>
                    <a:lnTo>
                      <a:pt x="273" y="75"/>
                    </a:lnTo>
                    <a:lnTo>
                      <a:pt x="270" y="72"/>
                    </a:lnTo>
                    <a:lnTo>
                      <a:pt x="269" y="68"/>
                    </a:lnTo>
                    <a:lnTo>
                      <a:pt x="265" y="63"/>
                    </a:lnTo>
                    <a:lnTo>
                      <a:pt x="263" y="59"/>
                    </a:lnTo>
                    <a:lnTo>
                      <a:pt x="260" y="57"/>
                    </a:lnTo>
                    <a:lnTo>
                      <a:pt x="258" y="52"/>
                    </a:lnTo>
                    <a:lnTo>
                      <a:pt x="253" y="49"/>
                    </a:lnTo>
                    <a:lnTo>
                      <a:pt x="251" y="45"/>
                    </a:lnTo>
                    <a:lnTo>
                      <a:pt x="248" y="41"/>
                    </a:lnTo>
                    <a:lnTo>
                      <a:pt x="245" y="39"/>
                    </a:lnTo>
                    <a:lnTo>
                      <a:pt x="241" y="36"/>
                    </a:lnTo>
                    <a:lnTo>
                      <a:pt x="239" y="34"/>
                    </a:lnTo>
                    <a:lnTo>
                      <a:pt x="235" y="30"/>
                    </a:lnTo>
                    <a:lnTo>
                      <a:pt x="231" y="29"/>
                    </a:lnTo>
                    <a:lnTo>
                      <a:pt x="229" y="26"/>
                    </a:lnTo>
                    <a:lnTo>
                      <a:pt x="225" y="24"/>
                    </a:lnTo>
                    <a:lnTo>
                      <a:pt x="221" y="23"/>
                    </a:lnTo>
                    <a:lnTo>
                      <a:pt x="219" y="20"/>
                    </a:lnTo>
                    <a:lnTo>
                      <a:pt x="215" y="18"/>
                    </a:lnTo>
                    <a:lnTo>
                      <a:pt x="211" y="16"/>
                    </a:lnTo>
                    <a:lnTo>
                      <a:pt x="209" y="15"/>
                    </a:lnTo>
                    <a:lnTo>
                      <a:pt x="205" y="13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5" y="9"/>
                    </a:lnTo>
                    <a:lnTo>
                      <a:pt x="191" y="8"/>
                    </a:lnTo>
                    <a:lnTo>
                      <a:pt x="188" y="8"/>
                    </a:lnTo>
                    <a:lnTo>
                      <a:pt x="186" y="6"/>
                    </a:lnTo>
                    <a:lnTo>
                      <a:pt x="181" y="5"/>
                    </a:lnTo>
                    <a:lnTo>
                      <a:pt x="178" y="5"/>
                    </a:lnTo>
                    <a:lnTo>
                      <a:pt x="175" y="4"/>
                    </a:lnTo>
                    <a:lnTo>
                      <a:pt x="171" y="3"/>
                    </a:lnTo>
                    <a:lnTo>
                      <a:pt x="168" y="3"/>
                    </a:lnTo>
                    <a:lnTo>
                      <a:pt x="165" y="3"/>
                    </a:lnTo>
                    <a:lnTo>
                      <a:pt x="162" y="3"/>
                    </a:lnTo>
                    <a:lnTo>
                      <a:pt x="158" y="1"/>
                    </a:lnTo>
                    <a:lnTo>
                      <a:pt x="154" y="1"/>
                    </a:lnTo>
                    <a:lnTo>
                      <a:pt x="152" y="1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3" y="1"/>
                    </a:lnTo>
                    <a:lnTo>
                      <a:pt x="112" y="1"/>
                    </a:lnTo>
                    <a:lnTo>
                      <a:pt x="108" y="1"/>
                    </a:lnTo>
                    <a:lnTo>
                      <a:pt x="105" y="3"/>
                    </a:lnTo>
                    <a:lnTo>
                      <a:pt x="103" y="3"/>
                    </a:lnTo>
                    <a:lnTo>
                      <a:pt x="100" y="3"/>
                    </a:lnTo>
                    <a:lnTo>
                      <a:pt x="98" y="3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88" y="5"/>
                    </a:lnTo>
                    <a:lnTo>
                      <a:pt x="85" y="6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6" y="9"/>
                    </a:lnTo>
                    <a:lnTo>
                      <a:pt x="74" y="11"/>
                    </a:lnTo>
                    <a:lnTo>
                      <a:pt x="70" y="13"/>
                    </a:lnTo>
                    <a:lnTo>
                      <a:pt x="68" y="13"/>
                    </a:lnTo>
                    <a:lnTo>
                      <a:pt x="65" y="15"/>
                    </a:lnTo>
                    <a:lnTo>
                      <a:pt x="61" y="16"/>
                    </a:lnTo>
                    <a:lnTo>
                      <a:pt x="59" y="18"/>
                    </a:lnTo>
                    <a:lnTo>
                      <a:pt x="56" y="19"/>
                    </a:lnTo>
                    <a:lnTo>
                      <a:pt x="54" y="21"/>
                    </a:lnTo>
                    <a:lnTo>
                      <a:pt x="51" y="23"/>
                    </a:lnTo>
                    <a:lnTo>
                      <a:pt x="49" y="24"/>
                    </a:lnTo>
                    <a:lnTo>
                      <a:pt x="47" y="25"/>
                    </a:lnTo>
                    <a:lnTo>
                      <a:pt x="44" y="25"/>
                    </a:lnTo>
                    <a:lnTo>
                      <a:pt x="42" y="28"/>
                    </a:lnTo>
                    <a:lnTo>
                      <a:pt x="41" y="28"/>
                    </a:lnTo>
                    <a:lnTo>
                      <a:pt x="39" y="30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9" name="Freeform 318"/>
              <p:cNvSpPr>
                <a:spLocks noChangeAspect="1"/>
              </p:cNvSpPr>
              <p:nvPr/>
            </p:nvSpPr>
            <p:spPr bwMode="auto">
              <a:xfrm>
                <a:off x="2009" y="542"/>
                <a:ext cx="43" cy="45"/>
              </a:xfrm>
              <a:custGeom>
                <a:avLst/>
                <a:gdLst>
                  <a:gd name="T0" fmla="*/ 0 w 174"/>
                  <a:gd name="T1" fmla="*/ 0 h 181"/>
                  <a:gd name="T2" fmla="*/ 0 w 174"/>
                  <a:gd name="T3" fmla="*/ 0 h 181"/>
                  <a:gd name="T4" fmla="*/ 0 w 174"/>
                  <a:gd name="T5" fmla="*/ 0 h 181"/>
                  <a:gd name="T6" fmla="*/ 0 w 174"/>
                  <a:gd name="T7" fmla="*/ 0 h 181"/>
                  <a:gd name="T8" fmla="*/ 0 w 174"/>
                  <a:gd name="T9" fmla="*/ 0 h 181"/>
                  <a:gd name="T10" fmla="*/ 0 w 174"/>
                  <a:gd name="T11" fmla="*/ 0 h 181"/>
                  <a:gd name="T12" fmla="*/ 0 w 174"/>
                  <a:gd name="T13" fmla="*/ 0 h 181"/>
                  <a:gd name="T14" fmla="*/ 0 w 174"/>
                  <a:gd name="T15" fmla="*/ 0 h 181"/>
                  <a:gd name="T16" fmla="*/ 0 w 174"/>
                  <a:gd name="T17" fmla="*/ 0 h 181"/>
                  <a:gd name="T18" fmla="*/ 0 w 174"/>
                  <a:gd name="T19" fmla="*/ 0 h 181"/>
                  <a:gd name="T20" fmla="*/ 0 w 174"/>
                  <a:gd name="T21" fmla="*/ 0 h 181"/>
                  <a:gd name="T22" fmla="*/ 0 w 174"/>
                  <a:gd name="T23" fmla="*/ 0 h 181"/>
                  <a:gd name="T24" fmla="*/ 0 w 174"/>
                  <a:gd name="T25" fmla="*/ 0 h 181"/>
                  <a:gd name="T26" fmla="*/ 0 w 174"/>
                  <a:gd name="T27" fmla="*/ 0 h 181"/>
                  <a:gd name="T28" fmla="*/ 0 w 174"/>
                  <a:gd name="T29" fmla="*/ 0 h 181"/>
                  <a:gd name="T30" fmla="*/ 0 w 174"/>
                  <a:gd name="T31" fmla="*/ 0 h 181"/>
                  <a:gd name="T32" fmla="*/ 0 w 174"/>
                  <a:gd name="T33" fmla="*/ 0 h 181"/>
                  <a:gd name="T34" fmla="*/ 0 w 174"/>
                  <a:gd name="T35" fmla="*/ 0 h 181"/>
                  <a:gd name="T36" fmla="*/ 0 w 174"/>
                  <a:gd name="T37" fmla="*/ 0 h 181"/>
                  <a:gd name="T38" fmla="*/ 0 w 174"/>
                  <a:gd name="T39" fmla="*/ 0 h 181"/>
                  <a:gd name="T40" fmla="*/ 0 w 174"/>
                  <a:gd name="T41" fmla="*/ 0 h 181"/>
                  <a:gd name="T42" fmla="*/ 0 w 174"/>
                  <a:gd name="T43" fmla="*/ 0 h 181"/>
                  <a:gd name="T44" fmla="*/ 0 w 174"/>
                  <a:gd name="T45" fmla="*/ 0 h 181"/>
                  <a:gd name="T46" fmla="*/ 0 w 174"/>
                  <a:gd name="T47" fmla="*/ 0 h 181"/>
                  <a:gd name="T48" fmla="*/ 0 w 174"/>
                  <a:gd name="T49" fmla="*/ 0 h 181"/>
                  <a:gd name="T50" fmla="*/ 0 w 174"/>
                  <a:gd name="T51" fmla="*/ 0 h 181"/>
                  <a:gd name="T52" fmla="*/ 0 w 174"/>
                  <a:gd name="T53" fmla="*/ 0 h 181"/>
                  <a:gd name="T54" fmla="*/ 0 w 174"/>
                  <a:gd name="T55" fmla="*/ 0 h 181"/>
                  <a:gd name="T56" fmla="*/ 0 w 174"/>
                  <a:gd name="T57" fmla="*/ 0 h 181"/>
                  <a:gd name="T58" fmla="*/ 0 w 174"/>
                  <a:gd name="T59" fmla="*/ 0 h 181"/>
                  <a:gd name="T60" fmla="*/ 0 w 174"/>
                  <a:gd name="T61" fmla="*/ 0 h 181"/>
                  <a:gd name="T62" fmla="*/ 0 w 174"/>
                  <a:gd name="T63" fmla="*/ 0 h 181"/>
                  <a:gd name="T64" fmla="*/ 0 w 174"/>
                  <a:gd name="T65" fmla="*/ 0 h 181"/>
                  <a:gd name="T66" fmla="*/ 0 w 174"/>
                  <a:gd name="T67" fmla="*/ 0 h 181"/>
                  <a:gd name="T68" fmla="*/ 0 w 174"/>
                  <a:gd name="T69" fmla="*/ 0 h 181"/>
                  <a:gd name="T70" fmla="*/ 0 w 174"/>
                  <a:gd name="T71" fmla="*/ 0 h 181"/>
                  <a:gd name="T72" fmla="*/ 0 w 174"/>
                  <a:gd name="T73" fmla="*/ 0 h 181"/>
                  <a:gd name="T74" fmla="*/ 0 w 174"/>
                  <a:gd name="T75" fmla="*/ 0 h 181"/>
                  <a:gd name="T76" fmla="*/ 0 w 174"/>
                  <a:gd name="T77" fmla="*/ 0 h 181"/>
                  <a:gd name="T78" fmla="*/ 0 w 174"/>
                  <a:gd name="T79" fmla="*/ 0 h 181"/>
                  <a:gd name="T80" fmla="*/ 0 w 174"/>
                  <a:gd name="T81" fmla="*/ 0 h 181"/>
                  <a:gd name="T82" fmla="*/ 0 w 174"/>
                  <a:gd name="T83" fmla="*/ 0 h 181"/>
                  <a:gd name="T84" fmla="*/ 0 w 174"/>
                  <a:gd name="T85" fmla="*/ 0 h 181"/>
                  <a:gd name="T86" fmla="*/ 0 w 174"/>
                  <a:gd name="T87" fmla="*/ 0 h 181"/>
                  <a:gd name="T88" fmla="*/ 0 w 174"/>
                  <a:gd name="T89" fmla="*/ 0 h 181"/>
                  <a:gd name="T90" fmla="*/ 0 w 174"/>
                  <a:gd name="T91" fmla="*/ 0 h 181"/>
                  <a:gd name="T92" fmla="*/ 0 w 174"/>
                  <a:gd name="T93" fmla="*/ 0 h 181"/>
                  <a:gd name="T94" fmla="*/ 0 w 174"/>
                  <a:gd name="T95" fmla="*/ 0 h 181"/>
                  <a:gd name="T96" fmla="*/ 0 w 174"/>
                  <a:gd name="T97" fmla="*/ 0 h 181"/>
                  <a:gd name="T98" fmla="*/ 0 w 174"/>
                  <a:gd name="T99" fmla="*/ 0 h 181"/>
                  <a:gd name="T100" fmla="*/ 0 w 174"/>
                  <a:gd name="T101" fmla="*/ 0 h 181"/>
                  <a:gd name="T102" fmla="*/ 0 w 174"/>
                  <a:gd name="T103" fmla="*/ 0 h 181"/>
                  <a:gd name="T104" fmla="*/ 0 w 174"/>
                  <a:gd name="T105" fmla="*/ 0 h 181"/>
                  <a:gd name="T106" fmla="*/ 0 w 174"/>
                  <a:gd name="T107" fmla="*/ 0 h 181"/>
                  <a:gd name="T108" fmla="*/ 0 w 174"/>
                  <a:gd name="T109" fmla="*/ 0 h 181"/>
                  <a:gd name="T110" fmla="*/ 0 w 174"/>
                  <a:gd name="T111" fmla="*/ 0 h 181"/>
                  <a:gd name="T112" fmla="*/ 0 w 174"/>
                  <a:gd name="T113" fmla="*/ 0 h 181"/>
                  <a:gd name="T114" fmla="*/ 0 w 174"/>
                  <a:gd name="T115" fmla="*/ 0 h 181"/>
                  <a:gd name="T116" fmla="*/ 0 w 174"/>
                  <a:gd name="T117" fmla="*/ 0 h 181"/>
                  <a:gd name="T118" fmla="*/ 0 w 174"/>
                  <a:gd name="T119" fmla="*/ 0 h 181"/>
                  <a:gd name="T120" fmla="*/ 0 w 174"/>
                  <a:gd name="T121" fmla="*/ 0 h 181"/>
                  <a:gd name="T122" fmla="*/ 0 w 174"/>
                  <a:gd name="T123" fmla="*/ 0 h 181"/>
                  <a:gd name="T124" fmla="*/ 0 w 174"/>
                  <a:gd name="T125" fmla="*/ 0 h 1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4"/>
                  <a:gd name="T190" fmla="*/ 0 h 181"/>
                  <a:gd name="T191" fmla="*/ 174 w 174"/>
                  <a:gd name="T192" fmla="*/ 181 h 1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4" h="181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6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4" y="51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7" y="63"/>
                    </a:lnTo>
                    <a:lnTo>
                      <a:pt x="7" y="65"/>
                    </a:lnTo>
                    <a:lnTo>
                      <a:pt x="7" y="66"/>
                    </a:lnTo>
                    <a:lnTo>
                      <a:pt x="9" y="70"/>
                    </a:lnTo>
                    <a:lnTo>
                      <a:pt x="10" y="71"/>
                    </a:lnTo>
                    <a:lnTo>
                      <a:pt x="10" y="73"/>
                    </a:lnTo>
                    <a:lnTo>
                      <a:pt x="11" y="75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4" y="83"/>
                    </a:lnTo>
                    <a:lnTo>
                      <a:pt x="15" y="84"/>
                    </a:lnTo>
                    <a:lnTo>
                      <a:pt x="15" y="85"/>
                    </a:lnTo>
                    <a:lnTo>
                      <a:pt x="16" y="88"/>
                    </a:lnTo>
                    <a:lnTo>
                      <a:pt x="17" y="90"/>
                    </a:lnTo>
                    <a:lnTo>
                      <a:pt x="19" y="93"/>
                    </a:lnTo>
                    <a:lnTo>
                      <a:pt x="19" y="94"/>
                    </a:lnTo>
                    <a:lnTo>
                      <a:pt x="20" y="97"/>
                    </a:lnTo>
                    <a:lnTo>
                      <a:pt x="23" y="100"/>
                    </a:lnTo>
                    <a:lnTo>
                      <a:pt x="25" y="104"/>
                    </a:lnTo>
                    <a:lnTo>
                      <a:pt x="28" y="108"/>
                    </a:lnTo>
                    <a:lnTo>
                      <a:pt x="29" y="112"/>
                    </a:lnTo>
                    <a:lnTo>
                      <a:pt x="31" y="117"/>
                    </a:lnTo>
                    <a:lnTo>
                      <a:pt x="36" y="119"/>
                    </a:lnTo>
                    <a:lnTo>
                      <a:pt x="39" y="122"/>
                    </a:lnTo>
                    <a:lnTo>
                      <a:pt x="41" y="127"/>
                    </a:lnTo>
                    <a:lnTo>
                      <a:pt x="45" y="129"/>
                    </a:lnTo>
                    <a:lnTo>
                      <a:pt x="48" y="132"/>
                    </a:lnTo>
                    <a:lnTo>
                      <a:pt x="51" y="134"/>
                    </a:lnTo>
                    <a:lnTo>
                      <a:pt x="54" y="137"/>
                    </a:lnTo>
                    <a:lnTo>
                      <a:pt x="58" y="139"/>
                    </a:lnTo>
                    <a:lnTo>
                      <a:pt x="60" y="142"/>
                    </a:lnTo>
                    <a:lnTo>
                      <a:pt x="64" y="144"/>
                    </a:lnTo>
                    <a:lnTo>
                      <a:pt x="68" y="147"/>
                    </a:lnTo>
                    <a:lnTo>
                      <a:pt x="70" y="149"/>
                    </a:lnTo>
                    <a:lnTo>
                      <a:pt x="74" y="151"/>
                    </a:lnTo>
                    <a:lnTo>
                      <a:pt x="77" y="153"/>
                    </a:lnTo>
                    <a:lnTo>
                      <a:pt x="80" y="156"/>
                    </a:lnTo>
                    <a:lnTo>
                      <a:pt x="83" y="156"/>
                    </a:lnTo>
                    <a:lnTo>
                      <a:pt x="87" y="158"/>
                    </a:lnTo>
                    <a:lnTo>
                      <a:pt x="89" y="159"/>
                    </a:lnTo>
                    <a:lnTo>
                      <a:pt x="92" y="162"/>
                    </a:lnTo>
                    <a:lnTo>
                      <a:pt x="94" y="163"/>
                    </a:lnTo>
                    <a:lnTo>
                      <a:pt x="97" y="164"/>
                    </a:lnTo>
                    <a:lnTo>
                      <a:pt x="99" y="166"/>
                    </a:lnTo>
                    <a:lnTo>
                      <a:pt x="103" y="166"/>
                    </a:lnTo>
                    <a:lnTo>
                      <a:pt x="104" y="167"/>
                    </a:lnTo>
                    <a:lnTo>
                      <a:pt x="106" y="168"/>
                    </a:lnTo>
                    <a:lnTo>
                      <a:pt x="108" y="168"/>
                    </a:lnTo>
                    <a:lnTo>
                      <a:pt x="111" y="169"/>
                    </a:lnTo>
                    <a:lnTo>
                      <a:pt x="113" y="171"/>
                    </a:lnTo>
                    <a:lnTo>
                      <a:pt x="116" y="172"/>
                    </a:lnTo>
                    <a:lnTo>
                      <a:pt x="117" y="173"/>
                    </a:lnTo>
                    <a:lnTo>
                      <a:pt x="118" y="173"/>
                    </a:lnTo>
                    <a:lnTo>
                      <a:pt x="121" y="173"/>
                    </a:lnTo>
                    <a:lnTo>
                      <a:pt x="122" y="173"/>
                    </a:lnTo>
                    <a:lnTo>
                      <a:pt x="123" y="173"/>
                    </a:lnTo>
                    <a:lnTo>
                      <a:pt x="126" y="173"/>
                    </a:lnTo>
                    <a:lnTo>
                      <a:pt x="127" y="174"/>
                    </a:lnTo>
                    <a:lnTo>
                      <a:pt x="128" y="174"/>
                    </a:lnTo>
                    <a:lnTo>
                      <a:pt x="132" y="176"/>
                    </a:lnTo>
                    <a:lnTo>
                      <a:pt x="135" y="176"/>
                    </a:lnTo>
                    <a:lnTo>
                      <a:pt x="137" y="176"/>
                    </a:lnTo>
                    <a:lnTo>
                      <a:pt x="140" y="176"/>
                    </a:lnTo>
                    <a:lnTo>
                      <a:pt x="142" y="176"/>
                    </a:lnTo>
                    <a:lnTo>
                      <a:pt x="145" y="177"/>
                    </a:lnTo>
                    <a:lnTo>
                      <a:pt x="148" y="177"/>
                    </a:lnTo>
                    <a:lnTo>
                      <a:pt x="151" y="177"/>
                    </a:lnTo>
                    <a:lnTo>
                      <a:pt x="153" y="178"/>
                    </a:lnTo>
                    <a:lnTo>
                      <a:pt x="156" y="178"/>
                    </a:lnTo>
                    <a:lnTo>
                      <a:pt x="158" y="178"/>
                    </a:lnTo>
                    <a:lnTo>
                      <a:pt x="161" y="178"/>
                    </a:lnTo>
                    <a:lnTo>
                      <a:pt x="162" y="179"/>
                    </a:lnTo>
                    <a:lnTo>
                      <a:pt x="174" y="181"/>
                    </a:lnTo>
                    <a:lnTo>
                      <a:pt x="164" y="178"/>
                    </a:lnTo>
                    <a:lnTo>
                      <a:pt x="161" y="178"/>
                    </a:lnTo>
                    <a:lnTo>
                      <a:pt x="157" y="176"/>
                    </a:lnTo>
                    <a:lnTo>
                      <a:pt x="155" y="176"/>
                    </a:lnTo>
                    <a:lnTo>
                      <a:pt x="150" y="173"/>
                    </a:lnTo>
                    <a:lnTo>
                      <a:pt x="146" y="172"/>
                    </a:lnTo>
                    <a:lnTo>
                      <a:pt x="142" y="169"/>
                    </a:lnTo>
                    <a:lnTo>
                      <a:pt x="140" y="168"/>
                    </a:lnTo>
                    <a:lnTo>
                      <a:pt x="136" y="167"/>
                    </a:lnTo>
                    <a:lnTo>
                      <a:pt x="135" y="167"/>
                    </a:lnTo>
                    <a:lnTo>
                      <a:pt x="132" y="166"/>
                    </a:lnTo>
                    <a:lnTo>
                      <a:pt x="130" y="166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18" y="159"/>
                    </a:lnTo>
                    <a:lnTo>
                      <a:pt x="117" y="158"/>
                    </a:lnTo>
                    <a:lnTo>
                      <a:pt x="114" y="158"/>
                    </a:lnTo>
                    <a:lnTo>
                      <a:pt x="112" y="157"/>
                    </a:lnTo>
                    <a:lnTo>
                      <a:pt x="111" y="156"/>
                    </a:lnTo>
                    <a:lnTo>
                      <a:pt x="108" y="156"/>
                    </a:lnTo>
                    <a:lnTo>
                      <a:pt x="106" y="153"/>
                    </a:lnTo>
                    <a:lnTo>
                      <a:pt x="104" y="153"/>
                    </a:lnTo>
                    <a:lnTo>
                      <a:pt x="101" y="152"/>
                    </a:lnTo>
                    <a:lnTo>
                      <a:pt x="99" y="151"/>
                    </a:lnTo>
                    <a:lnTo>
                      <a:pt x="98" y="149"/>
                    </a:lnTo>
                    <a:lnTo>
                      <a:pt x="96" y="149"/>
                    </a:lnTo>
                    <a:lnTo>
                      <a:pt x="92" y="147"/>
                    </a:lnTo>
                    <a:lnTo>
                      <a:pt x="88" y="146"/>
                    </a:lnTo>
                    <a:lnTo>
                      <a:pt x="84" y="143"/>
                    </a:lnTo>
                    <a:lnTo>
                      <a:pt x="82" y="142"/>
                    </a:lnTo>
                    <a:lnTo>
                      <a:pt x="80" y="141"/>
                    </a:lnTo>
                    <a:lnTo>
                      <a:pt x="78" y="139"/>
                    </a:lnTo>
                    <a:lnTo>
                      <a:pt x="74" y="139"/>
                    </a:lnTo>
                    <a:lnTo>
                      <a:pt x="74" y="137"/>
                    </a:lnTo>
                    <a:lnTo>
                      <a:pt x="72" y="137"/>
                    </a:lnTo>
                    <a:lnTo>
                      <a:pt x="72" y="135"/>
                    </a:lnTo>
                    <a:lnTo>
                      <a:pt x="70" y="134"/>
                    </a:lnTo>
                    <a:lnTo>
                      <a:pt x="69" y="132"/>
                    </a:lnTo>
                    <a:lnTo>
                      <a:pt x="67" y="129"/>
                    </a:lnTo>
                    <a:lnTo>
                      <a:pt x="63" y="124"/>
                    </a:lnTo>
                    <a:lnTo>
                      <a:pt x="62" y="122"/>
                    </a:lnTo>
                    <a:lnTo>
                      <a:pt x="59" y="120"/>
                    </a:lnTo>
                    <a:lnTo>
                      <a:pt x="58" y="118"/>
                    </a:lnTo>
                    <a:lnTo>
                      <a:pt x="57" y="117"/>
                    </a:lnTo>
                    <a:lnTo>
                      <a:pt x="54" y="113"/>
                    </a:lnTo>
                    <a:lnTo>
                      <a:pt x="51" y="110"/>
                    </a:lnTo>
                    <a:lnTo>
                      <a:pt x="49" y="108"/>
                    </a:lnTo>
                    <a:lnTo>
                      <a:pt x="48" y="105"/>
                    </a:lnTo>
                    <a:lnTo>
                      <a:pt x="46" y="102"/>
                    </a:lnTo>
                    <a:lnTo>
                      <a:pt x="43" y="100"/>
                    </a:lnTo>
                    <a:lnTo>
                      <a:pt x="41" y="98"/>
                    </a:lnTo>
                    <a:lnTo>
                      <a:pt x="39" y="95"/>
                    </a:lnTo>
                    <a:lnTo>
                      <a:pt x="36" y="93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1" y="85"/>
                    </a:lnTo>
                    <a:lnTo>
                      <a:pt x="30" y="84"/>
                    </a:lnTo>
                    <a:lnTo>
                      <a:pt x="29" y="81"/>
                    </a:lnTo>
                    <a:lnTo>
                      <a:pt x="28" y="80"/>
                    </a:lnTo>
                    <a:lnTo>
                      <a:pt x="26" y="79"/>
                    </a:lnTo>
                    <a:lnTo>
                      <a:pt x="25" y="75"/>
                    </a:lnTo>
                    <a:lnTo>
                      <a:pt x="24" y="74"/>
                    </a:lnTo>
                    <a:lnTo>
                      <a:pt x="23" y="73"/>
                    </a:lnTo>
                    <a:lnTo>
                      <a:pt x="23" y="69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7" y="55"/>
                    </a:lnTo>
                    <a:lnTo>
                      <a:pt x="16" y="53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4" y="42"/>
                    </a:lnTo>
                    <a:lnTo>
                      <a:pt x="12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0" name="Freeform 319"/>
              <p:cNvSpPr>
                <a:spLocks noChangeAspect="1"/>
              </p:cNvSpPr>
              <p:nvPr/>
            </p:nvSpPr>
            <p:spPr bwMode="auto">
              <a:xfrm>
                <a:off x="2014" y="527"/>
                <a:ext cx="12" cy="42"/>
              </a:xfrm>
              <a:custGeom>
                <a:avLst/>
                <a:gdLst>
                  <a:gd name="T0" fmla="*/ 0 w 48"/>
                  <a:gd name="T1" fmla="*/ 0 h 169"/>
                  <a:gd name="T2" fmla="*/ 0 w 48"/>
                  <a:gd name="T3" fmla="*/ 0 h 169"/>
                  <a:gd name="T4" fmla="*/ 0 w 48"/>
                  <a:gd name="T5" fmla="*/ 0 h 169"/>
                  <a:gd name="T6" fmla="*/ 0 w 48"/>
                  <a:gd name="T7" fmla="*/ 0 h 169"/>
                  <a:gd name="T8" fmla="*/ 0 w 48"/>
                  <a:gd name="T9" fmla="*/ 0 h 169"/>
                  <a:gd name="T10" fmla="*/ 0 w 48"/>
                  <a:gd name="T11" fmla="*/ 0 h 169"/>
                  <a:gd name="T12" fmla="*/ 0 w 48"/>
                  <a:gd name="T13" fmla="*/ 0 h 169"/>
                  <a:gd name="T14" fmla="*/ 0 w 48"/>
                  <a:gd name="T15" fmla="*/ 0 h 169"/>
                  <a:gd name="T16" fmla="*/ 0 w 48"/>
                  <a:gd name="T17" fmla="*/ 0 h 169"/>
                  <a:gd name="T18" fmla="*/ 0 w 48"/>
                  <a:gd name="T19" fmla="*/ 0 h 169"/>
                  <a:gd name="T20" fmla="*/ 0 w 48"/>
                  <a:gd name="T21" fmla="*/ 0 h 169"/>
                  <a:gd name="T22" fmla="*/ 0 w 48"/>
                  <a:gd name="T23" fmla="*/ 0 h 169"/>
                  <a:gd name="T24" fmla="*/ 0 w 48"/>
                  <a:gd name="T25" fmla="*/ 0 h 169"/>
                  <a:gd name="T26" fmla="*/ 0 w 48"/>
                  <a:gd name="T27" fmla="*/ 0 h 169"/>
                  <a:gd name="T28" fmla="*/ 0 w 48"/>
                  <a:gd name="T29" fmla="*/ 0 h 169"/>
                  <a:gd name="T30" fmla="*/ 0 w 48"/>
                  <a:gd name="T31" fmla="*/ 0 h 169"/>
                  <a:gd name="T32" fmla="*/ 0 w 48"/>
                  <a:gd name="T33" fmla="*/ 0 h 169"/>
                  <a:gd name="T34" fmla="*/ 0 w 48"/>
                  <a:gd name="T35" fmla="*/ 0 h 169"/>
                  <a:gd name="T36" fmla="*/ 0 w 48"/>
                  <a:gd name="T37" fmla="*/ 0 h 169"/>
                  <a:gd name="T38" fmla="*/ 0 w 48"/>
                  <a:gd name="T39" fmla="*/ 0 h 169"/>
                  <a:gd name="T40" fmla="*/ 0 w 48"/>
                  <a:gd name="T41" fmla="*/ 0 h 169"/>
                  <a:gd name="T42" fmla="*/ 0 w 48"/>
                  <a:gd name="T43" fmla="*/ 0 h 169"/>
                  <a:gd name="T44" fmla="*/ 0 w 48"/>
                  <a:gd name="T45" fmla="*/ 0 h 169"/>
                  <a:gd name="T46" fmla="*/ 0 w 48"/>
                  <a:gd name="T47" fmla="*/ 0 h 169"/>
                  <a:gd name="T48" fmla="*/ 0 w 48"/>
                  <a:gd name="T49" fmla="*/ 0 h 169"/>
                  <a:gd name="T50" fmla="*/ 0 w 48"/>
                  <a:gd name="T51" fmla="*/ 0 h 169"/>
                  <a:gd name="T52" fmla="*/ 0 w 48"/>
                  <a:gd name="T53" fmla="*/ 0 h 169"/>
                  <a:gd name="T54" fmla="*/ 0 w 48"/>
                  <a:gd name="T55" fmla="*/ 0 h 169"/>
                  <a:gd name="T56" fmla="*/ 0 w 48"/>
                  <a:gd name="T57" fmla="*/ 0 h 169"/>
                  <a:gd name="T58" fmla="*/ 0 w 48"/>
                  <a:gd name="T59" fmla="*/ 0 h 169"/>
                  <a:gd name="T60" fmla="*/ 0 w 48"/>
                  <a:gd name="T61" fmla="*/ 0 h 169"/>
                  <a:gd name="T62" fmla="*/ 0 w 48"/>
                  <a:gd name="T63" fmla="*/ 0 h 169"/>
                  <a:gd name="T64" fmla="*/ 0 w 48"/>
                  <a:gd name="T65" fmla="*/ 0 h 169"/>
                  <a:gd name="T66" fmla="*/ 0 w 48"/>
                  <a:gd name="T67" fmla="*/ 0 h 169"/>
                  <a:gd name="T68" fmla="*/ 0 w 48"/>
                  <a:gd name="T69" fmla="*/ 0 h 169"/>
                  <a:gd name="T70" fmla="*/ 0 w 48"/>
                  <a:gd name="T71" fmla="*/ 0 h 169"/>
                  <a:gd name="T72" fmla="*/ 0 w 48"/>
                  <a:gd name="T73" fmla="*/ 0 h 169"/>
                  <a:gd name="T74" fmla="*/ 0 w 48"/>
                  <a:gd name="T75" fmla="*/ 0 h 169"/>
                  <a:gd name="T76" fmla="*/ 0 w 48"/>
                  <a:gd name="T77" fmla="*/ 0 h 169"/>
                  <a:gd name="T78" fmla="*/ 0 w 48"/>
                  <a:gd name="T79" fmla="*/ 0 h 169"/>
                  <a:gd name="T80" fmla="*/ 0 w 48"/>
                  <a:gd name="T81" fmla="*/ 0 h 169"/>
                  <a:gd name="T82" fmla="*/ 0 w 48"/>
                  <a:gd name="T83" fmla="*/ 0 h 169"/>
                  <a:gd name="T84" fmla="*/ 0 w 48"/>
                  <a:gd name="T85" fmla="*/ 0 h 169"/>
                  <a:gd name="T86" fmla="*/ 0 w 48"/>
                  <a:gd name="T87" fmla="*/ 0 h 169"/>
                  <a:gd name="T88" fmla="*/ 0 w 48"/>
                  <a:gd name="T89" fmla="*/ 0 h 169"/>
                  <a:gd name="T90" fmla="*/ 0 w 48"/>
                  <a:gd name="T91" fmla="*/ 0 h 169"/>
                  <a:gd name="T92" fmla="*/ 0 w 48"/>
                  <a:gd name="T93" fmla="*/ 0 h 169"/>
                  <a:gd name="T94" fmla="*/ 0 w 48"/>
                  <a:gd name="T95" fmla="*/ 0 h 169"/>
                  <a:gd name="T96" fmla="*/ 0 w 48"/>
                  <a:gd name="T97" fmla="*/ 0 h 169"/>
                  <a:gd name="T98" fmla="*/ 0 w 48"/>
                  <a:gd name="T99" fmla="*/ 0 h 169"/>
                  <a:gd name="T100" fmla="*/ 0 w 48"/>
                  <a:gd name="T101" fmla="*/ 0 h 169"/>
                  <a:gd name="T102" fmla="*/ 0 w 48"/>
                  <a:gd name="T103" fmla="*/ 0 h 169"/>
                  <a:gd name="T104" fmla="*/ 0 w 48"/>
                  <a:gd name="T105" fmla="*/ 0 h 169"/>
                  <a:gd name="T106" fmla="*/ 0 w 48"/>
                  <a:gd name="T107" fmla="*/ 0 h 1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169"/>
                  <a:gd name="T164" fmla="*/ 48 w 48"/>
                  <a:gd name="T165" fmla="*/ 169 h 1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169">
                    <a:moveTo>
                      <a:pt x="2" y="2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2" y="71"/>
                    </a:lnTo>
                    <a:lnTo>
                      <a:pt x="2" y="73"/>
                    </a:lnTo>
                    <a:lnTo>
                      <a:pt x="2" y="77"/>
                    </a:lnTo>
                    <a:lnTo>
                      <a:pt x="3" y="80"/>
                    </a:lnTo>
                    <a:lnTo>
                      <a:pt x="3" y="85"/>
                    </a:lnTo>
                    <a:lnTo>
                      <a:pt x="3" y="87"/>
                    </a:lnTo>
                    <a:lnTo>
                      <a:pt x="4" y="90"/>
                    </a:lnTo>
                    <a:lnTo>
                      <a:pt x="5" y="92"/>
                    </a:lnTo>
                    <a:lnTo>
                      <a:pt x="5" y="95"/>
                    </a:lnTo>
                    <a:lnTo>
                      <a:pt x="5" y="97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8" y="105"/>
                    </a:lnTo>
                    <a:lnTo>
                      <a:pt x="8" y="107"/>
                    </a:lnTo>
                    <a:lnTo>
                      <a:pt x="8" y="110"/>
                    </a:lnTo>
                    <a:lnTo>
                      <a:pt x="8" y="111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5"/>
                    </a:lnTo>
                    <a:lnTo>
                      <a:pt x="18" y="126"/>
                    </a:lnTo>
                    <a:lnTo>
                      <a:pt x="19" y="130"/>
                    </a:lnTo>
                    <a:lnTo>
                      <a:pt x="20" y="132"/>
                    </a:lnTo>
                    <a:lnTo>
                      <a:pt x="22" y="134"/>
                    </a:lnTo>
                    <a:lnTo>
                      <a:pt x="24" y="136"/>
                    </a:lnTo>
                    <a:lnTo>
                      <a:pt x="25" y="140"/>
                    </a:lnTo>
                    <a:lnTo>
                      <a:pt x="28" y="141"/>
                    </a:lnTo>
                    <a:lnTo>
                      <a:pt x="29" y="144"/>
                    </a:lnTo>
                    <a:lnTo>
                      <a:pt x="30" y="146"/>
                    </a:lnTo>
                    <a:lnTo>
                      <a:pt x="33" y="149"/>
                    </a:lnTo>
                    <a:lnTo>
                      <a:pt x="36" y="151"/>
                    </a:lnTo>
                    <a:lnTo>
                      <a:pt x="37" y="154"/>
                    </a:lnTo>
                    <a:lnTo>
                      <a:pt x="48" y="169"/>
                    </a:lnTo>
                    <a:lnTo>
                      <a:pt x="38" y="154"/>
                    </a:lnTo>
                    <a:lnTo>
                      <a:pt x="37" y="150"/>
                    </a:lnTo>
                    <a:lnTo>
                      <a:pt x="36" y="147"/>
                    </a:lnTo>
                    <a:lnTo>
                      <a:pt x="36" y="145"/>
                    </a:lnTo>
                    <a:lnTo>
                      <a:pt x="33" y="142"/>
                    </a:lnTo>
                    <a:lnTo>
                      <a:pt x="33" y="139"/>
                    </a:lnTo>
                    <a:lnTo>
                      <a:pt x="30" y="136"/>
                    </a:lnTo>
                    <a:lnTo>
                      <a:pt x="30" y="134"/>
                    </a:lnTo>
                    <a:lnTo>
                      <a:pt x="29" y="131"/>
                    </a:lnTo>
                    <a:lnTo>
                      <a:pt x="28" y="126"/>
                    </a:lnTo>
                    <a:lnTo>
                      <a:pt x="28" y="124"/>
                    </a:lnTo>
                    <a:lnTo>
                      <a:pt x="27" y="121"/>
                    </a:lnTo>
                    <a:lnTo>
                      <a:pt x="25" y="117"/>
                    </a:lnTo>
                    <a:lnTo>
                      <a:pt x="24" y="115"/>
                    </a:lnTo>
                    <a:lnTo>
                      <a:pt x="23" y="112"/>
                    </a:lnTo>
                    <a:lnTo>
                      <a:pt x="22" y="110"/>
                    </a:lnTo>
                    <a:lnTo>
                      <a:pt x="20" y="107"/>
                    </a:lnTo>
                    <a:lnTo>
                      <a:pt x="20" y="103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8" y="97"/>
                    </a:lnTo>
                    <a:lnTo>
                      <a:pt x="17" y="93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2" y="76"/>
                    </a:lnTo>
                    <a:lnTo>
                      <a:pt x="12" y="73"/>
                    </a:lnTo>
                    <a:lnTo>
                      <a:pt x="10" y="70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1" name="Freeform 320"/>
              <p:cNvSpPr>
                <a:spLocks noChangeAspect="1"/>
              </p:cNvSpPr>
              <p:nvPr/>
            </p:nvSpPr>
            <p:spPr bwMode="auto">
              <a:xfrm>
                <a:off x="2029" y="520"/>
                <a:ext cx="51" cy="52"/>
              </a:xfrm>
              <a:custGeom>
                <a:avLst/>
                <a:gdLst>
                  <a:gd name="T0" fmla="*/ 0 w 201"/>
                  <a:gd name="T1" fmla="*/ 0 h 209"/>
                  <a:gd name="T2" fmla="*/ 0 w 201"/>
                  <a:gd name="T3" fmla="*/ 0 h 209"/>
                  <a:gd name="T4" fmla="*/ 0 w 201"/>
                  <a:gd name="T5" fmla="*/ 0 h 209"/>
                  <a:gd name="T6" fmla="*/ 0 w 201"/>
                  <a:gd name="T7" fmla="*/ 0 h 209"/>
                  <a:gd name="T8" fmla="*/ 0 w 201"/>
                  <a:gd name="T9" fmla="*/ 0 h 209"/>
                  <a:gd name="T10" fmla="*/ 0 w 201"/>
                  <a:gd name="T11" fmla="*/ 0 h 209"/>
                  <a:gd name="T12" fmla="*/ 0 w 201"/>
                  <a:gd name="T13" fmla="*/ 0 h 209"/>
                  <a:gd name="T14" fmla="*/ 0 w 201"/>
                  <a:gd name="T15" fmla="*/ 0 h 209"/>
                  <a:gd name="T16" fmla="*/ 0 w 201"/>
                  <a:gd name="T17" fmla="*/ 0 h 209"/>
                  <a:gd name="T18" fmla="*/ 0 w 201"/>
                  <a:gd name="T19" fmla="*/ 0 h 209"/>
                  <a:gd name="T20" fmla="*/ 0 w 201"/>
                  <a:gd name="T21" fmla="*/ 0 h 209"/>
                  <a:gd name="T22" fmla="*/ 0 w 201"/>
                  <a:gd name="T23" fmla="*/ 0 h 209"/>
                  <a:gd name="T24" fmla="*/ 0 w 201"/>
                  <a:gd name="T25" fmla="*/ 0 h 209"/>
                  <a:gd name="T26" fmla="*/ 0 w 201"/>
                  <a:gd name="T27" fmla="*/ 0 h 209"/>
                  <a:gd name="T28" fmla="*/ 0 w 201"/>
                  <a:gd name="T29" fmla="*/ 0 h 209"/>
                  <a:gd name="T30" fmla="*/ 0 w 201"/>
                  <a:gd name="T31" fmla="*/ 0 h 209"/>
                  <a:gd name="T32" fmla="*/ 0 w 201"/>
                  <a:gd name="T33" fmla="*/ 0 h 209"/>
                  <a:gd name="T34" fmla="*/ 0 w 201"/>
                  <a:gd name="T35" fmla="*/ 0 h 209"/>
                  <a:gd name="T36" fmla="*/ 0 w 201"/>
                  <a:gd name="T37" fmla="*/ 0 h 209"/>
                  <a:gd name="T38" fmla="*/ 0 w 201"/>
                  <a:gd name="T39" fmla="*/ 0 h 209"/>
                  <a:gd name="T40" fmla="*/ 0 w 201"/>
                  <a:gd name="T41" fmla="*/ 0 h 209"/>
                  <a:gd name="T42" fmla="*/ 0 w 201"/>
                  <a:gd name="T43" fmla="*/ 0 h 209"/>
                  <a:gd name="T44" fmla="*/ 0 w 201"/>
                  <a:gd name="T45" fmla="*/ 0 h 209"/>
                  <a:gd name="T46" fmla="*/ 0 w 201"/>
                  <a:gd name="T47" fmla="*/ 0 h 209"/>
                  <a:gd name="T48" fmla="*/ 0 w 201"/>
                  <a:gd name="T49" fmla="*/ 0 h 209"/>
                  <a:gd name="T50" fmla="*/ 0 w 201"/>
                  <a:gd name="T51" fmla="*/ 0 h 209"/>
                  <a:gd name="T52" fmla="*/ 0 w 201"/>
                  <a:gd name="T53" fmla="*/ 0 h 209"/>
                  <a:gd name="T54" fmla="*/ 0 w 201"/>
                  <a:gd name="T55" fmla="*/ 0 h 209"/>
                  <a:gd name="T56" fmla="*/ 0 w 201"/>
                  <a:gd name="T57" fmla="*/ 0 h 209"/>
                  <a:gd name="T58" fmla="*/ 0 w 201"/>
                  <a:gd name="T59" fmla="*/ 0 h 209"/>
                  <a:gd name="T60" fmla="*/ 0 w 201"/>
                  <a:gd name="T61" fmla="*/ 0 h 209"/>
                  <a:gd name="T62" fmla="*/ 0 w 201"/>
                  <a:gd name="T63" fmla="*/ 0 h 209"/>
                  <a:gd name="T64" fmla="*/ 0 w 201"/>
                  <a:gd name="T65" fmla="*/ 0 h 209"/>
                  <a:gd name="T66" fmla="*/ 0 w 201"/>
                  <a:gd name="T67" fmla="*/ 0 h 209"/>
                  <a:gd name="T68" fmla="*/ 0 w 201"/>
                  <a:gd name="T69" fmla="*/ 0 h 209"/>
                  <a:gd name="T70" fmla="*/ 0 w 201"/>
                  <a:gd name="T71" fmla="*/ 0 h 209"/>
                  <a:gd name="T72" fmla="*/ 0 w 201"/>
                  <a:gd name="T73" fmla="*/ 0 h 209"/>
                  <a:gd name="T74" fmla="*/ 0 w 201"/>
                  <a:gd name="T75" fmla="*/ 0 h 209"/>
                  <a:gd name="T76" fmla="*/ 0 w 201"/>
                  <a:gd name="T77" fmla="*/ 0 h 209"/>
                  <a:gd name="T78" fmla="*/ 0 w 201"/>
                  <a:gd name="T79" fmla="*/ 0 h 209"/>
                  <a:gd name="T80" fmla="*/ 0 w 201"/>
                  <a:gd name="T81" fmla="*/ 0 h 209"/>
                  <a:gd name="T82" fmla="*/ 0 w 201"/>
                  <a:gd name="T83" fmla="*/ 0 h 209"/>
                  <a:gd name="T84" fmla="*/ 0 w 201"/>
                  <a:gd name="T85" fmla="*/ 0 h 209"/>
                  <a:gd name="T86" fmla="*/ 0 w 201"/>
                  <a:gd name="T87" fmla="*/ 0 h 209"/>
                  <a:gd name="T88" fmla="*/ 0 w 201"/>
                  <a:gd name="T89" fmla="*/ 0 h 209"/>
                  <a:gd name="T90" fmla="*/ 0 w 201"/>
                  <a:gd name="T91" fmla="*/ 0 h 209"/>
                  <a:gd name="T92" fmla="*/ 0 w 201"/>
                  <a:gd name="T93" fmla="*/ 0 h 209"/>
                  <a:gd name="T94" fmla="*/ 0 w 201"/>
                  <a:gd name="T95" fmla="*/ 0 h 209"/>
                  <a:gd name="T96" fmla="*/ 0 w 201"/>
                  <a:gd name="T97" fmla="*/ 0 h 209"/>
                  <a:gd name="T98" fmla="*/ 0 w 201"/>
                  <a:gd name="T99" fmla="*/ 0 h 2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1"/>
                  <a:gd name="T151" fmla="*/ 0 h 209"/>
                  <a:gd name="T152" fmla="*/ 201 w 201"/>
                  <a:gd name="T153" fmla="*/ 209 h 20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1" h="209">
                    <a:moveTo>
                      <a:pt x="71" y="2"/>
                    </a:moveTo>
                    <a:lnTo>
                      <a:pt x="68" y="3"/>
                    </a:lnTo>
                    <a:lnTo>
                      <a:pt x="61" y="3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0" y="8"/>
                    </a:lnTo>
                    <a:lnTo>
                      <a:pt x="46" y="10"/>
                    </a:lnTo>
                    <a:lnTo>
                      <a:pt x="44" y="12"/>
                    </a:lnTo>
                    <a:lnTo>
                      <a:pt x="40" y="14"/>
                    </a:lnTo>
                    <a:lnTo>
                      <a:pt x="36" y="15"/>
                    </a:lnTo>
                    <a:lnTo>
                      <a:pt x="34" y="18"/>
                    </a:lnTo>
                    <a:lnTo>
                      <a:pt x="30" y="22"/>
                    </a:lnTo>
                    <a:lnTo>
                      <a:pt x="29" y="23"/>
                    </a:lnTo>
                    <a:lnTo>
                      <a:pt x="25" y="25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19" y="34"/>
                    </a:lnTo>
                    <a:lnTo>
                      <a:pt x="16" y="37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10" y="47"/>
                    </a:lnTo>
                    <a:lnTo>
                      <a:pt x="9" y="49"/>
                    </a:lnTo>
                    <a:lnTo>
                      <a:pt x="6" y="53"/>
                    </a:lnTo>
                    <a:lnTo>
                      <a:pt x="6" y="57"/>
                    </a:lnTo>
                    <a:lnTo>
                      <a:pt x="5" y="59"/>
                    </a:lnTo>
                    <a:lnTo>
                      <a:pt x="3" y="63"/>
                    </a:lnTo>
                    <a:lnTo>
                      <a:pt x="2" y="66"/>
                    </a:lnTo>
                    <a:lnTo>
                      <a:pt x="2" y="71"/>
                    </a:lnTo>
                    <a:lnTo>
                      <a:pt x="1" y="73"/>
                    </a:lnTo>
                    <a:lnTo>
                      <a:pt x="0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0" y="103"/>
                    </a:lnTo>
                    <a:lnTo>
                      <a:pt x="0" y="107"/>
                    </a:lnTo>
                    <a:lnTo>
                      <a:pt x="0" y="111"/>
                    </a:lnTo>
                    <a:lnTo>
                      <a:pt x="1" y="115"/>
                    </a:lnTo>
                    <a:lnTo>
                      <a:pt x="2" y="118"/>
                    </a:lnTo>
                    <a:lnTo>
                      <a:pt x="2" y="122"/>
                    </a:lnTo>
                    <a:lnTo>
                      <a:pt x="3" y="126"/>
                    </a:lnTo>
                    <a:lnTo>
                      <a:pt x="5" y="130"/>
                    </a:lnTo>
                    <a:lnTo>
                      <a:pt x="6" y="133"/>
                    </a:lnTo>
                    <a:lnTo>
                      <a:pt x="6" y="135"/>
                    </a:lnTo>
                    <a:lnTo>
                      <a:pt x="9" y="140"/>
                    </a:lnTo>
                    <a:lnTo>
                      <a:pt x="10" y="144"/>
                    </a:lnTo>
                    <a:lnTo>
                      <a:pt x="12" y="146"/>
                    </a:lnTo>
                    <a:lnTo>
                      <a:pt x="14" y="151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9" y="160"/>
                    </a:lnTo>
                    <a:lnTo>
                      <a:pt x="21" y="162"/>
                    </a:lnTo>
                    <a:lnTo>
                      <a:pt x="24" y="165"/>
                    </a:lnTo>
                    <a:lnTo>
                      <a:pt x="26" y="169"/>
                    </a:lnTo>
                    <a:lnTo>
                      <a:pt x="29" y="171"/>
                    </a:lnTo>
                    <a:lnTo>
                      <a:pt x="30" y="174"/>
                    </a:lnTo>
                    <a:lnTo>
                      <a:pt x="34" y="176"/>
                    </a:lnTo>
                    <a:lnTo>
                      <a:pt x="36" y="179"/>
                    </a:lnTo>
                    <a:lnTo>
                      <a:pt x="39" y="181"/>
                    </a:lnTo>
                    <a:lnTo>
                      <a:pt x="41" y="184"/>
                    </a:lnTo>
                    <a:lnTo>
                      <a:pt x="44" y="186"/>
                    </a:lnTo>
                    <a:lnTo>
                      <a:pt x="48" y="188"/>
                    </a:lnTo>
                    <a:lnTo>
                      <a:pt x="50" y="189"/>
                    </a:lnTo>
                    <a:lnTo>
                      <a:pt x="53" y="191"/>
                    </a:lnTo>
                    <a:lnTo>
                      <a:pt x="58" y="193"/>
                    </a:lnTo>
                    <a:lnTo>
                      <a:pt x="60" y="194"/>
                    </a:lnTo>
                    <a:lnTo>
                      <a:pt x="63" y="196"/>
                    </a:lnTo>
                    <a:lnTo>
                      <a:pt x="66" y="196"/>
                    </a:lnTo>
                    <a:lnTo>
                      <a:pt x="69" y="199"/>
                    </a:lnTo>
                    <a:lnTo>
                      <a:pt x="71" y="199"/>
                    </a:lnTo>
                    <a:lnTo>
                      <a:pt x="75" y="201"/>
                    </a:lnTo>
                    <a:lnTo>
                      <a:pt x="78" y="201"/>
                    </a:lnTo>
                    <a:lnTo>
                      <a:pt x="80" y="203"/>
                    </a:lnTo>
                    <a:lnTo>
                      <a:pt x="83" y="203"/>
                    </a:lnTo>
                    <a:lnTo>
                      <a:pt x="87" y="205"/>
                    </a:lnTo>
                    <a:lnTo>
                      <a:pt x="88" y="205"/>
                    </a:lnTo>
                    <a:lnTo>
                      <a:pt x="93" y="206"/>
                    </a:lnTo>
                    <a:lnTo>
                      <a:pt x="95" y="208"/>
                    </a:lnTo>
                    <a:lnTo>
                      <a:pt x="98" y="208"/>
                    </a:lnTo>
                    <a:lnTo>
                      <a:pt x="100" y="208"/>
                    </a:lnTo>
                    <a:lnTo>
                      <a:pt x="103" y="208"/>
                    </a:lnTo>
                    <a:lnTo>
                      <a:pt x="105" y="208"/>
                    </a:lnTo>
                    <a:lnTo>
                      <a:pt x="109" y="209"/>
                    </a:lnTo>
                    <a:lnTo>
                      <a:pt x="112" y="209"/>
                    </a:lnTo>
                    <a:lnTo>
                      <a:pt x="114" y="209"/>
                    </a:lnTo>
                    <a:lnTo>
                      <a:pt x="117" y="209"/>
                    </a:lnTo>
                    <a:lnTo>
                      <a:pt x="119" y="209"/>
                    </a:lnTo>
                    <a:lnTo>
                      <a:pt x="122" y="208"/>
                    </a:lnTo>
                    <a:lnTo>
                      <a:pt x="124" y="208"/>
                    </a:lnTo>
                    <a:lnTo>
                      <a:pt x="127" y="208"/>
                    </a:lnTo>
                    <a:lnTo>
                      <a:pt x="129" y="208"/>
                    </a:lnTo>
                    <a:lnTo>
                      <a:pt x="132" y="208"/>
                    </a:lnTo>
                    <a:lnTo>
                      <a:pt x="134" y="206"/>
                    </a:lnTo>
                    <a:lnTo>
                      <a:pt x="137" y="206"/>
                    </a:lnTo>
                    <a:lnTo>
                      <a:pt x="139" y="205"/>
                    </a:lnTo>
                    <a:lnTo>
                      <a:pt x="142" y="204"/>
                    </a:lnTo>
                    <a:lnTo>
                      <a:pt x="144" y="203"/>
                    </a:lnTo>
                    <a:lnTo>
                      <a:pt x="147" y="203"/>
                    </a:lnTo>
                    <a:lnTo>
                      <a:pt x="150" y="201"/>
                    </a:lnTo>
                    <a:lnTo>
                      <a:pt x="151" y="200"/>
                    </a:lnTo>
                    <a:lnTo>
                      <a:pt x="153" y="199"/>
                    </a:lnTo>
                    <a:lnTo>
                      <a:pt x="156" y="199"/>
                    </a:lnTo>
                    <a:lnTo>
                      <a:pt x="157" y="196"/>
                    </a:lnTo>
                    <a:lnTo>
                      <a:pt x="161" y="194"/>
                    </a:lnTo>
                    <a:lnTo>
                      <a:pt x="166" y="191"/>
                    </a:lnTo>
                    <a:lnTo>
                      <a:pt x="168" y="189"/>
                    </a:lnTo>
                    <a:lnTo>
                      <a:pt x="173" y="185"/>
                    </a:lnTo>
                    <a:lnTo>
                      <a:pt x="176" y="181"/>
                    </a:lnTo>
                    <a:lnTo>
                      <a:pt x="180" y="177"/>
                    </a:lnTo>
                    <a:lnTo>
                      <a:pt x="181" y="175"/>
                    </a:lnTo>
                    <a:lnTo>
                      <a:pt x="184" y="174"/>
                    </a:lnTo>
                    <a:lnTo>
                      <a:pt x="184" y="171"/>
                    </a:lnTo>
                    <a:lnTo>
                      <a:pt x="186" y="169"/>
                    </a:lnTo>
                    <a:lnTo>
                      <a:pt x="186" y="166"/>
                    </a:lnTo>
                    <a:lnTo>
                      <a:pt x="189" y="164"/>
                    </a:lnTo>
                    <a:lnTo>
                      <a:pt x="189" y="161"/>
                    </a:lnTo>
                    <a:lnTo>
                      <a:pt x="191" y="159"/>
                    </a:lnTo>
                    <a:lnTo>
                      <a:pt x="191" y="156"/>
                    </a:lnTo>
                    <a:lnTo>
                      <a:pt x="194" y="154"/>
                    </a:lnTo>
                    <a:lnTo>
                      <a:pt x="194" y="151"/>
                    </a:lnTo>
                    <a:lnTo>
                      <a:pt x="196" y="149"/>
                    </a:lnTo>
                    <a:lnTo>
                      <a:pt x="196" y="145"/>
                    </a:lnTo>
                    <a:lnTo>
                      <a:pt x="197" y="142"/>
                    </a:lnTo>
                    <a:lnTo>
                      <a:pt x="197" y="140"/>
                    </a:lnTo>
                    <a:lnTo>
                      <a:pt x="199" y="137"/>
                    </a:lnTo>
                    <a:lnTo>
                      <a:pt x="199" y="133"/>
                    </a:lnTo>
                    <a:lnTo>
                      <a:pt x="200" y="131"/>
                    </a:lnTo>
                    <a:lnTo>
                      <a:pt x="200" y="128"/>
                    </a:lnTo>
                    <a:lnTo>
                      <a:pt x="201" y="127"/>
                    </a:lnTo>
                    <a:lnTo>
                      <a:pt x="201" y="122"/>
                    </a:lnTo>
                    <a:lnTo>
                      <a:pt x="201" y="120"/>
                    </a:lnTo>
                    <a:lnTo>
                      <a:pt x="201" y="117"/>
                    </a:lnTo>
                    <a:lnTo>
                      <a:pt x="201" y="115"/>
                    </a:lnTo>
                    <a:lnTo>
                      <a:pt x="201" y="112"/>
                    </a:lnTo>
                    <a:lnTo>
                      <a:pt x="201" y="110"/>
                    </a:lnTo>
                    <a:lnTo>
                      <a:pt x="201" y="107"/>
                    </a:lnTo>
                    <a:lnTo>
                      <a:pt x="201" y="105"/>
                    </a:lnTo>
                    <a:lnTo>
                      <a:pt x="201" y="102"/>
                    </a:lnTo>
                    <a:lnTo>
                      <a:pt x="201" y="100"/>
                    </a:lnTo>
                    <a:lnTo>
                      <a:pt x="201" y="97"/>
                    </a:lnTo>
                    <a:lnTo>
                      <a:pt x="201" y="95"/>
                    </a:lnTo>
                    <a:lnTo>
                      <a:pt x="201" y="92"/>
                    </a:lnTo>
                    <a:lnTo>
                      <a:pt x="200" y="90"/>
                    </a:lnTo>
                    <a:lnTo>
                      <a:pt x="200" y="87"/>
                    </a:lnTo>
                    <a:lnTo>
                      <a:pt x="200" y="86"/>
                    </a:lnTo>
                    <a:lnTo>
                      <a:pt x="199" y="83"/>
                    </a:lnTo>
                    <a:lnTo>
                      <a:pt x="199" y="81"/>
                    </a:lnTo>
                    <a:lnTo>
                      <a:pt x="199" y="78"/>
                    </a:lnTo>
                    <a:lnTo>
                      <a:pt x="199" y="76"/>
                    </a:lnTo>
                    <a:lnTo>
                      <a:pt x="197" y="73"/>
                    </a:lnTo>
                    <a:lnTo>
                      <a:pt x="196" y="72"/>
                    </a:lnTo>
                    <a:lnTo>
                      <a:pt x="196" y="69"/>
                    </a:lnTo>
                    <a:lnTo>
                      <a:pt x="196" y="67"/>
                    </a:lnTo>
                    <a:lnTo>
                      <a:pt x="194" y="66"/>
                    </a:lnTo>
                    <a:lnTo>
                      <a:pt x="194" y="63"/>
                    </a:lnTo>
                    <a:lnTo>
                      <a:pt x="191" y="61"/>
                    </a:lnTo>
                    <a:lnTo>
                      <a:pt x="191" y="59"/>
                    </a:lnTo>
                    <a:lnTo>
                      <a:pt x="189" y="56"/>
                    </a:lnTo>
                    <a:lnTo>
                      <a:pt x="187" y="51"/>
                    </a:lnTo>
                    <a:lnTo>
                      <a:pt x="185" y="47"/>
                    </a:lnTo>
                    <a:lnTo>
                      <a:pt x="184" y="43"/>
                    </a:lnTo>
                    <a:lnTo>
                      <a:pt x="180" y="40"/>
                    </a:lnTo>
                    <a:lnTo>
                      <a:pt x="178" y="37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8"/>
                    </a:lnTo>
                    <a:lnTo>
                      <a:pt x="166" y="25"/>
                    </a:lnTo>
                    <a:lnTo>
                      <a:pt x="163" y="23"/>
                    </a:lnTo>
                    <a:lnTo>
                      <a:pt x="160" y="19"/>
                    </a:lnTo>
                    <a:lnTo>
                      <a:pt x="157" y="18"/>
                    </a:lnTo>
                    <a:lnTo>
                      <a:pt x="155" y="17"/>
                    </a:lnTo>
                    <a:lnTo>
                      <a:pt x="151" y="14"/>
                    </a:lnTo>
                    <a:lnTo>
                      <a:pt x="147" y="12"/>
                    </a:lnTo>
                    <a:lnTo>
                      <a:pt x="143" y="10"/>
                    </a:lnTo>
                    <a:lnTo>
                      <a:pt x="141" y="8"/>
                    </a:lnTo>
                    <a:lnTo>
                      <a:pt x="137" y="7"/>
                    </a:lnTo>
                    <a:lnTo>
                      <a:pt x="133" y="5"/>
                    </a:lnTo>
                    <a:lnTo>
                      <a:pt x="129" y="4"/>
                    </a:lnTo>
                    <a:lnTo>
                      <a:pt x="127" y="4"/>
                    </a:lnTo>
                    <a:lnTo>
                      <a:pt x="123" y="3"/>
                    </a:lnTo>
                    <a:lnTo>
                      <a:pt x="119" y="3"/>
                    </a:lnTo>
                    <a:lnTo>
                      <a:pt x="117" y="2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2" name="Freeform 321"/>
              <p:cNvSpPr>
                <a:spLocks noChangeAspect="1"/>
              </p:cNvSpPr>
              <p:nvPr/>
            </p:nvSpPr>
            <p:spPr bwMode="auto">
              <a:xfrm>
                <a:off x="2071" y="517"/>
                <a:ext cx="20" cy="35"/>
              </a:xfrm>
              <a:custGeom>
                <a:avLst/>
                <a:gdLst>
                  <a:gd name="T0" fmla="*/ 0 w 80"/>
                  <a:gd name="T1" fmla="*/ 0 h 141"/>
                  <a:gd name="T2" fmla="*/ 0 w 80"/>
                  <a:gd name="T3" fmla="*/ 0 h 141"/>
                  <a:gd name="T4" fmla="*/ 0 w 80"/>
                  <a:gd name="T5" fmla="*/ 0 h 141"/>
                  <a:gd name="T6" fmla="*/ 0 w 80"/>
                  <a:gd name="T7" fmla="*/ 0 h 141"/>
                  <a:gd name="T8" fmla="*/ 0 w 80"/>
                  <a:gd name="T9" fmla="*/ 0 h 141"/>
                  <a:gd name="T10" fmla="*/ 0 w 80"/>
                  <a:gd name="T11" fmla="*/ 0 h 141"/>
                  <a:gd name="T12" fmla="*/ 0 w 80"/>
                  <a:gd name="T13" fmla="*/ 0 h 141"/>
                  <a:gd name="T14" fmla="*/ 0 w 80"/>
                  <a:gd name="T15" fmla="*/ 0 h 141"/>
                  <a:gd name="T16" fmla="*/ 0 w 80"/>
                  <a:gd name="T17" fmla="*/ 0 h 141"/>
                  <a:gd name="T18" fmla="*/ 0 w 80"/>
                  <a:gd name="T19" fmla="*/ 0 h 141"/>
                  <a:gd name="T20" fmla="*/ 0 w 80"/>
                  <a:gd name="T21" fmla="*/ 0 h 141"/>
                  <a:gd name="T22" fmla="*/ 0 w 80"/>
                  <a:gd name="T23" fmla="*/ 0 h 141"/>
                  <a:gd name="T24" fmla="*/ 0 w 80"/>
                  <a:gd name="T25" fmla="*/ 0 h 141"/>
                  <a:gd name="T26" fmla="*/ 0 w 80"/>
                  <a:gd name="T27" fmla="*/ 0 h 141"/>
                  <a:gd name="T28" fmla="*/ 0 w 80"/>
                  <a:gd name="T29" fmla="*/ 0 h 141"/>
                  <a:gd name="T30" fmla="*/ 0 w 80"/>
                  <a:gd name="T31" fmla="*/ 0 h 141"/>
                  <a:gd name="T32" fmla="*/ 0 w 80"/>
                  <a:gd name="T33" fmla="*/ 0 h 141"/>
                  <a:gd name="T34" fmla="*/ 0 w 80"/>
                  <a:gd name="T35" fmla="*/ 0 h 141"/>
                  <a:gd name="T36" fmla="*/ 0 w 80"/>
                  <a:gd name="T37" fmla="*/ 0 h 141"/>
                  <a:gd name="T38" fmla="*/ 0 w 80"/>
                  <a:gd name="T39" fmla="*/ 0 h 141"/>
                  <a:gd name="T40" fmla="*/ 0 w 80"/>
                  <a:gd name="T41" fmla="*/ 0 h 141"/>
                  <a:gd name="T42" fmla="*/ 0 w 80"/>
                  <a:gd name="T43" fmla="*/ 0 h 141"/>
                  <a:gd name="T44" fmla="*/ 0 w 80"/>
                  <a:gd name="T45" fmla="*/ 0 h 141"/>
                  <a:gd name="T46" fmla="*/ 0 w 80"/>
                  <a:gd name="T47" fmla="*/ 0 h 141"/>
                  <a:gd name="T48" fmla="*/ 0 w 80"/>
                  <a:gd name="T49" fmla="*/ 0 h 141"/>
                  <a:gd name="T50" fmla="*/ 0 w 80"/>
                  <a:gd name="T51" fmla="*/ 0 h 141"/>
                  <a:gd name="T52" fmla="*/ 0 w 80"/>
                  <a:gd name="T53" fmla="*/ 0 h 141"/>
                  <a:gd name="T54" fmla="*/ 0 w 80"/>
                  <a:gd name="T55" fmla="*/ 0 h 141"/>
                  <a:gd name="T56" fmla="*/ 0 w 80"/>
                  <a:gd name="T57" fmla="*/ 0 h 141"/>
                  <a:gd name="T58" fmla="*/ 0 w 80"/>
                  <a:gd name="T59" fmla="*/ 0 h 141"/>
                  <a:gd name="T60" fmla="*/ 0 w 80"/>
                  <a:gd name="T61" fmla="*/ 0 h 141"/>
                  <a:gd name="T62" fmla="*/ 0 w 80"/>
                  <a:gd name="T63" fmla="*/ 0 h 141"/>
                  <a:gd name="T64" fmla="*/ 0 w 80"/>
                  <a:gd name="T65" fmla="*/ 0 h 141"/>
                  <a:gd name="T66" fmla="*/ 0 w 80"/>
                  <a:gd name="T67" fmla="*/ 0 h 141"/>
                  <a:gd name="T68" fmla="*/ 0 w 80"/>
                  <a:gd name="T69" fmla="*/ 0 h 141"/>
                  <a:gd name="T70" fmla="*/ 0 w 80"/>
                  <a:gd name="T71" fmla="*/ 0 h 141"/>
                  <a:gd name="T72" fmla="*/ 0 w 80"/>
                  <a:gd name="T73" fmla="*/ 0 h 141"/>
                  <a:gd name="T74" fmla="*/ 0 w 80"/>
                  <a:gd name="T75" fmla="*/ 0 h 141"/>
                  <a:gd name="T76" fmla="*/ 0 w 80"/>
                  <a:gd name="T77" fmla="*/ 0 h 141"/>
                  <a:gd name="T78" fmla="*/ 0 w 80"/>
                  <a:gd name="T79" fmla="*/ 0 h 141"/>
                  <a:gd name="T80" fmla="*/ 0 w 80"/>
                  <a:gd name="T81" fmla="*/ 0 h 141"/>
                  <a:gd name="T82" fmla="*/ 0 w 80"/>
                  <a:gd name="T83" fmla="*/ 0 h 141"/>
                  <a:gd name="T84" fmla="*/ 0 w 80"/>
                  <a:gd name="T85" fmla="*/ 0 h 141"/>
                  <a:gd name="T86" fmla="*/ 0 w 80"/>
                  <a:gd name="T87" fmla="*/ 0 h 141"/>
                  <a:gd name="T88" fmla="*/ 0 w 80"/>
                  <a:gd name="T89" fmla="*/ 0 h 141"/>
                  <a:gd name="T90" fmla="*/ 0 w 80"/>
                  <a:gd name="T91" fmla="*/ 0 h 141"/>
                  <a:gd name="T92" fmla="*/ 0 w 80"/>
                  <a:gd name="T93" fmla="*/ 0 h 141"/>
                  <a:gd name="T94" fmla="*/ 0 w 80"/>
                  <a:gd name="T95" fmla="*/ 0 h 141"/>
                  <a:gd name="T96" fmla="*/ 0 w 80"/>
                  <a:gd name="T97" fmla="*/ 0 h 141"/>
                  <a:gd name="T98" fmla="*/ 0 w 80"/>
                  <a:gd name="T99" fmla="*/ 0 h 141"/>
                  <a:gd name="T100" fmla="*/ 0 w 80"/>
                  <a:gd name="T101" fmla="*/ 0 h 141"/>
                  <a:gd name="T102" fmla="*/ 0 w 80"/>
                  <a:gd name="T103" fmla="*/ 0 h 141"/>
                  <a:gd name="T104" fmla="*/ 0 w 80"/>
                  <a:gd name="T105" fmla="*/ 0 h 141"/>
                  <a:gd name="T106" fmla="*/ 0 w 80"/>
                  <a:gd name="T107" fmla="*/ 0 h 141"/>
                  <a:gd name="T108" fmla="*/ 0 w 80"/>
                  <a:gd name="T109" fmla="*/ 0 h 141"/>
                  <a:gd name="T110" fmla="*/ 0 w 80"/>
                  <a:gd name="T111" fmla="*/ 0 h 141"/>
                  <a:gd name="T112" fmla="*/ 0 w 80"/>
                  <a:gd name="T113" fmla="*/ 0 h 141"/>
                  <a:gd name="T114" fmla="*/ 0 w 80"/>
                  <a:gd name="T115" fmla="*/ 0 h 141"/>
                  <a:gd name="T116" fmla="*/ 0 w 80"/>
                  <a:gd name="T117" fmla="*/ 0 h 1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"/>
                  <a:gd name="T178" fmla="*/ 0 h 141"/>
                  <a:gd name="T179" fmla="*/ 80 w 80"/>
                  <a:gd name="T180" fmla="*/ 141 h 1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" h="141">
                    <a:moveTo>
                      <a:pt x="28" y="11"/>
                    </a:moveTo>
                    <a:lnTo>
                      <a:pt x="30" y="11"/>
                    </a:lnTo>
                    <a:lnTo>
                      <a:pt x="34" y="14"/>
                    </a:lnTo>
                    <a:lnTo>
                      <a:pt x="38" y="15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6" y="24"/>
                    </a:lnTo>
                    <a:lnTo>
                      <a:pt x="48" y="25"/>
                    </a:lnTo>
                    <a:lnTo>
                      <a:pt x="50" y="28"/>
                    </a:lnTo>
                    <a:lnTo>
                      <a:pt x="53" y="30"/>
                    </a:lnTo>
                    <a:lnTo>
                      <a:pt x="54" y="34"/>
                    </a:lnTo>
                    <a:lnTo>
                      <a:pt x="57" y="36"/>
                    </a:lnTo>
                    <a:lnTo>
                      <a:pt x="58" y="40"/>
                    </a:lnTo>
                    <a:lnTo>
                      <a:pt x="59" y="41"/>
                    </a:lnTo>
                    <a:lnTo>
                      <a:pt x="63" y="45"/>
                    </a:lnTo>
                    <a:lnTo>
                      <a:pt x="64" y="48"/>
                    </a:lnTo>
                    <a:lnTo>
                      <a:pt x="67" y="50"/>
                    </a:lnTo>
                    <a:lnTo>
                      <a:pt x="67" y="53"/>
                    </a:lnTo>
                    <a:lnTo>
                      <a:pt x="69" y="58"/>
                    </a:lnTo>
                    <a:lnTo>
                      <a:pt x="70" y="60"/>
                    </a:lnTo>
                    <a:lnTo>
                      <a:pt x="72" y="64"/>
                    </a:lnTo>
                    <a:lnTo>
                      <a:pt x="74" y="67"/>
                    </a:lnTo>
                    <a:lnTo>
                      <a:pt x="74" y="69"/>
                    </a:lnTo>
                    <a:lnTo>
                      <a:pt x="77" y="72"/>
                    </a:lnTo>
                    <a:lnTo>
                      <a:pt x="77" y="74"/>
                    </a:lnTo>
                    <a:lnTo>
                      <a:pt x="78" y="77"/>
                    </a:lnTo>
                    <a:lnTo>
                      <a:pt x="79" y="80"/>
                    </a:lnTo>
                    <a:lnTo>
                      <a:pt x="79" y="82"/>
                    </a:lnTo>
                    <a:lnTo>
                      <a:pt x="80" y="84"/>
                    </a:lnTo>
                    <a:lnTo>
                      <a:pt x="80" y="87"/>
                    </a:lnTo>
                    <a:lnTo>
                      <a:pt x="80" y="88"/>
                    </a:lnTo>
                    <a:lnTo>
                      <a:pt x="80" y="92"/>
                    </a:lnTo>
                    <a:lnTo>
                      <a:pt x="80" y="93"/>
                    </a:lnTo>
                    <a:lnTo>
                      <a:pt x="80" y="95"/>
                    </a:lnTo>
                    <a:lnTo>
                      <a:pt x="80" y="98"/>
                    </a:lnTo>
                    <a:lnTo>
                      <a:pt x="80" y="101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9" y="107"/>
                    </a:lnTo>
                    <a:lnTo>
                      <a:pt x="79" y="111"/>
                    </a:lnTo>
                    <a:lnTo>
                      <a:pt x="78" y="113"/>
                    </a:lnTo>
                    <a:lnTo>
                      <a:pt x="77" y="114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5" y="122"/>
                    </a:lnTo>
                    <a:lnTo>
                      <a:pt x="74" y="123"/>
                    </a:lnTo>
                    <a:lnTo>
                      <a:pt x="74" y="127"/>
                    </a:lnTo>
                    <a:lnTo>
                      <a:pt x="72" y="128"/>
                    </a:lnTo>
                    <a:lnTo>
                      <a:pt x="72" y="131"/>
                    </a:lnTo>
                    <a:lnTo>
                      <a:pt x="70" y="133"/>
                    </a:lnTo>
                    <a:lnTo>
                      <a:pt x="70" y="137"/>
                    </a:lnTo>
                    <a:lnTo>
                      <a:pt x="69" y="141"/>
                    </a:lnTo>
                    <a:lnTo>
                      <a:pt x="68" y="138"/>
                    </a:lnTo>
                    <a:lnTo>
                      <a:pt x="68" y="136"/>
                    </a:lnTo>
                    <a:lnTo>
                      <a:pt x="68" y="133"/>
                    </a:lnTo>
                    <a:lnTo>
                      <a:pt x="68" y="131"/>
                    </a:lnTo>
                    <a:lnTo>
                      <a:pt x="68" y="128"/>
                    </a:lnTo>
                    <a:lnTo>
                      <a:pt x="68" y="126"/>
                    </a:lnTo>
                    <a:lnTo>
                      <a:pt x="68" y="123"/>
                    </a:lnTo>
                    <a:lnTo>
                      <a:pt x="67" y="121"/>
                    </a:lnTo>
                    <a:lnTo>
                      <a:pt x="67" y="118"/>
                    </a:lnTo>
                    <a:lnTo>
                      <a:pt x="67" y="114"/>
                    </a:lnTo>
                    <a:lnTo>
                      <a:pt x="67" y="111"/>
                    </a:lnTo>
                    <a:lnTo>
                      <a:pt x="67" y="108"/>
                    </a:lnTo>
                    <a:lnTo>
                      <a:pt x="67" y="104"/>
                    </a:lnTo>
                    <a:lnTo>
                      <a:pt x="65" y="102"/>
                    </a:lnTo>
                    <a:lnTo>
                      <a:pt x="64" y="98"/>
                    </a:lnTo>
                    <a:lnTo>
                      <a:pt x="64" y="94"/>
                    </a:lnTo>
                    <a:lnTo>
                      <a:pt x="63" y="92"/>
                    </a:lnTo>
                    <a:lnTo>
                      <a:pt x="62" y="87"/>
                    </a:lnTo>
                    <a:lnTo>
                      <a:pt x="60" y="84"/>
                    </a:lnTo>
                    <a:lnTo>
                      <a:pt x="59" y="80"/>
                    </a:lnTo>
                    <a:lnTo>
                      <a:pt x="59" y="77"/>
                    </a:lnTo>
                    <a:lnTo>
                      <a:pt x="58" y="73"/>
                    </a:lnTo>
                    <a:lnTo>
                      <a:pt x="57" y="70"/>
                    </a:lnTo>
                    <a:lnTo>
                      <a:pt x="55" y="67"/>
                    </a:lnTo>
                    <a:lnTo>
                      <a:pt x="54" y="64"/>
                    </a:lnTo>
                    <a:lnTo>
                      <a:pt x="53" y="60"/>
                    </a:lnTo>
                    <a:lnTo>
                      <a:pt x="52" y="58"/>
                    </a:lnTo>
                    <a:lnTo>
                      <a:pt x="50" y="53"/>
                    </a:lnTo>
                    <a:lnTo>
                      <a:pt x="48" y="51"/>
                    </a:lnTo>
                    <a:lnTo>
                      <a:pt x="46" y="49"/>
                    </a:lnTo>
                    <a:lnTo>
                      <a:pt x="44" y="46"/>
                    </a:lnTo>
                    <a:lnTo>
                      <a:pt x="43" y="43"/>
                    </a:lnTo>
                    <a:lnTo>
                      <a:pt x="40" y="40"/>
                    </a:lnTo>
                    <a:lnTo>
                      <a:pt x="39" y="38"/>
                    </a:lnTo>
                    <a:lnTo>
                      <a:pt x="35" y="36"/>
                    </a:lnTo>
                    <a:lnTo>
                      <a:pt x="34" y="34"/>
                    </a:lnTo>
                    <a:lnTo>
                      <a:pt x="33" y="33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5" y="25"/>
                    </a:lnTo>
                    <a:lnTo>
                      <a:pt x="24" y="23"/>
                    </a:lnTo>
                    <a:lnTo>
                      <a:pt x="21" y="21"/>
                    </a:lnTo>
                    <a:lnTo>
                      <a:pt x="20" y="19"/>
                    </a:lnTo>
                    <a:lnTo>
                      <a:pt x="18" y="16"/>
                    </a:lnTo>
                    <a:lnTo>
                      <a:pt x="16" y="15"/>
                    </a:lnTo>
                    <a:lnTo>
                      <a:pt x="12" y="11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3" name="Freeform 322"/>
              <p:cNvSpPr>
                <a:spLocks noChangeAspect="1"/>
              </p:cNvSpPr>
              <p:nvPr/>
            </p:nvSpPr>
            <p:spPr bwMode="auto">
              <a:xfrm>
                <a:off x="2028" y="502"/>
                <a:ext cx="28" cy="15"/>
              </a:xfrm>
              <a:custGeom>
                <a:avLst/>
                <a:gdLst>
                  <a:gd name="T0" fmla="*/ 0 w 113"/>
                  <a:gd name="T1" fmla="*/ 0 h 61"/>
                  <a:gd name="T2" fmla="*/ 0 w 113"/>
                  <a:gd name="T3" fmla="*/ 0 h 61"/>
                  <a:gd name="T4" fmla="*/ 0 w 113"/>
                  <a:gd name="T5" fmla="*/ 0 h 61"/>
                  <a:gd name="T6" fmla="*/ 0 w 113"/>
                  <a:gd name="T7" fmla="*/ 0 h 61"/>
                  <a:gd name="T8" fmla="*/ 0 w 113"/>
                  <a:gd name="T9" fmla="*/ 0 h 61"/>
                  <a:gd name="T10" fmla="*/ 0 w 113"/>
                  <a:gd name="T11" fmla="*/ 0 h 61"/>
                  <a:gd name="T12" fmla="*/ 0 w 113"/>
                  <a:gd name="T13" fmla="*/ 0 h 61"/>
                  <a:gd name="T14" fmla="*/ 0 w 113"/>
                  <a:gd name="T15" fmla="*/ 0 h 61"/>
                  <a:gd name="T16" fmla="*/ 0 w 113"/>
                  <a:gd name="T17" fmla="*/ 0 h 61"/>
                  <a:gd name="T18" fmla="*/ 0 w 113"/>
                  <a:gd name="T19" fmla="*/ 0 h 61"/>
                  <a:gd name="T20" fmla="*/ 0 w 113"/>
                  <a:gd name="T21" fmla="*/ 0 h 61"/>
                  <a:gd name="T22" fmla="*/ 0 w 113"/>
                  <a:gd name="T23" fmla="*/ 0 h 61"/>
                  <a:gd name="T24" fmla="*/ 0 w 113"/>
                  <a:gd name="T25" fmla="*/ 0 h 61"/>
                  <a:gd name="T26" fmla="*/ 0 w 113"/>
                  <a:gd name="T27" fmla="*/ 0 h 61"/>
                  <a:gd name="T28" fmla="*/ 0 w 113"/>
                  <a:gd name="T29" fmla="*/ 0 h 61"/>
                  <a:gd name="T30" fmla="*/ 0 w 113"/>
                  <a:gd name="T31" fmla="*/ 0 h 61"/>
                  <a:gd name="T32" fmla="*/ 0 w 113"/>
                  <a:gd name="T33" fmla="*/ 0 h 61"/>
                  <a:gd name="T34" fmla="*/ 0 w 113"/>
                  <a:gd name="T35" fmla="*/ 0 h 61"/>
                  <a:gd name="T36" fmla="*/ 0 w 113"/>
                  <a:gd name="T37" fmla="*/ 0 h 61"/>
                  <a:gd name="T38" fmla="*/ 0 w 113"/>
                  <a:gd name="T39" fmla="*/ 0 h 61"/>
                  <a:gd name="T40" fmla="*/ 0 w 113"/>
                  <a:gd name="T41" fmla="*/ 0 h 61"/>
                  <a:gd name="T42" fmla="*/ 0 w 113"/>
                  <a:gd name="T43" fmla="*/ 0 h 61"/>
                  <a:gd name="T44" fmla="*/ 0 w 113"/>
                  <a:gd name="T45" fmla="*/ 0 h 61"/>
                  <a:gd name="T46" fmla="*/ 0 w 113"/>
                  <a:gd name="T47" fmla="*/ 0 h 61"/>
                  <a:gd name="T48" fmla="*/ 0 w 113"/>
                  <a:gd name="T49" fmla="*/ 0 h 61"/>
                  <a:gd name="T50" fmla="*/ 0 w 113"/>
                  <a:gd name="T51" fmla="*/ 0 h 61"/>
                  <a:gd name="T52" fmla="*/ 0 w 113"/>
                  <a:gd name="T53" fmla="*/ 0 h 61"/>
                  <a:gd name="T54" fmla="*/ 0 w 113"/>
                  <a:gd name="T55" fmla="*/ 0 h 61"/>
                  <a:gd name="T56" fmla="*/ 0 w 113"/>
                  <a:gd name="T57" fmla="*/ 0 h 61"/>
                  <a:gd name="T58" fmla="*/ 0 w 113"/>
                  <a:gd name="T59" fmla="*/ 0 h 61"/>
                  <a:gd name="T60" fmla="*/ 0 w 113"/>
                  <a:gd name="T61" fmla="*/ 0 h 61"/>
                  <a:gd name="T62" fmla="*/ 0 w 113"/>
                  <a:gd name="T63" fmla="*/ 0 h 61"/>
                  <a:gd name="T64" fmla="*/ 0 w 113"/>
                  <a:gd name="T65" fmla="*/ 0 h 61"/>
                  <a:gd name="T66" fmla="*/ 0 w 113"/>
                  <a:gd name="T67" fmla="*/ 0 h 61"/>
                  <a:gd name="T68" fmla="*/ 0 w 113"/>
                  <a:gd name="T69" fmla="*/ 0 h 61"/>
                  <a:gd name="T70" fmla="*/ 0 w 113"/>
                  <a:gd name="T71" fmla="*/ 0 h 61"/>
                  <a:gd name="T72" fmla="*/ 0 w 113"/>
                  <a:gd name="T73" fmla="*/ 0 h 61"/>
                  <a:gd name="T74" fmla="*/ 0 w 113"/>
                  <a:gd name="T75" fmla="*/ 0 h 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3"/>
                  <a:gd name="T115" fmla="*/ 0 h 61"/>
                  <a:gd name="T116" fmla="*/ 113 w 113"/>
                  <a:gd name="T117" fmla="*/ 61 h 6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3" h="61">
                    <a:moveTo>
                      <a:pt x="10" y="31"/>
                    </a:moveTo>
                    <a:lnTo>
                      <a:pt x="13" y="27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2" y="18"/>
                    </a:lnTo>
                    <a:lnTo>
                      <a:pt x="24" y="17"/>
                    </a:lnTo>
                    <a:lnTo>
                      <a:pt x="27" y="15"/>
                    </a:lnTo>
                    <a:lnTo>
                      <a:pt x="32" y="13"/>
                    </a:lnTo>
                    <a:lnTo>
                      <a:pt x="34" y="12"/>
                    </a:lnTo>
                    <a:lnTo>
                      <a:pt x="38" y="11"/>
                    </a:lnTo>
                    <a:lnTo>
                      <a:pt x="43" y="8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4" y="6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73" y="1"/>
                    </a:lnTo>
                    <a:lnTo>
                      <a:pt x="76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1" y="1"/>
                    </a:lnTo>
                    <a:lnTo>
                      <a:pt x="113" y="2"/>
                    </a:lnTo>
                    <a:lnTo>
                      <a:pt x="111" y="2"/>
                    </a:lnTo>
                    <a:lnTo>
                      <a:pt x="107" y="2"/>
                    </a:lnTo>
                    <a:lnTo>
                      <a:pt x="106" y="2"/>
                    </a:lnTo>
                    <a:lnTo>
                      <a:pt x="103" y="2"/>
                    </a:lnTo>
                    <a:lnTo>
                      <a:pt x="101" y="3"/>
                    </a:lnTo>
                    <a:lnTo>
                      <a:pt x="98" y="5"/>
                    </a:lnTo>
                    <a:lnTo>
                      <a:pt x="96" y="5"/>
                    </a:lnTo>
                    <a:lnTo>
                      <a:pt x="93" y="5"/>
                    </a:lnTo>
                    <a:lnTo>
                      <a:pt x="90" y="5"/>
                    </a:lnTo>
                    <a:lnTo>
                      <a:pt x="87" y="6"/>
                    </a:lnTo>
                    <a:lnTo>
                      <a:pt x="83" y="6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4" y="8"/>
                    </a:lnTo>
                    <a:lnTo>
                      <a:pt x="69" y="8"/>
                    </a:lnTo>
                    <a:lnTo>
                      <a:pt x="67" y="10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50" y="13"/>
                    </a:lnTo>
                    <a:lnTo>
                      <a:pt x="48" y="15"/>
                    </a:lnTo>
                    <a:lnTo>
                      <a:pt x="44" y="15"/>
                    </a:lnTo>
                    <a:lnTo>
                      <a:pt x="42" y="16"/>
                    </a:lnTo>
                    <a:lnTo>
                      <a:pt x="39" y="16"/>
                    </a:lnTo>
                    <a:lnTo>
                      <a:pt x="37" y="17"/>
                    </a:lnTo>
                    <a:lnTo>
                      <a:pt x="34" y="20"/>
                    </a:lnTo>
                    <a:lnTo>
                      <a:pt x="32" y="21"/>
                    </a:lnTo>
                    <a:lnTo>
                      <a:pt x="29" y="24"/>
                    </a:lnTo>
                    <a:lnTo>
                      <a:pt x="27" y="25"/>
                    </a:lnTo>
                    <a:lnTo>
                      <a:pt x="24" y="29"/>
                    </a:lnTo>
                    <a:lnTo>
                      <a:pt x="22" y="31"/>
                    </a:lnTo>
                    <a:lnTo>
                      <a:pt x="19" y="34"/>
                    </a:lnTo>
                    <a:lnTo>
                      <a:pt x="17" y="37"/>
                    </a:lnTo>
                    <a:lnTo>
                      <a:pt x="14" y="41"/>
                    </a:lnTo>
                    <a:lnTo>
                      <a:pt x="11" y="44"/>
                    </a:lnTo>
                    <a:lnTo>
                      <a:pt x="0" y="6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4" name="Freeform 323"/>
              <p:cNvSpPr>
                <a:spLocks noChangeAspect="1"/>
              </p:cNvSpPr>
              <p:nvPr/>
            </p:nvSpPr>
            <p:spPr bwMode="auto">
              <a:xfrm>
                <a:off x="2077" y="567"/>
                <a:ext cx="23" cy="17"/>
              </a:xfrm>
              <a:custGeom>
                <a:avLst/>
                <a:gdLst>
                  <a:gd name="T0" fmla="*/ 0 w 92"/>
                  <a:gd name="T1" fmla="*/ 0 h 69"/>
                  <a:gd name="T2" fmla="*/ 0 w 92"/>
                  <a:gd name="T3" fmla="*/ 0 h 69"/>
                  <a:gd name="T4" fmla="*/ 0 w 92"/>
                  <a:gd name="T5" fmla="*/ 0 h 69"/>
                  <a:gd name="T6" fmla="*/ 0 w 92"/>
                  <a:gd name="T7" fmla="*/ 0 h 69"/>
                  <a:gd name="T8" fmla="*/ 0 w 92"/>
                  <a:gd name="T9" fmla="*/ 0 h 69"/>
                  <a:gd name="T10" fmla="*/ 0 w 92"/>
                  <a:gd name="T11" fmla="*/ 0 h 69"/>
                  <a:gd name="T12" fmla="*/ 0 w 92"/>
                  <a:gd name="T13" fmla="*/ 0 h 69"/>
                  <a:gd name="T14" fmla="*/ 0 w 92"/>
                  <a:gd name="T15" fmla="*/ 0 h 69"/>
                  <a:gd name="T16" fmla="*/ 0 w 92"/>
                  <a:gd name="T17" fmla="*/ 0 h 69"/>
                  <a:gd name="T18" fmla="*/ 0 w 92"/>
                  <a:gd name="T19" fmla="*/ 0 h 69"/>
                  <a:gd name="T20" fmla="*/ 0 w 92"/>
                  <a:gd name="T21" fmla="*/ 0 h 69"/>
                  <a:gd name="T22" fmla="*/ 0 w 92"/>
                  <a:gd name="T23" fmla="*/ 0 h 69"/>
                  <a:gd name="T24" fmla="*/ 0 w 92"/>
                  <a:gd name="T25" fmla="*/ 0 h 69"/>
                  <a:gd name="T26" fmla="*/ 0 w 92"/>
                  <a:gd name="T27" fmla="*/ 0 h 69"/>
                  <a:gd name="T28" fmla="*/ 0 w 92"/>
                  <a:gd name="T29" fmla="*/ 0 h 69"/>
                  <a:gd name="T30" fmla="*/ 0 w 92"/>
                  <a:gd name="T31" fmla="*/ 0 h 69"/>
                  <a:gd name="T32" fmla="*/ 0 w 92"/>
                  <a:gd name="T33" fmla="*/ 0 h 69"/>
                  <a:gd name="T34" fmla="*/ 0 w 92"/>
                  <a:gd name="T35" fmla="*/ 0 h 69"/>
                  <a:gd name="T36" fmla="*/ 0 w 92"/>
                  <a:gd name="T37" fmla="*/ 0 h 69"/>
                  <a:gd name="T38" fmla="*/ 0 w 92"/>
                  <a:gd name="T39" fmla="*/ 0 h 69"/>
                  <a:gd name="T40" fmla="*/ 0 w 92"/>
                  <a:gd name="T41" fmla="*/ 0 h 69"/>
                  <a:gd name="T42" fmla="*/ 0 w 92"/>
                  <a:gd name="T43" fmla="*/ 0 h 69"/>
                  <a:gd name="T44" fmla="*/ 0 w 92"/>
                  <a:gd name="T45" fmla="*/ 0 h 69"/>
                  <a:gd name="T46" fmla="*/ 0 w 92"/>
                  <a:gd name="T47" fmla="*/ 0 h 69"/>
                  <a:gd name="T48" fmla="*/ 0 w 92"/>
                  <a:gd name="T49" fmla="*/ 0 h 69"/>
                  <a:gd name="T50" fmla="*/ 0 w 92"/>
                  <a:gd name="T51" fmla="*/ 0 h 69"/>
                  <a:gd name="T52" fmla="*/ 0 w 92"/>
                  <a:gd name="T53" fmla="*/ 0 h 69"/>
                  <a:gd name="T54" fmla="*/ 0 w 92"/>
                  <a:gd name="T55" fmla="*/ 0 h 69"/>
                  <a:gd name="T56" fmla="*/ 0 w 92"/>
                  <a:gd name="T57" fmla="*/ 0 h 69"/>
                  <a:gd name="T58" fmla="*/ 0 w 92"/>
                  <a:gd name="T59" fmla="*/ 0 h 69"/>
                  <a:gd name="T60" fmla="*/ 0 w 92"/>
                  <a:gd name="T61" fmla="*/ 0 h 69"/>
                  <a:gd name="T62" fmla="*/ 0 w 92"/>
                  <a:gd name="T63" fmla="*/ 0 h 69"/>
                  <a:gd name="T64" fmla="*/ 0 w 92"/>
                  <a:gd name="T65" fmla="*/ 0 h 69"/>
                  <a:gd name="T66" fmla="*/ 0 w 92"/>
                  <a:gd name="T67" fmla="*/ 0 h 69"/>
                  <a:gd name="T68" fmla="*/ 0 w 92"/>
                  <a:gd name="T69" fmla="*/ 0 h 69"/>
                  <a:gd name="T70" fmla="*/ 0 w 92"/>
                  <a:gd name="T71" fmla="*/ 0 h 69"/>
                  <a:gd name="T72" fmla="*/ 0 w 92"/>
                  <a:gd name="T73" fmla="*/ 0 h 69"/>
                  <a:gd name="T74" fmla="*/ 0 w 92"/>
                  <a:gd name="T75" fmla="*/ 0 h 69"/>
                  <a:gd name="T76" fmla="*/ 0 w 92"/>
                  <a:gd name="T77" fmla="*/ 0 h 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2"/>
                  <a:gd name="T118" fmla="*/ 0 h 69"/>
                  <a:gd name="T119" fmla="*/ 92 w 92"/>
                  <a:gd name="T120" fmla="*/ 69 h 6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2" h="69">
                    <a:moveTo>
                      <a:pt x="92" y="0"/>
                    </a:moveTo>
                    <a:lnTo>
                      <a:pt x="91" y="2"/>
                    </a:lnTo>
                    <a:lnTo>
                      <a:pt x="88" y="7"/>
                    </a:lnTo>
                    <a:lnTo>
                      <a:pt x="87" y="9"/>
                    </a:lnTo>
                    <a:lnTo>
                      <a:pt x="86" y="10"/>
                    </a:lnTo>
                    <a:lnTo>
                      <a:pt x="84" y="14"/>
                    </a:lnTo>
                    <a:lnTo>
                      <a:pt x="83" y="15"/>
                    </a:lnTo>
                    <a:lnTo>
                      <a:pt x="81" y="17"/>
                    </a:lnTo>
                    <a:lnTo>
                      <a:pt x="79" y="20"/>
                    </a:lnTo>
                    <a:lnTo>
                      <a:pt x="77" y="21"/>
                    </a:lnTo>
                    <a:lnTo>
                      <a:pt x="77" y="24"/>
                    </a:lnTo>
                    <a:lnTo>
                      <a:pt x="76" y="26"/>
                    </a:lnTo>
                    <a:lnTo>
                      <a:pt x="73" y="29"/>
                    </a:lnTo>
                    <a:lnTo>
                      <a:pt x="72" y="31"/>
                    </a:lnTo>
                    <a:lnTo>
                      <a:pt x="69" y="32"/>
                    </a:lnTo>
                    <a:lnTo>
                      <a:pt x="66" y="36"/>
                    </a:lnTo>
                    <a:lnTo>
                      <a:pt x="62" y="41"/>
                    </a:lnTo>
                    <a:lnTo>
                      <a:pt x="59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50" y="54"/>
                    </a:lnTo>
                    <a:lnTo>
                      <a:pt x="47" y="55"/>
                    </a:lnTo>
                    <a:lnTo>
                      <a:pt x="45" y="58"/>
                    </a:lnTo>
                    <a:lnTo>
                      <a:pt x="43" y="59"/>
                    </a:lnTo>
                    <a:lnTo>
                      <a:pt x="42" y="60"/>
                    </a:lnTo>
                    <a:lnTo>
                      <a:pt x="38" y="61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29" y="64"/>
                    </a:lnTo>
                    <a:lnTo>
                      <a:pt x="28" y="64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19" y="66"/>
                    </a:lnTo>
                    <a:lnTo>
                      <a:pt x="18" y="68"/>
                    </a:lnTo>
                    <a:lnTo>
                      <a:pt x="14" y="68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9"/>
                    </a:lnTo>
                    <a:lnTo>
                      <a:pt x="3" y="69"/>
                    </a:lnTo>
                    <a:lnTo>
                      <a:pt x="0" y="69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0" y="64"/>
                    </a:lnTo>
                    <a:lnTo>
                      <a:pt x="14" y="63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1" y="59"/>
                    </a:lnTo>
                    <a:lnTo>
                      <a:pt x="23" y="59"/>
                    </a:lnTo>
                    <a:lnTo>
                      <a:pt x="25" y="58"/>
                    </a:lnTo>
                    <a:lnTo>
                      <a:pt x="29" y="55"/>
                    </a:lnTo>
                    <a:lnTo>
                      <a:pt x="33" y="54"/>
                    </a:lnTo>
                    <a:lnTo>
                      <a:pt x="37" y="51"/>
                    </a:lnTo>
                    <a:lnTo>
                      <a:pt x="40" y="50"/>
                    </a:lnTo>
                    <a:lnTo>
                      <a:pt x="43" y="48"/>
                    </a:lnTo>
                    <a:lnTo>
                      <a:pt x="47" y="46"/>
                    </a:lnTo>
                    <a:lnTo>
                      <a:pt x="49" y="44"/>
                    </a:lnTo>
                    <a:lnTo>
                      <a:pt x="50" y="44"/>
                    </a:lnTo>
                    <a:lnTo>
                      <a:pt x="52" y="41"/>
                    </a:lnTo>
                    <a:lnTo>
                      <a:pt x="54" y="39"/>
                    </a:lnTo>
                    <a:lnTo>
                      <a:pt x="57" y="35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5"/>
                    </a:lnTo>
                    <a:lnTo>
                      <a:pt x="69" y="21"/>
                    </a:lnTo>
                    <a:lnTo>
                      <a:pt x="74" y="19"/>
                    </a:lnTo>
                    <a:lnTo>
                      <a:pt x="77" y="14"/>
                    </a:lnTo>
                    <a:lnTo>
                      <a:pt x="79" y="11"/>
                    </a:lnTo>
                    <a:lnTo>
                      <a:pt x="83" y="7"/>
                    </a:lnTo>
                    <a:lnTo>
                      <a:pt x="86" y="5"/>
                    </a:lnTo>
                    <a:lnTo>
                      <a:pt x="88" y="2"/>
                    </a:lnTo>
                    <a:lnTo>
                      <a:pt x="91" y="1"/>
                    </a:lnTo>
                    <a:lnTo>
                      <a:pt x="91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5" name="Freeform 324"/>
              <p:cNvSpPr>
                <a:spLocks noChangeAspect="1"/>
              </p:cNvSpPr>
              <p:nvPr/>
            </p:nvSpPr>
            <p:spPr bwMode="auto">
              <a:xfrm>
                <a:off x="2039" y="526"/>
                <a:ext cx="30" cy="11"/>
              </a:xfrm>
              <a:custGeom>
                <a:avLst/>
                <a:gdLst>
                  <a:gd name="T0" fmla="*/ 0 w 120"/>
                  <a:gd name="T1" fmla="*/ 0 h 47"/>
                  <a:gd name="T2" fmla="*/ 0 w 120"/>
                  <a:gd name="T3" fmla="*/ 0 h 47"/>
                  <a:gd name="T4" fmla="*/ 0 w 120"/>
                  <a:gd name="T5" fmla="*/ 0 h 47"/>
                  <a:gd name="T6" fmla="*/ 0 w 120"/>
                  <a:gd name="T7" fmla="*/ 0 h 47"/>
                  <a:gd name="T8" fmla="*/ 0 w 120"/>
                  <a:gd name="T9" fmla="*/ 0 h 47"/>
                  <a:gd name="T10" fmla="*/ 0 w 120"/>
                  <a:gd name="T11" fmla="*/ 0 h 47"/>
                  <a:gd name="T12" fmla="*/ 0 w 120"/>
                  <a:gd name="T13" fmla="*/ 0 h 47"/>
                  <a:gd name="T14" fmla="*/ 0 w 120"/>
                  <a:gd name="T15" fmla="*/ 0 h 47"/>
                  <a:gd name="T16" fmla="*/ 0 w 120"/>
                  <a:gd name="T17" fmla="*/ 0 h 47"/>
                  <a:gd name="T18" fmla="*/ 0 w 120"/>
                  <a:gd name="T19" fmla="*/ 0 h 47"/>
                  <a:gd name="T20" fmla="*/ 0 w 120"/>
                  <a:gd name="T21" fmla="*/ 0 h 47"/>
                  <a:gd name="T22" fmla="*/ 0 w 120"/>
                  <a:gd name="T23" fmla="*/ 0 h 47"/>
                  <a:gd name="T24" fmla="*/ 0 w 120"/>
                  <a:gd name="T25" fmla="*/ 0 h 47"/>
                  <a:gd name="T26" fmla="*/ 0 w 120"/>
                  <a:gd name="T27" fmla="*/ 0 h 47"/>
                  <a:gd name="T28" fmla="*/ 0 w 120"/>
                  <a:gd name="T29" fmla="*/ 0 h 47"/>
                  <a:gd name="T30" fmla="*/ 0 w 120"/>
                  <a:gd name="T31" fmla="*/ 0 h 47"/>
                  <a:gd name="T32" fmla="*/ 0 w 120"/>
                  <a:gd name="T33" fmla="*/ 0 h 47"/>
                  <a:gd name="T34" fmla="*/ 0 w 120"/>
                  <a:gd name="T35" fmla="*/ 0 h 47"/>
                  <a:gd name="T36" fmla="*/ 0 w 120"/>
                  <a:gd name="T37" fmla="*/ 0 h 47"/>
                  <a:gd name="T38" fmla="*/ 0 w 120"/>
                  <a:gd name="T39" fmla="*/ 0 h 47"/>
                  <a:gd name="T40" fmla="*/ 0 w 120"/>
                  <a:gd name="T41" fmla="*/ 0 h 47"/>
                  <a:gd name="T42" fmla="*/ 0 w 120"/>
                  <a:gd name="T43" fmla="*/ 0 h 47"/>
                  <a:gd name="T44" fmla="*/ 0 w 120"/>
                  <a:gd name="T45" fmla="*/ 0 h 47"/>
                  <a:gd name="T46" fmla="*/ 0 w 120"/>
                  <a:gd name="T47" fmla="*/ 0 h 47"/>
                  <a:gd name="T48" fmla="*/ 0 w 120"/>
                  <a:gd name="T49" fmla="*/ 0 h 47"/>
                  <a:gd name="T50" fmla="*/ 0 w 120"/>
                  <a:gd name="T51" fmla="*/ 0 h 47"/>
                  <a:gd name="T52" fmla="*/ 0 w 120"/>
                  <a:gd name="T53" fmla="*/ 0 h 47"/>
                  <a:gd name="T54" fmla="*/ 0 w 120"/>
                  <a:gd name="T55" fmla="*/ 0 h 47"/>
                  <a:gd name="T56" fmla="*/ 0 w 120"/>
                  <a:gd name="T57" fmla="*/ 0 h 47"/>
                  <a:gd name="T58" fmla="*/ 0 w 120"/>
                  <a:gd name="T59" fmla="*/ 0 h 47"/>
                  <a:gd name="T60" fmla="*/ 0 w 120"/>
                  <a:gd name="T61" fmla="*/ 0 h 47"/>
                  <a:gd name="T62" fmla="*/ 0 w 120"/>
                  <a:gd name="T63" fmla="*/ 0 h 47"/>
                  <a:gd name="T64" fmla="*/ 0 w 120"/>
                  <a:gd name="T65" fmla="*/ 0 h 47"/>
                  <a:gd name="T66" fmla="*/ 0 w 120"/>
                  <a:gd name="T67" fmla="*/ 0 h 47"/>
                  <a:gd name="T68" fmla="*/ 0 w 120"/>
                  <a:gd name="T69" fmla="*/ 0 h 47"/>
                  <a:gd name="T70" fmla="*/ 0 w 120"/>
                  <a:gd name="T71" fmla="*/ 0 h 47"/>
                  <a:gd name="T72" fmla="*/ 0 w 120"/>
                  <a:gd name="T73" fmla="*/ 0 h 47"/>
                  <a:gd name="T74" fmla="*/ 0 w 120"/>
                  <a:gd name="T75" fmla="*/ 0 h 47"/>
                  <a:gd name="T76" fmla="*/ 0 w 120"/>
                  <a:gd name="T77" fmla="*/ 0 h 47"/>
                  <a:gd name="T78" fmla="*/ 0 w 120"/>
                  <a:gd name="T79" fmla="*/ 0 h 47"/>
                  <a:gd name="T80" fmla="*/ 0 w 120"/>
                  <a:gd name="T81" fmla="*/ 0 h 47"/>
                  <a:gd name="T82" fmla="*/ 0 w 120"/>
                  <a:gd name="T83" fmla="*/ 0 h 47"/>
                  <a:gd name="T84" fmla="*/ 0 w 120"/>
                  <a:gd name="T85" fmla="*/ 0 h 47"/>
                  <a:gd name="T86" fmla="*/ 0 w 120"/>
                  <a:gd name="T87" fmla="*/ 0 h 47"/>
                  <a:gd name="T88" fmla="*/ 0 w 120"/>
                  <a:gd name="T89" fmla="*/ 0 h 47"/>
                  <a:gd name="T90" fmla="*/ 0 w 120"/>
                  <a:gd name="T91" fmla="*/ 0 h 47"/>
                  <a:gd name="T92" fmla="*/ 0 w 120"/>
                  <a:gd name="T93" fmla="*/ 0 h 47"/>
                  <a:gd name="T94" fmla="*/ 0 w 120"/>
                  <a:gd name="T95" fmla="*/ 0 h 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0"/>
                  <a:gd name="T145" fmla="*/ 0 h 47"/>
                  <a:gd name="T146" fmla="*/ 120 w 120"/>
                  <a:gd name="T147" fmla="*/ 47 h 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0" h="47">
                    <a:moveTo>
                      <a:pt x="10" y="13"/>
                    </a:moveTo>
                    <a:lnTo>
                      <a:pt x="13" y="10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5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7" y="4"/>
                    </a:lnTo>
                    <a:lnTo>
                      <a:pt x="70" y="5"/>
                    </a:lnTo>
                    <a:lnTo>
                      <a:pt x="74" y="5"/>
                    </a:lnTo>
                    <a:lnTo>
                      <a:pt x="78" y="6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8" y="10"/>
                    </a:lnTo>
                    <a:lnTo>
                      <a:pt x="92" y="13"/>
                    </a:lnTo>
                    <a:lnTo>
                      <a:pt x="94" y="15"/>
                    </a:lnTo>
                    <a:lnTo>
                      <a:pt x="98" y="18"/>
                    </a:lnTo>
                    <a:lnTo>
                      <a:pt x="101" y="22"/>
                    </a:lnTo>
                    <a:lnTo>
                      <a:pt x="103" y="25"/>
                    </a:lnTo>
                    <a:lnTo>
                      <a:pt x="107" y="29"/>
                    </a:lnTo>
                    <a:lnTo>
                      <a:pt x="110" y="33"/>
                    </a:lnTo>
                    <a:lnTo>
                      <a:pt x="111" y="35"/>
                    </a:lnTo>
                    <a:lnTo>
                      <a:pt x="113" y="39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5"/>
                    </a:lnTo>
                    <a:lnTo>
                      <a:pt x="118" y="47"/>
                    </a:lnTo>
                    <a:lnTo>
                      <a:pt x="120" y="47"/>
                    </a:lnTo>
                    <a:lnTo>
                      <a:pt x="118" y="47"/>
                    </a:lnTo>
                    <a:lnTo>
                      <a:pt x="117" y="47"/>
                    </a:lnTo>
                    <a:lnTo>
                      <a:pt x="115" y="44"/>
                    </a:lnTo>
                    <a:lnTo>
                      <a:pt x="112" y="42"/>
                    </a:lnTo>
                    <a:lnTo>
                      <a:pt x="110" y="40"/>
                    </a:lnTo>
                    <a:lnTo>
                      <a:pt x="108" y="39"/>
                    </a:lnTo>
                    <a:lnTo>
                      <a:pt x="106" y="38"/>
                    </a:lnTo>
                    <a:lnTo>
                      <a:pt x="103" y="37"/>
                    </a:lnTo>
                    <a:lnTo>
                      <a:pt x="102" y="35"/>
                    </a:lnTo>
                    <a:lnTo>
                      <a:pt x="99" y="34"/>
                    </a:lnTo>
                    <a:lnTo>
                      <a:pt x="97" y="33"/>
                    </a:lnTo>
                    <a:lnTo>
                      <a:pt x="94" y="32"/>
                    </a:lnTo>
                    <a:lnTo>
                      <a:pt x="92" y="29"/>
                    </a:lnTo>
                    <a:lnTo>
                      <a:pt x="89" y="28"/>
                    </a:lnTo>
                    <a:lnTo>
                      <a:pt x="87" y="27"/>
                    </a:lnTo>
                    <a:lnTo>
                      <a:pt x="83" y="25"/>
                    </a:lnTo>
                    <a:lnTo>
                      <a:pt x="81" y="23"/>
                    </a:lnTo>
                    <a:lnTo>
                      <a:pt x="78" y="23"/>
                    </a:lnTo>
                    <a:lnTo>
                      <a:pt x="76" y="22"/>
                    </a:lnTo>
                    <a:lnTo>
                      <a:pt x="73" y="19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0" y="15"/>
                    </a:lnTo>
                    <a:lnTo>
                      <a:pt x="58" y="15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0" y="15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4" y="15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1" y="19"/>
                    </a:lnTo>
                    <a:lnTo>
                      <a:pt x="9" y="22"/>
                    </a:lnTo>
                    <a:lnTo>
                      <a:pt x="6" y="22"/>
                    </a:lnTo>
                    <a:lnTo>
                      <a:pt x="4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6" name="Freeform 325"/>
              <p:cNvSpPr>
                <a:spLocks noChangeAspect="1"/>
              </p:cNvSpPr>
              <p:nvPr/>
            </p:nvSpPr>
            <p:spPr bwMode="auto">
              <a:xfrm>
                <a:off x="2038" y="534"/>
                <a:ext cx="26" cy="9"/>
              </a:xfrm>
              <a:custGeom>
                <a:avLst/>
                <a:gdLst>
                  <a:gd name="T0" fmla="*/ 0 w 105"/>
                  <a:gd name="T1" fmla="*/ 0 h 39"/>
                  <a:gd name="T2" fmla="*/ 0 w 105"/>
                  <a:gd name="T3" fmla="*/ 0 h 39"/>
                  <a:gd name="T4" fmla="*/ 0 w 105"/>
                  <a:gd name="T5" fmla="*/ 0 h 39"/>
                  <a:gd name="T6" fmla="*/ 0 w 105"/>
                  <a:gd name="T7" fmla="*/ 0 h 39"/>
                  <a:gd name="T8" fmla="*/ 0 w 105"/>
                  <a:gd name="T9" fmla="*/ 0 h 39"/>
                  <a:gd name="T10" fmla="*/ 0 w 105"/>
                  <a:gd name="T11" fmla="*/ 0 h 39"/>
                  <a:gd name="T12" fmla="*/ 0 w 105"/>
                  <a:gd name="T13" fmla="*/ 0 h 39"/>
                  <a:gd name="T14" fmla="*/ 0 w 105"/>
                  <a:gd name="T15" fmla="*/ 0 h 39"/>
                  <a:gd name="T16" fmla="*/ 0 w 105"/>
                  <a:gd name="T17" fmla="*/ 0 h 39"/>
                  <a:gd name="T18" fmla="*/ 0 w 105"/>
                  <a:gd name="T19" fmla="*/ 0 h 39"/>
                  <a:gd name="T20" fmla="*/ 0 w 105"/>
                  <a:gd name="T21" fmla="*/ 0 h 39"/>
                  <a:gd name="T22" fmla="*/ 0 w 105"/>
                  <a:gd name="T23" fmla="*/ 0 h 39"/>
                  <a:gd name="T24" fmla="*/ 0 w 105"/>
                  <a:gd name="T25" fmla="*/ 0 h 39"/>
                  <a:gd name="T26" fmla="*/ 0 w 105"/>
                  <a:gd name="T27" fmla="*/ 0 h 39"/>
                  <a:gd name="T28" fmla="*/ 0 w 105"/>
                  <a:gd name="T29" fmla="*/ 0 h 39"/>
                  <a:gd name="T30" fmla="*/ 0 w 105"/>
                  <a:gd name="T31" fmla="*/ 0 h 39"/>
                  <a:gd name="T32" fmla="*/ 0 w 105"/>
                  <a:gd name="T33" fmla="*/ 0 h 39"/>
                  <a:gd name="T34" fmla="*/ 0 w 105"/>
                  <a:gd name="T35" fmla="*/ 0 h 39"/>
                  <a:gd name="T36" fmla="*/ 0 w 105"/>
                  <a:gd name="T37" fmla="*/ 0 h 39"/>
                  <a:gd name="T38" fmla="*/ 0 w 105"/>
                  <a:gd name="T39" fmla="*/ 0 h 39"/>
                  <a:gd name="T40" fmla="*/ 0 w 105"/>
                  <a:gd name="T41" fmla="*/ 0 h 39"/>
                  <a:gd name="T42" fmla="*/ 0 w 105"/>
                  <a:gd name="T43" fmla="*/ 0 h 39"/>
                  <a:gd name="T44" fmla="*/ 0 w 105"/>
                  <a:gd name="T45" fmla="*/ 0 h 39"/>
                  <a:gd name="T46" fmla="*/ 0 w 105"/>
                  <a:gd name="T47" fmla="*/ 0 h 39"/>
                  <a:gd name="T48" fmla="*/ 0 w 105"/>
                  <a:gd name="T49" fmla="*/ 0 h 39"/>
                  <a:gd name="T50" fmla="*/ 0 w 105"/>
                  <a:gd name="T51" fmla="*/ 0 h 39"/>
                  <a:gd name="T52" fmla="*/ 0 w 105"/>
                  <a:gd name="T53" fmla="*/ 0 h 39"/>
                  <a:gd name="T54" fmla="*/ 0 w 105"/>
                  <a:gd name="T55" fmla="*/ 0 h 39"/>
                  <a:gd name="T56" fmla="*/ 0 w 105"/>
                  <a:gd name="T57" fmla="*/ 0 h 39"/>
                  <a:gd name="T58" fmla="*/ 0 w 105"/>
                  <a:gd name="T59" fmla="*/ 0 h 39"/>
                  <a:gd name="T60" fmla="*/ 0 w 105"/>
                  <a:gd name="T61" fmla="*/ 0 h 39"/>
                  <a:gd name="T62" fmla="*/ 0 w 105"/>
                  <a:gd name="T63" fmla="*/ 0 h 39"/>
                  <a:gd name="T64" fmla="*/ 0 w 105"/>
                  <a:gd name="T65" fmla="*/ 0 h 39"/>
                  <a:gd name="T66" fmla="*/ 0 w 105"/>
                  <a:gd name="T67" fmla="*/ 0 h 39"/>
                  <a:gd name="T68" fmla="*/ 0 w 105"/>
                  <a:gd name="T69" fmla="*/ 0 h 39"/>
                  <a:gd name="T70" fmla="*/ 0 w 105"/>
                  <a:gd name="T71" fmla="*/ 0 h 39"/>
                  <a:gd name="T72" fmla="*/ 0 w 105"/>
                  <a:gd name="T73" fmla="*/ 0 h 39"/>
                  <a:gd name="T74" fmla="*/ 0 w 105"/>
                  <a:gd name="T75" fmla="*/ 0 h 39"/>
                  <a:gd name="T76" fmla="*/ 0 w 105"/>
                  <a:gd name="T77" fmla="*/ 0 h 39"/>
                  <a:gd name="T78" fmla="*/ 0 w 105"/>
                  <a:gd name="T79" fmla="*/ 0 h 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5"/>
                  <a:gd name="T121" fmla="*/ 0 h 39"/>
                  <a:gd name="T122" fmla="*/ 105 w 105"/>
                  <a:gd name="T123" fmla="*/ 39 h 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5" h="39">
                    <a:moveTo>
                      <a:pt x="5" y="26"/>
                    </a:moveTo>
                    <a:lnTo>
                      <a:pt x="7" y="24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4" y="11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5" y="1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5" y="5"/>
                    </a:lnTo>
                    <a:lnTo>
                      <a:pt x="88" y="6"/>
                    </a:lnTo>
                    <a:lnTo>
                      <a:pt x="92" y="9"/>
                    </a:lnTo>
                    <a:lnTo>
                      <a:pt x="94" y="9"/>
                    </a:lnTo>
                    <a:lnTo>
                      <a:pt x="98" y="10"/>
                    </a:lnTo>
                    <a:lnTo>
                      <a:pt x="99" y="12"/>
                    </a:lnTo>
                    <a:lnTo>
                      <a:pt x="103" y="14"/>
                    </a:lnTo>
                    <a:lnTo>
                      <a:pt x="105" y="14"/>
                    </a:lnTo>
                    <a:lnTo>
                      <a:pt x="103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79" y="14"/>
                    </a:lnTo>
                    <a:lnTo>
                      <a:pt x="75" y="14"/>
                    </a:lnTo>
                    <a:lnTo>
                      <a:pt x="74" y="14"/>
                    </a:lnTo>
                    <a:lnTo>
                      <a:pt x="71" y="14"/>
                    </a:lnTo>
                    <a:lnTo>
                      <a:pt x="69" y="14"/>
                    </a:lnTo>
                    <a:lnTo>
                      <a:pt x="68" y="14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1" y="14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51" y="14"/>
                    </a:lnTo>
                    <a:lnTo>
                      <a:pt x="49" y="14"/>
                    </a:lnTo>
                    <a:lnTo>
                      <a:pt x="46" y="14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4" y="20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19" y="27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2" y="31"/>
                    </a:lnTo>
                    <a:lnTo>
                      <a:pt x="0" y="39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7" name="Freeform 326"/>
              <p:cNvSpPr>
                <a:spLocks noChangeAspect="1"/>
              </p:cNvSpPr>
              <p:nvPr/>
            </p:nvSpPr>
            <p:spPr bwMode="auto">
              <a:xfrm>
                <a:off x="2156" y="609"/>
                <a:ext cx="21" cy="15"/>
              </a:xfrm>
              <a:custGeom>
                <a:avLst/>
                <a:gdLst>
                  <a:gd name="T0" fmla="*/ 0 w 83"/>
                  <a:gd name="T1" fmla="*/ 0 h 59"/>
                  <a:gd name="T2" fmla="*/ 0 w 83"/>
                  <a:gd name="T3" fmla="*/ 0 h 59"/>
                  <a:gd name="T4" fmla="*/ 0 w 83"/>
                  <a:gd name="T5" fmla="*/ 0 h 59"/>
                  <a:gd name="T6" fmla="*/ 0 w 83"/>
                  <a:gd name="T7" fmla="*/ 0 h 59"/>
                  <a:gd name="T8" fmla="*/ 0 w 83"/>
                  <a:gd name="T9" fmla="*/ 0 h 59"/>
                  <a:gd name="T10" fmla="*/ 0 w 83"/>
                  <a:gd name="T11" fmla="*/ 0 h 59"/>
                  <a:gd name="T12" fmla="*/ 0 w 83"/>
                  <a:gd name="T13" fmla="*/ 0 h 59"/>
                  <a:gd name="T14" fmla="*/ 0 w 83"/>
                  <a:gd name="T15" fmla="*/ 0 h 59"/>
                  <a:gd name="T16" fmla="*/ 0 w 83"/>
                  <a:gd name="T17" fmla="*/ 0 h 59"/>
                  <a:gd name="T18" fmla="*/ 0 w 83"/>
                  <a:gd name="T19" fmla="*/ 0 h 59"/>
                  <a:gd name="T20" fmla="*/ 0 w 83"/>
                  <a:gd name="T21" fmla="*/ 0 h 59"/>
                  <a:gd name="T22" fmla="*/ 0 w 83"/>
                  <a:gd name="T23" fmla="*/ 0 h 59"/>
                  <a:gd name="T24" fmla="*/ 0 w 83"/>
                  <a:gd name="T25" fmla="*/ 0 h 59"/>
                  <a:gd name="T26" fmla="*/ 0 w 83"/>
                  <a:gd name="T27" fmla="*/ 0 h 59"/>
                  <a:gd name="T28" fmla="*/ 0 w 83"/>
                  <a:gd name="T29" fmla="*/ 0 h 59"/>
                  <a:gd name="T30" fmla="*/ 0 w 83"/>
                  <a:gd name="T31" fmla="*/ 0 h 59"/>
                  <a:gd name="T32" fmla="*/ 0 w 83"/>
                  <a:gd name="T33" fmla="*/ 0 h 59"/>
                  <a:gd name="T34" fmla="*/ 0 w 83"/>
                  <a:gd name="T35" fmla="*/ 0 h 59"/>
                  <a:gd name="T36" fmla="*/ 0 w 83"/>
                  <a:gd name="T37" fmla="*/ 0 h 59"/>
                  <a:gd name="T38" fmla="*/ 0 w 83"/>
                  <a:gd name="T39" fmla="*/ 0 h 59"/>
                  <a:gd name="T40" fmla="*/ 0 w 83"/>
                  <a:gd name="T41" fmla="*/ 0 h 59"/>
                  <a:gd name="T42" fmla="*/ 0 w 83"/>
                  <a:gd name="T43" fmla="*/ 0 h 59"/>
                  <a:gd name="T44" fmla="*/ 0 w 83"/>
                  <a:gd name="T45" fmla="*/ 0 h 59"/>
                  <a:gd name="T46" fmla="*/ 0 w 83"/>
                  <a:gd name="T47" fmla="*/ 0 h 59"/>
                  <a:gd name="T48" fmla="*/ 0 w 83"/>
                  <a:gd name="T49" fmla="*/ 0 h 59"/>
                  <a:gd name="T50" fmla="*/ 0 w 83"/>
                  <a:gd name="T51" fmla="*/ 0 h 59"/>
                  <a:gd name="T52" fmla="*/ 0 w 83"/>
                  <a:gd name="T53" fmla="*/ 0 h 59"/>
                  <a:gd name="T54" fmla="*/ 0 w 83"/>
                  <a:gd name="T55" fmla="*/ 0 h 59"/>
                  <a:gd name="T56" fmla="*/ 0 w 83"/>
                  <a:gd name="T57" fmla="*/ 0 h 59"/>
                  <a:gd name="T58" fmla="*/ 0 w 83"/>
                  <a:gd name="T59" fmla="*/ 0 h 59"/>
                  <a:gd name="T60" fmla="*/ 0 w 83"/>
                  <a:gd name="T61" fmla="*/ 0 h 59"/>
                  <a:gd name="T62" fmla="*/ 0 w 83"/>
                  <a:gd name="T63" fmla="*/ 0 h 59"/>
                  <a:gd name="T64" fmla="*/ 0 w 83"/>
                  <a:gd name="T65" fmla="*/ 0 h 59"/>
                  <a:gd name="T66" fmla="*/ 0 w 83"/>
                  <a:gd name="T67" fmla="*/ 0 h 59"/>
                  <a:gd name="T68" fmla="*/ 0 w 83"/>
                  <a:gd name="T69" fmla="*/ 0 h 59"/>
                  <a:gd name="T70" fmla="*/ 0 w 83"/>
                  <a:gd name="T71" fmla="*/ 0 h 5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3"/>
                  <a:gd name="T109" fmla="*/ 0 h 59"/>
                  <a:gd name="T110" fmla="*/ 83 w 83"/>
                  <a:gd name="T111" fmla="*/ 59 h 5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3" h="59">
                    <a:moveTo>
                      <a:pt x="32" y="44"/>
                    </a:moveTo>
                    <a:lnTo>
                      <a:pt x="34" y="44"/>
                    </a:lnTo>
                    <a:lnTo>
                      <a:pt x="38" y="42"/>
                    </a:lnTo>
                    <a:lnTo>
                      <a:pt x="40" y="41"/>
                    </a:lnTo>
                    <a:lnTo>
                      <a:pt x="42" y="41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3" y="34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1" y="25"/>
                    </a:lnTo>
                    <a:lnTo>
                      <a:pt x="63" y="24"/>
                    </a:lnTo>
                    <a:lnTo>
                      <a:pt x="67" y="21"/>
                    </a:lnTo>
                    <a:lnTo>
                      <a:pt x="68" y="17"/>
                    </a:lnTo>
                    <a:lnTo>
                      <a:pt x="71" y="14"/>
                    </a:lnTo>
                    <a:lnTo>
                      <a:pt x="73" y="12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3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3" y="5"/>
                    </a:lnTo>
                    <a:lnTo>
                      <a:pt x="82" y="7"/>
                    </a:lnTo>
                    <a:lnTo>
                      <a:pt x="82" y="10"/>
                    </a:lnTo>
                    <a:lnTo>
                      <a:pt x="81" y="12"/>
                    </a:lnTo>
                    <a:lnTo>
                      <a:pt x="81" y="14"/>
                    </a:lnTo>
                    <a:lnTo>
                      <a:pt x="78" y="16"/>
                    </a:lnTo>
                    <a:lnTo>
                      <a:pt x="78" y="21"/>
                    </a:lnTo>
                    <a:lnTo>
                      <a:pt x="76" y="22"/>
                    </a:lnTo>
                    <a:lnTo>
                      <a:pt x="74" y="25"/>
                    </a:lnTo>
                    <a:lnTo>
                      <a:pt x="72" y="27"/>
                    </a:lnTo>
                    <a:lnTo>
                      <a:pt x="71" y="31"/>
                    </a:lnTo>
                    <a:lnTo>
                      <a:pt x="68" y="34"/>
                    </a:lnTo>
                    <a:lnTo>
                      <a:pt x="66" y="36"/>
                    </a:lnTo>
                    <a:lnTo>
                      <a:pt x="63" y="39"/>
                    </a:lnTo>
                    <a:lnTo>
                      <a:pt x="61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3" y="47"/>
                    </a:lnTo>
                    <a:lnTo>
                      <a:pt x="50" y="49"/>
                    </a:lnTo>
                    <a:lnTo>
                      <a:pt x="48" y="49"/>
                    </a:lnTo>
                    <a:lnTo>
                      <a:pt x="47" y="50"/>
                    </a:lnTo>
                    <a:lnTo>
                      <a:pt x="45" y="53"/>
                    </a:lnTo>
                    <a:lnTo>
                      <a:pt x="43" y="54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5" y="56"/>
                    </a:lnTo>
                    <a:lnTo>
                      <a:pt x="33" y="56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0" y="58"/>
                    </a:lnTo>
                    <a:lnTo>
                      <a:pt x="6" y="58"/>
                    </a:lnTo>
                    <a:lnTo>
                      <a:pt x="5" y="56"/>
                    </a:lnTo>
                    <a:lnTo>
                      <a:pt x="4" y="56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8" name="Freeform 327"/>
              <p:cNvSpPr>
                <a:spLocks noChangeAspect="1"/>
              </p:cNvSpPr>
              <p:nvPr/>
            </p:nvSpPr>
            <p:spPr bwMode="auto">
              <a:xfrm>
                <a:off x="2106" y="716"/>
                <a:ext cx="47" cy="15"/>
              </a:xfrm>
              <a:custGeom>
                <a:avLst/>
                <a:gdLst>
                  <a:gd name="T0" fmla="*/ 0 w 191"/>
                  <a:gd name="T1" fmla="*/ 0 h 61"/>
                  <a:gd name="T2" fmla="*/ 0 w 191"/>
                  <a:gd name="T3" fmla="*/ 0 h 61"/>
                  <a:gd name="T4" fmla="*/ 0 w 191"/>
                  <a:gd name="T5" fmla="*/ 0 h 61"/>
                  <a:gd name="T6" fmla="*/ 0 w 191"/>
                  <a:gd name="T7" fmla="*/ 0 h 61"/>
                  <a:gd name="T8" fmla="*/ 0 w 191"/>
                  <a:gd name="T9" fmla="*/ 0 h 61"/>
                  <a:gd name="T10" fmla="*/ 0 w 191"/>
                  <a:gd name="T11" fmla="*/ 0 h 61"/>
                  <a:gd name="T12" fmla="*/ 0 w 191"/>
                  <a:gd name="T13" fmla="*/ 0 h 61"/>
                  <a:gd name="T14" fmla="*/ 0 w 191"/>
                  <a:gd name="T15" fmla="*/ 0 h 61"/>
                  <a:gd name="T16" fmla="*/ 0 w 191"/>
                  <a:gd name="T17" fmla="*/ 0 h 61"/>
                  <a:gd name="T18" fmla="*/ 0 w 191"/>
                  <a:gd name="T19" fmla="*/ 0 h 61"/>
                  <a:gd name="T20" fmla="*/ 0 w 191"/>
                  <a:gd name="T21" fmla="*/ 0 h 61"/>
                  <a:gd name="T22" fmla="*/ 0 w 191"/>
                  <a:gd name="T23" fmla="*/ 0 h 61"/>
                  <a:gd name="T24" fmla="*/ 0 w 191"/>
                  <a:gd name="T25" fmla="*/ 0 h 61"/>
                  <a:gd name="T26" fmla="*/ 0 w 191"/>
                  <a:gd name="T27" fmla="*/ 0 h 61"/>
                  <a:gd name="T28" fmla="*/ 0 w 191"/>
                  <a:gd name="T29" fmla="*/ 0 h 61"/>
                  <a:gd name="T30" fmla="*/ 0 w 191"/>
                  <a:gd name="T31" fmla="*/ 0 h 61"/>
                  <a:gd name="T32" fmla="*/ 0 w 191"/>
                  <a:gd name="T33" fmla="*/ 0 h 61"/>
                  <a:gd name="T34" fmla="*/ 0 w 191"/>
                  <a:gd name="T35" fmla="*/ 0 h 61"/>
                  <a:gd name="T36" fmla="*/ 0 w 191"/>
                  <a:gd name="T37" fmla="*/ 0 h 61"/>
                  <a:gd name="T38" fmla="*/ 0 w 191"/>
                  <a:gd name="T39" fmla="*/ 0 h 61"/>
                  <a:gd name="T40" fmla="*/ 0 w 191"/>
                  <a:gd name="T41" fmla="*/ 0 h 61"/>
                  <a:gd name="T42" fmla="*/ 0 w 191"/>
                  <a:gd name="T43" fmla="*/ 0 h 61"/>
                  <a:gd name="T44" fmla="*/ 0 w 191"/>
                  <a:gd name="T45" fmla="*/ 0 h 61"/>
                  <a:gd name="T46" fmla="*/ 0 w 191"/>
                  <a:gd name="T47" fmla="*/ 0 h 61"/>
                  <a:gd name="T48" fmla="*/ 0 w 191"/>
                  <a:gd name="T49" fmla="*/ 0 h 61"/>
                  <a:gd name="T50" fmla="*/ 0 w 191"/>
                  <a:gd name="T51" fmla="*/ 0 h 61"/>
                  <a:gd name="T52" fmla="*/ 0 w 191"/>
                  <a:gd name="T53" fmla="*/ 0 h 61"/>
                  <a:gd name="T54" fmla="*/ 0 w 191"/>
                  <a:gd name="T55" fmla="*/ 0 h 61"/>
                  <a:gd name="T56" fmla="*/ 0 w 191"/>
                  <a:gd name="T57" fmla="*/ 0 h 61"/>
                  <a:gd name="T58" fmla="*/ 0 w 191"/>
                  <a:gd name="T59" fmla="*/ 0 h 61"/>
                  <a:gd name="T60" fmla="*/ 0 w 191"/>
                  <a:gd name="T61" fmla="*/ 0 h 61"/>
                  <a:gd name="T62" fmla="*/ 0 w 191"/>
                  <a:gd name="T63" fmla="*/ 0 h 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61"/>
                  <a:gd name="T98" fmla="*/ 191 w 191"/>
                  <a:gd name="T99" fmla="*/ 61 h 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61">
                    <a:moveTo>
                      <a:pt x="39" y="29"/>
                    </a:moveTo>
                    <a:lnTo>
                      <a:pt x="42" y="30"/>
                    </a:lnTo>
                    <a:lnTo>
                      <a:pt x="44" y="32"/>
                    </a:lnTo>
                    <a:lnTo>
                      <a:pt x="47" y="34"/>
                    </a:lnTo>
                    <a:lnTo>
                      <a:pt x="48" y="35"/>
                    </a:lnTo>
                    <a:lnTo>
                      <a:pt x="52" y="36"/>
                    </a:lnTo>
                    <a:lnTo>
                      <a:pt x="53" y="38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0" y="41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5"/>
                    </a:lnTo>
                    <a:lnTo>
                      <a:pt x="70" y="46"/>
                    </a:lnTo>
                    <a:lnTo>
                      <a:pt x="73" y="49"/>
                    </a:lnTo>
                    <a:lnTo>
                      <a:pt x="76" y="49"/>
                    </a:lnTo>
                    <a:lnTo>
                      <a:pt x="77" y="50"/>
                    </a:lnTo>
                    <a:lnTo>
                      <a:pt x="80" y="51"/>
                    </a:lnTo>
                    <a:lnTo>
                      <a:pt x="82" y="54"/>
                    </a:lnTo>
                    <a:lnTo>
                      <a:pt x="85" y="54"/>
                    </a:lnTo>
                    <a:lnTo>
                      <a:pt x="86" y="55"/>
                    </a:lnTo>
                    <a:lnTo>
                      <a:pt x="87" y="56"/>
                    </a:lnTo>
                    <a:lnTo>
                      <a:pt x="91" y="56"/>
                    </a:lnTo>
                    <a:lnTo>
                      <a:pt x="94" y="59"/>
                    </a:lnTo>
                    <a:lnTo>
                      <a:pt x="96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191" y="21"/>
                    </a:lnTo>
                    <a:lnTo>
                      <a:pt x="101" y="43"/>
                    </a:lnTo>
                    <a:lnTo>
                      <a:pt x="0" y="0"/>
                    </a:lnTo>
                    <a:lnTo>
                      <a:pt x="3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342" name="Group 329"/>
            <p:cNvGrpSpPr>
              <a:grpSpLocks noChangeAspect="1"/>
            </p:cNvGrpSpPr>
            <p:nvPr/>
          </p:nvGrpSpPr>
          <p:grpSpPr bwMode="auto">
            <a:xfrm>
              <a:off x="2069" y="497"/>
              <a:ext cx="277" cy="378"/>
              <a:chOff x="2325" y="353"/>
              <a:chExt cx="277" cy="378"/>
            </a:xfrm>
          </p:grpSpPr>
          <p:sp>
            <p:nvSpPr>
              <p:cNvPr id="11343" name="AutoShape 198"/>
              <p:cNvSpPr>
                <a:spLocks noChangeAspect="1" noChangeArrowheads="1" noTextEdit="1"/>
              </p:cNvSpPr>
              <p:nvPr/>
            </p:nvSpPr>
            <p:spPr bwMode="auto">
              <a:xfrm>
                <a:off x="2325" y="353"/>
                <a:ext cx="277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4" name="Freeform 200"/>
              <p:cNvSpPr>
                <a:spLocks noChangeAspect="1"/>
              </p:cNvSpPr>
              <p:nvPr/>
            </p:nvSpPr>
            <p:spPr bwMode="auto">
              <a:xfrm>
                <a:off x="2332" y="504"/>
                <a:ext cx="260" cy="214"/>
              </a:xfrm>
              <a:custGeom>
                <a:avLst/>
                <a:gdLst>
                  <a:gd name="T0" fmla="*/ 0 w 1037"/>
                  <a:gd name="T1" fmla="*/ 0 h 855"/>
                  <a:gd name="T2" fmla="*/ 0 w 1037"/>
                  <a:gd name="T3" fmla="*/ 0 h 855"/>
                  <a:gd name="T4" fmla="*/ 0 w 1037"/>
                  <a:gd name="T5" fmla="*/ 0 h 855"/>
                  <a:gd name="T6" fmla="*/ 0 w 1037"/>
                  <a:gd name="T7" fmla="*/ 0 h 855"/>
                  <a:gd name="T8" fmla="*/ 0 w 1037"/>
                  <a:gd name="T9" fmla="*/ 0 h 855"/>
                  <a:gd name="T10" fmla="*/ 0 w 1037"/>
                  <a:gd name="T11" fmla="*/ 0 h 855"/>
                  <a:gd name="T12" fmla="*/ 0 w 1037"/>
                  <a:gd name="T13" fmla="*/ 0 h 855"/>
                  <a:gd name="T14" fmla="*/ 0 w 1037"/>
                  <a:gd name="T15" fmla="*/ 0 h 855"/>
                  <a:gd name="T16" fmla="*/ 0 w 1037"/>
                  <a:gd name="T17" fmla="*/ 0 h 855"/>
                  <a:gd name="T18" fmla="*/ 0 w 1037"/>
                  <a:gd name="T19" fmla="*/ 0 h 855"/>
                  <a:gd name="T20" fmla="*/ 0 w 1037"/>
                  <a:gd name="T21" fmla="*/ 0 h 8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7"/>
                  <a:gd name="T34" fmla="*/ 0 h 855"/>
                  <a:gd name="T35" fmla="*/ 1037 w 1037"/>
                  <a:gd name="T36" fmla="*/ 855 h 8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7" h="855">
                    <a:moveTo>
                      <a:pt x="73" y="111"/>
                    </a:moveTo>
                    <a:lnTo>
                      <a:pt x="111" y="403"/>
                    </a:lnTo>
                    <a:lnTo>
                      <a:pt x="0" y="639"/>
                    </a:lnTo>
                    <a:lnTo>
                      <a:pt x="483" y="855"/>
                    </a:lnTo>
                    <a:lnTo>
                      <a:pt x="1037" y="608"/>
                    </a:lnTo>
                    <a:lnTo>
                      <a:pt x="954" y="403"/>
                    </a:lnTo>
                    <a:lnTo>
                      <a:pt x="969" y="77"/>
                    </a:lnTo>
                    <a:lnTo>
                      <a:pt x="686" y="0"/>
                    </a:lnTo>
                    <a:lnTo>
                      <a:pt x="290" y="15"/>
                    </a:lnTo>
                    <a:lnTo>
                      <a:pt x="73" y="1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5" name="Freeform 201"/>
              <p:cNvSpPr>
                <a:spLocks noChangeAspect="1"/>
              </p:cNvSpPr>
              <p:nvPr/>
            </p:nvSpPr>
            <p:spPr bwMode="auto">
              <a:xfrm>
                <a:off x="2405" y="427"/>
                <a:ext cx="111" cy="79"/>
              </a:xfrm>
              <a:custGeom>
                <a:avLst/>
                <a:gdLst>
                  <a:gd name="T0" fmla="*/ 0 w 445"/>
                  <a:gd name="T1" fmla="*/ 0 h 317"/>
                  <a:gd name="T2" fmla="*/ 0 w 445"/>
                  <a:gd name="T3" fmla="*/ 0 h 317"/>
                  <a:gd name="T4" fmla="*/ 0 w 445"/>
                  <a:gd name="T5" fmla="*/ 0 h 317"/>
                  <a:gd name="T6" fmla="*/ 0 w 445"/>
                  <a:gd name="T7" fmla="*/ 0 h 317"/>
                  <a:gd name="T8" fmla="*/ 0 w 445"/>
                  <a:gd name="T9" fmla="*/ 0 h 317"/>
                  <a:gd name="T10" fmla="*/ 0 w 445"/>
                  <a:gd name="T11" fmla="*/ 0 h 317"/>
                  <a:gd name="T12" fmla="*/ 0 w 445"/>
                  <a:gd name="T13" fmla="*/ 0 h 317"/>
                  <a:gd name="T14" fmla="*/ 0 w 445"/>
                  <a:gd name="T15" fmla="*/ 0 h 317"/>
                  <a:gd name="T16" fmla="*/ 0 w 445"/>
                  <a:gd name="T17" fmla="*/ 0 h 317"/>
                  <a:gd name="T18" fmla="*/ 0 w 445"/>
                  <a:gd name="T19" fmla="*/ 0 h 317"/>
                  <a:gd name="T20" fmla="*/ 0 w 445"/>
                  <a:gd name="T21" fmla="*/ 0 h 317"/>
                  <a:gd name="T22" fmla="*/ 0 w 445"/>
                  <a:gd name="T23" fmla="*/ 0 h 317"/>
                  <a:gd name="T24" fmla="*/ 0 w 445"/>
                  <a:gd name="T25" fmla="*/ 0 h 317"/>
                  <a:gd name="T26" fmla="*/ 0 w 445"/>
                  <a:gd name="T27" fmla="*/ 0 h 317"/>
                  <a:gd name="T28" fmla="*/ 0 w 445"/>
                  <a:gd name="T29" fmla="*/ 0 h 317"/>
                  <a:gd name="T30" fmla="*/ 0 w 445"/>
                  <a:gd name="T31" fmla="*/ 0 h 317"/>
                  <a:gd name="T32" fmla="*/ 0 w 445"/>
                  <a:gd name="T33" fmla="*/ 0 h 317"/>
                  <a:gd name="T34" fmla="*/ 0 w 445"/>
                  <a:gd name="T35" fmla="*/ 0 h 317"/>
                  <a:gd name="T36" fmla="*/ 0 w 445"/>
                  <a:gd name="T37" fmla="*/ 0 h 317"/>
                  <a:gd name="T38" fmla="*/ 0 w 445"/>
                  <a:gd name="T39" fmla="*/ 0 h 317"/>
                  <a:gd name="T40" fmla="*/ 0 w 445"/>
                  <a:gd name="T41" fmla="*/ 0 h 317"/>
                  <a:gd name="T42" fmla="*/ 0 w 445"/>
                  <a:gd name="T43" fmla="*/ 0 h 317"/>
                  <a:gd name="T44" fmla="*/ 0 w 445"/>
                  <a:gd name="T45" fmla="*/ 0 h 317"/>
                  <a:gd name="T46" fmla="*/ 0 w 445"/>
                  <a:gd name="T47" fmla="*/ 0 h 317"/>
                  <a:gd name="T48" fmla="*/ 0 w 445"/>
                  <a:gd name="T49" fmla="*/ 0 h 317"/>
                  <a:gd name="T50" fmla="*/ 0 w 445"/>
                  <a:gd name="T51" fmla="*/ 0 h 317"/>
                  <a:gd name="T52" fmla="*/ 0 w 445"/>
                  <a:gd name="T53" fmla="*/ 0 h 317"/>
                  <a:gd name="T54" fmla="*/ 0 w 445"/>
                  <a:gd name="T55" fmla="*/ 0 h 317"/>
                  <a:gd name="T56" fmla="*/ 0 w 445"/>
                  <a:gd name="T57" fmla="*/ 0 h 317"/>
                  <a:gd name="T58" fmla="*/ 0 w 445"/>
                  <a:gd name="T59" fmla="*/ 0 h 317"/>
                  <a:gd name="T60" fmla="*/ 0 w 445"/>
                  <a:gd name="T61" fmla="*/ 0 h 317"/>
                  <a:gd name="T62" fmla="*/ 0 w 445"/>
                  <a:gd name="T63" fmla="*/ 0 h 317"/>
                  <a:gd name="T64" fmla="*/ 0 w 445"/>
                  <a:gd name="T65" fmla="*/ 0 h 317"/>
                  <a:gd name="T66" fmla="*/ 0 w 445"/>
                  <a:gd name="T67" fmla="*/ 0 h 317"/>
                  <a:gd name="T68" fmla="*/ 0 w 445"/>
                  <a:gd name="T69" fmla="*/ 0 h 317"/>
                  <a:gd name="T70" fmla="*/ 0 w 445"/>
                  <a:gd name="T71" fmla="*/ 0 h 317"/>
                  <a:gd name="T72" fmla="*/ 0 w 445"/>
                  <a:gd name="T73" fmla="*/ 0 h 317"/>
                  <a:gd name="T74" fmla="*/ 0 w 445"/>
                  <a:gd name="T75" fmla="*/ 0 h 317"/>
                  <a:gd name="T76" fmla="*/ 0 w 445"/>
                  <a:gd name="T77" fmla="*/ 0 h 317"/>
                  <a:gd name="T78" fmla="*/ 0 w 445"/>
                  <a:gd name="T79" fmla="*/ 0 h 317"/>
                  <a:gd name="T80" fmla="*/ 0 w 445"/>
                  <a:gd name="T81" fmla="*/ 0 h 317"/>
                  <a:gd name="T82" fmla="*/ 0 w 445"/>
                  <a:gd name="T83" fmla="*/ 0 h 317"/>
                  <a:gd name="T84" fmla="*/ 0 w 445"/>
                  <a:gd name="T85" fmla="*/ 0 h 317"/>
                  <a:gd name="T86" fmla="*/ 0 w 445"/>
                  <a:gd name="T87" fmla="*/ 0 h 317"/>
                  <a:gd name="T88" fmla="*/ 0 w 445"/>
                  <a:gd name="T89" fmla="*/ 0 h 317"/>
                  <a:gd name="T90" fmla="*/ 0 w 445"/>
                  <a:gd name="T91" fmla="*/ 0 h 317"/>
                  <a:gd name="T92" fmla="*/ 0 w 445"/>
                  <a:gd name="T93" fmla="*/ 0 h 317"/>
                  <a:gd name="T94" fmla="*/ 0 w 445"/>
                  <a:gd name="T95" fmla="*/ 0 h 317"/>
                  <a:gd name="T96" fmla="*/ 0 w 445"/>
                  <a:gd name="T97" fmla="*/ 0 h 317"/>
                  <a:gd name="T98" fmla="*/ 0 w 445"/>
                  <a:gd name="T99" fmla="*/ 0 h 317"/>
                  <a:gd name="T100" fmla="*/ 0 w 445"/>
                  <a:gd name="T101" fmla="*/ 0 h 317"/>
                  <a:gd name="T102" fmla="*/ 0 w 445"/>
                  <a:gd name="T103" fmla="*/ 0 h 317"/>
                  <a:gd name="T104" fmla="*/ 0 w 445"/>
                  <a:gd name="T105" fmla="*/ 0 h 317"/>
                  <a:gd name="T106" fmla="*/ 0 w 445"/>
                  <a:gd name="T107" fmla="*/ 0 h 317"/>
                  <a:gd name="T108" fmla="*/ 0 w 445"/>
                  <a:gd name="T109" fmla="*/ 0 h 317"/>
                  <a:gd name="T110" fmla="*/ 0 w 445"/>
                  <a:gd name="T111" fmla="*/ 0 h 317"/>
                  <a:gd name="T112" fmla="*/ 0 w 445"/>
                  <a:gd name="T113" fmla="*/ 0 h 317"/>
                  <a:gd name="T114" fmla="*/ 0 w 445"/>
                  <a:gd name="T115" fmla="*/ 0 h 317"/>
                  <a:gd name="T116" fmla="*/ 0 w 445"/>
                  <a:gd name="T117" fmla="*/ 0 h 317"/>
                  <a:gd name="T118" fmla="*/ 0 w 445"/>
                  <a:gd name="T119" fmla="*/ 0 h 317"/>
                  <a:gd name="T120" fmla="*/ 0 w 445"/>
                  <a:gd name="T121" fmla="*/ 0 h 317"/>
                  <a:gd name="T122" fmla="*/ 0 w 445"/>
                  <a:gd name="T123" fmla="*/ 0 h 317"/>
                  <a:gd name="T124" fmla="*/ 0 w 445"/>
                  <a:gd name="T125" fmla="*/ 0 h 3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5"/>
                  <a:gd name="T190" fmla="*/ 0 h 317"/>
                  <a:gd name="T191" fmla="*/ 445 w 445"/>
                  <a:gd name="T192" fmla="*/ 317 h 3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5" h="317">
                    <a:moveTo>
                      <a:pt x="45" y="48"/>
                    </a:moveTo>
                    <a:lnTo>
                      <a:pt x="39" y="53"/>
                    </a:lnTo>
                    <a:lnTo>
                      <a:pt x="34" y="59"/>
                    </a:lnTo>
                    <a:lnTo>
                      <a:pt x="28" y="66"/>
                    </a:lnTo>
                    <a:lnTo>
                      <a:pt x="24" y="71"/>
                    </a:lnTo>
                    <a:lnTo>
                      <a:pt x="19" y="78"/>
                    </a:lnTo>
                    <a:lnTo>
                      <a:pt x="15" y="85"/>
                    </a:lnTo>
                    <a:lnTo>
                      <a:pt x="11" y="90"/>
                    </a:lnTo>
                    <a:lnTo>
                      <a:pt x="9" y="97"/>
                    </a:lnTo>
                    <a:lnTo>
                      <a:pt x="8" y="102"/>
                    </a:lnTo>
                    <a:lnTo>
                      <a:pt x="5" y="110"/>
                    </a:lnTo>
                    <a:lnTo>
                      <a:pt x="3" y="115"/>
                    </a:lnTo>
                    <a:lnTo>
                      <a:pt x="3" y="122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0"/>
                    </a:lnTo>
                    <a:lnTo>
                      <a:pt x="0" y="147"/>
                    </a:lnTo>
                    <a:lnTo>
                      <a:pt x="0" y="152"/>
                    </a:lnTo>
                    <a:lnTo>
                      <a:pt x="3" y="159"/>
                    </a:lnTo>
                    <a:lnTo>
                      <a:pt x="4" y="164"/>
                    </a:lnTo>
                    <a:lnTo>
                      <a:pt x="5" y="171"/>
                    </a:lnTo>
                    <a:lnTo>
                      <a:pt x="8" y="178"/>
                    </a:lnTo>
                    <a:lnTo>
                      <a:pt x="10" y="183"/>
                    </a:lnTo>
                    <a:lnTo>
                      <a:pt x="13" y="190"/>
                    </a:lnTo>
                    <a:lnTo>
                      <a:pt x="15" y="195"/>
                    </a:lnTo>
                    <a:lnTo>
                      <a:pt x="19" y="201"/>
                    </a:lnTo>
                    <a:lnTo>
                      <a:pt x="21" y="206"/>
                    </a:lnTo>
                    <a:lnTo>
                      <a:pt x="25" y="213"/>
                    </a:lnTo>
                    <a:lnTo>
                      <a:pt x="30" y="218"/>
                    </a:lnTo>
                    <a:lnTo>
                      <a:pt x="34" y="223"/>
                    </a:lnTo>
                    <a:lnTo>
                      <a:pt x="39" y="228"/>
                    </a:lnTo>
                    <a:lnTo>
                      <a:pt x="43" y="234"/>
                    </a:lnTo>
                    <a:lnTo>
                      <a:pt x="49" y="239"/>
                    </a:lnTo>
                    <a:lnTo>
                      <a:pt x="54" y="244"/>
                    </a:lnTo>
                    <a:lnTo>
                      <a:pt x="58" y="249"/>
                    </a:lnTo>
                    <a:lnTo>
                      <a:pt x="64" y="254"/>
                    </a:lnTo>
                    <a:lnTo>
                      <a:pt x="69" y="259"/>
                    </a:lnTo>
                    <a:lnTo>
                      <a:pt x="76" y="263"/>
                    </a:lnTo>
                    <a:lnTo>
                      <a:pt x="82" y="268"/>
                    </a:lnTo>
                    <a:lnTo>
                      <a:pt x="88" y="272"/>
                    </a:lnTo>
                    <a:lnTo>
                      <a:pt x="95" y="276"/>
                    </a:lnTo>
                    <a:lnTo>
                      <a:pt x="101" y="279"/>
                    </a:lnTo>
                    <a:lnTo>
                      <a:pt x="108" y="283"/>
                    </a:lnTo>
                    <a:lnTo>
                      <a:pt x="113" y="287"/>
                    </a:lnTo>
                    <a:lnTo>
                      <a:pt x="121" y="291"/>
                    </a:lnTo>
                    <a:lnTo>
                      <a:pt x="127" y="293"/>
                    </a:lnTo>
                    <a:lnTo>
                      <a:pt x="135" y="297"/>
                    </a:lnTo>
                    <a:lnTo>
                      <a:pt x="142" y="299"/>
                    </a:lnTo>
                    <a:lnTo>
                      <a:pt x="150" y="303"/>
                    </a:lnTo>
                    <a:lnTo>
                      <a:pt x="156" y="306"/>
                    </a:lnTo>
                    <a:lnTo>
                      <a:pt x="164" y="307"/>
                    </a:lnTo>
                    <a:lnTo>
                      <a:pt x="171" y="308"/>
                    </a:lnTo>
                    <a:lnTo>
                      <a:pt x="178" y="311"/>
                    </a:lnTo>
                    <a:lnTo>
                      <a:pt x="185" y="312"/>
                    </a:lnTo>
                    <a:lnTo>
                      <a:pt x="193" y="313"/>
                    </a:lnTo>
                    <a:lnTo>
                      <a:pt x="200" y="316"/>
                    </a:lnTo>
                    <a:lnTo>
                      <a:pt x="208" y="316"/>
                    </a:lnTo>
                    <a:lnTo>
                      <a:pt x="215" y="317"/>
                    </a:lnTo>
                    <a:lnTo>
                      <a:pt x="223" y="317"/>
                    </a:lnTo>
                    <a:lnTo>
                      <a:pt x="230" y="317"/>
                    </a:lnTo>
                    <a:lnTo>
                      <a:pt x="237" y="317"/>
                    </a:lnTo>
                    <a:lnTo>
                      <a:pt x="244" y="317"/>
                    </a:lnTo>
                    <a:lnTo>
                      <a:pt x="252" y="316"/>
                    </a:lnTo>
                    <a:lnTo>
                      <a:pt x="259" y="316"/>
                    </a:lnTo>
                    <a:lnTo>
                      <a:pt x="267" y="313"/>
                    </a:lnTo>
                    <a:lnTo>
                      <a:pt x="273" y="312"/>
                    </a:lnTo>
                    <a:lnTo>
                      <a:pt x="281" y="311"/>
                    </a:lnTo>
                    <a:lnTo>
                      <a:pt x="286" y="308"/>
                    </a:lnTo>
                    <a:lnTo>
                      <a:pt x="295" y="307"/>
                    </a:lnTo>
                    <a:lnTo>
                      <a:pt x="300" y="306"/>
                    </a:lnTo>
                    <a:lnTo>
                      <a:pt x="307" y="303"/>
                    </a:lnTo>
                    <a:lnTo>
                      <a:pt x="314" y="301"/>
                    </a:lnTo>
                    <a:lnTo>
                      <a:pt x="320" y="298"/>
                    </a:lnTo>
                    <a:lnTo>
                      <a:pt x="326" y="296"/>
                    </a:lnTo>
                    <a:lnTo>
                      <a:pt x="332" y="293"/>
                    </a:lnTo>
                    <a:lnTo>
                      <a:pt x="338" y="288"/>
                    </a:lnTo>
                    <a:lnTo>
                      <a:pt x="344" y="286"/>
                    </a:lnTo>
                    <a:lnTo>
                      <a:pt x="350" y="282"/>
                    </a:lnTo>
                    <a:lnTo>
                      <a:pt x="356" y="278"/>
                    </a:lnTo>
                    <a:lnTo>
                      <a:pt x="361" y="276"/>
                    </a:lnTo>
                    <a:lnTo>
                      <a:pt x="366" y="272"/>
                    </a:lnTo>
                    <a:lnTo>
                      <a:pt x="373" y="268"/>
                    </a:lnTo>
                    <a:lnTo>
                      <a:pt x="377" y="263"/>
                    </a:lnTo>
                    <a:lnTo>
                      <a:pt x="383" y="259"/>
                    </a:lnTo>
                    <a:lnTo>
                      <a:pt x="387" y="254"/>
                    </a:lnTo>
                    <a:lnTo>
                      <a:pt x="392" y="250"/>
                    </a:lnTo>
                    <a:lnTo>
                      <a:pt x="397" y="245"/>
                    </a:lnTo>
                    <a:lnTo>
                      <a:pt x="400" y="242"/>
                    </a:lnTo>
                    <a:lnTo>
                      <a:pt x="405" y="238"/>
                    </a:lnTo>
                    <a:lnTo>
                      <a:pt x="409" y="233"/>
                    </a:lnTo>
                    <a:lnTo>
                      <a:pt x="413" y="228"/>
                    </a:lnTo>
                    <a:lnTo>
                      <a:pt x="417" y="223"/>
                    </a:lnTo>
                    <a:lnTo>
                      <a:pt x="421" y="218"/>
                    </a:lnTo>
                    <a:lnTo>
                      <a:pt x="423" y="213"/>
                    </a:lnTo>
                    <a:lnTo>
                      <a:pt x="426" y="208"/>
                    </a:lnTo>
                    <a:lnTo>
                      <a:pt x="429" y="204"/>
                    </a:lnTo>
                    <a:lnTo>
                      <a:pt x="432" y="200"/>
                    </a:lnTo>
                    <a:lnTo>
                      <a:pt x="433" y="193"/>
                    </a:lnTo>
                    <a:lnTo>
                      <a:pt x="436" y="189"/>
                    </a:lnTo>
                    <a:lnTo>
                      <a:pt x="437" y="183"/>
                    </a:lnTo>
                    <a:lnTo>
                      <a:pt x="439" y="178"/>
                    </a:lnTo>
                    <a:lnTo>
                      <a:pt x="441" y="173"/>
                    </a:lnTo>
                    <a:lnTo>
                      <a:pt x="442" y="168"/>
                    </a:lnTo>
                    <a:lnTo>
                      <a:pt x="443" y="162"/>
                    </a:lnTo>
                    <a:lnTo>
                      <a:pt x="443" y="156"/>
                    </a:lnTo>
                    <a:lnTo>
                      <a:pt x="443" y="151"/>
                    </a:lnTo>
                    <a:lnTo>
                      <a:pt x="445" y="146"/>
                    </a:lnTo>
                    <a:lnTo>
                      <a:pt x="443" y="141"/>
                    </a:lnTo>
                    <a:lnTo>
                      <a:pt x="443" y="136"/>
                    </a:lnTo>
                    <a:lnTo>
                      <a:pt x="443" y="130"/>
                    </a:lnTo>
                    <a:lnTo>
                      <a:pt x="442" y="125"/>
                    </a:lnTo>
                    <a:lnTo>
                      <a:pt x="441" y="120"/>
                    </a:lnTo>
                    <a:lnTo>
                      <a:pt x="439" y="115"/>
                    </a:lnTo>
                    <a:lnTo>
                      <a:pt x="437" y="110"/>
                    </a:lnTo>
                    <a:lnTo>
                      <a:pt x="434" y="103"/>
                    </a:lnTo>
                    <a:lnTo>
                      <a:pt x="433" y="100"/>
                    </a:lnTo>
                    <a:lnTo>
                      <a:pt x="431" y="93"/>
                    </a:lnTo>
                    <a:lnTo>
                      <a:pt x="426" y="88"/>
                    </a:lnTo>
                    <a:lnTo>
                      <a:pt x="423" y="83"/>
                    </a:lnTo>
                    <a:lnTo>
                      <a:pt x="419" y="78"/>
                    </a:lnTo>
                    <a:lnTo>
                      <a:pt x="416" y="75"/>
                    </a:lnTo>
                    <a:lnTo>
                      <a:pt x="411" y="68"/>
                    </a:lnTo>
                    <a:lnTo>
                      <a:pt x="405" y="64"/>
                    </a:lnTo>
                    <a:lnTo>
                      <a:pt x="399" y="59"/>
                    </a:lnTo>
                    <a:lnTo>
                      <a:pt x="394" y="56"/>
                    </a:lnTo>
                    <a:lnTo>
                      <a:pt x="389" y="51"/>
                    </a:lnTo>
                    <a:lnTo>
                      <a:pt x="383" y="46"/>
                    </a:lnTo>
                    <a:lnTo>
                      <a:pt x="377" y="42"/>
                    </a:lnTo>
                    <a:lnTo>
                      <a:pt x="369" y="38"/>
                    </a:lnTo>
                    <a:lnTo>
                      <a:pt x="361" y="33"/>
                    </a:lnTo>
                    <a:lnTo>
                      <a:pt x="354" y="29"/>
                    </a:lnTo>
                    <a:lnTo>
                      <a:pt x="346" y="25"/>
                    </a:lnTo>
                    <a:lnTo>
                      <a:pt x="340" y="23"/>
                    </a:lnTo>
                    <a:lnTo>
                      <a:pt x="332" y="19"/>
                    </a:lnTo>
                    <a:lnTo>
                      <a:pt x="325" y="17"/>
                    </a:lnTo>
                    <a:lnTo>
                      <a:pt x="317" y="14"/>
                    </a:lnTo>
                    <a:lnTo>
                      <a:pt x="310" y="12"/>
                    </a:lnTo>
                    <a:lnTo>
                      <a:pt x="304" y="10"/>
                    </a:lnTo>
                    <a:lnTo>
                      <a:pt x="296" y="9"/>
                    </a:lnTo>
                    <a:lnTo>
                      <a:pt x="288" y="7"/>
                    </a:lnTo>
                    <a:lnTo>
                      <a:pt x="281" y="5"/>
                    </a:lnTo>
                    <a:lnTo>
                      <a:pt x="273" y="4"/>
                    </a:lnTo>
                    <a:lnTo>
                      <a:pt x="267" y="2"/>
                    </a:lnTo>
                    <a:lnTo>
                      <a:pt x="259" y="2"/>
                    </a:lnTo>
                    <a:lnTo>
                      <a:pt x="253" y="2"/>
                    </a:lnTo>
                    <a:lnTo>
                      <a:pt x="246" y="0"/>
                    </a:lnTo>
                    <a:lnTo>
                      <a:pt x="238" y="0"/>
                    </a:lnTo>
                    <a:lnTo>
                      <a:pt x="232" y="0"/>
                    </a:lnTo>
                    <a:lnTo>
                      <a:pt x="225" y="0"/>
                    </a:lnTo>
                    <a:lnTo>
                      <a:pt x="218" y="0"/>
                    </a:lnTo>
                    <a:lnTo>
                      <a:pt x="212" y="0"/>
                    </a:lnTo>
                    <a:lnTo>
                      <a:pt x="204" y="0"/>
                    </a:lnTo>
                    <a:lnTo>
                      <a:pt x="198" y="2"/>
                    </a:lnTo>
                    <a:lnTo>
                      <a:pt x="191" y="2"/>
                    </a:lnTo>
                    <a:lnTo>
                      <a:pt x="184" y="2"/>
                    </a:lnTo>
                    <a:lnTo>
                      <a:pt x="178" y="3"/>
                    </a:lnTo>
                    <a:lnTo>
                      <a:pt x="173" y="4"/>
                    </a:lnTo>
                    <a:lnTo>
                      <a:pt x="166" y="5"/>
                    </a:lnTo>
                    <a:lnTo>
                      <a:pt x="160" y="7"/>
                    </a:lnTo>
                    <a:lnTo>
                      <a:pt x="155" y="8"/>
                    </a:lnTo>
                    <a:lnTo>
                      <a:pt x="149" y="9"/>
                    </a:lnTo>
                    <a:lnTo>
                      <a:pt x="144" y="10"/>
                    </a:lnTo>
                    <a:lnTo>
                      <a:pt x="137" y="12"/>
                    </a:lnTo>
                    <a:lnTo>
                      <a:pt x="132" y="13"/>
                    </a:lnTo>
                    <a:lnTo>
                      <a:pt x="127" y="14"/>
                    </a:lnTo>
                    <a:lnTo>
                      <a:pt x="121" y="17"/>
                    </a:lnTo>
                    <a:lnTo>
                      <a:pt x="116" y="18"/>
                    </a:lnTo>
                    <a:lnTo>
                      <a:pt x="111" y="19"/>
                    </a:lnTo>
                    <a:lnTo>
                      <a:pt x="107" y="20"/>
                    </a:lnTo>
                    <a:lnTo>
                      <a:pt x="101" y="22"/>
                    </a:lnTo>
                    <a:lnTo>
                      <a:pt x="98" y="24"/>
                    </a:lnTo>
                    <a:lnTo>
                      <a:pt x="93" y="24"/>
                    </a:lnTo>
                    <a:lnTo>
                      <a:pt x="89" y="27"/>
                    </a:lnTo>
                    <a:lnTo>
                      <a:pt x="86" y="29"/>
                    </a:lnTo>
                    <a:lnTo>
                      <a:pt x="81" y="31"/>
                    </a:lnTo>
                    <a:lnTo>
                      <a:pt x="77" y="32"/>
                    </a:lnTo>
                    <a:lnTo>
                      <a:pt x="74" y="33"/>
                    </a:lnTo>
                    <a:lnTo>
                      <a:pt x="72" y="34"/>
                    </a:lnTo>
                    <a:lnTo>
                      <a:pt x="67" y="36"/>
                    </a:lnTo>
                    <a:lnTo>
                      <a:pt x="64" y="37"/>
                    </a:lnTo>
                    <a:lnTo>
                      <a:pt x="62" y="39"/>
                    </a:lnTo>
                    <a:lnTo>
                      <a:pt x="59" y="39"/>
                    </a:lnTo>
                    <a:lnTo>
                      <a:pt x="58" y="41"/>
                    </a:lnTo>
                    <a:lnTo>
                      <a:pt x="54" y="42"/>
                    </a:lnTo>
                    <a:lnTo>
                      <a:pt x="54" y="43"/>
                    </a:lnTo>
                    <a:lnTo>
                      <a:pt x="50" y="46"/>
                    </a:lnTo>
                    <a:lnTo>
                      <a:pt x="47" y="46"/>
                    </a:lnTo>
                    <a:lnTo>
                      <a:pt x="47" y="47"/>
                    </a:lnTo>
                    <a:lnTo>
                      <a:pt x="45" y="48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6" name="Freeform 202"/>
              <p:cNvSpPr>
                <a:spLocks noChangeAspect="1"/>
              </p:cNvSpPr>
              <p:nvPr/>
            </p:nvSpPr>
            <p:spPr bwMode="auto">
              <a:xfrm>
                <a:off x="2404" y="460"/>
                <a:ext cx="113" cy="85"/>
              </a:xfrm>
              <a:custGeom>
                <a:avLst/>
                <a:gdLst>
                  <a:gd name="T0" fmla="*/ 0 w 450"/>
                  <a:gd name="T1" fmla="*/ 0 h 339"/>
                  <a:gd name="T2" fmla="*/ 0 w 450"/>
                  <a:gd name="T3" fmla="*/ 0 h 339"/>
                  <a:gd name="T4" fmla="*/ 0 w 450"/>
                  <a:gd name="T5" fmla="*/ 0 h 339"/>
                  <a:gd name="T6" fmla="*/ 0 w 450"/>
                  <a:gd name="T7" fmla="*/ 0 h 339"/>
                  <a:gd name="T8" fmla="*/ 0 w 450"/>
                  <a:gd name="T9" fmla="*/ 0 h 339"/>
                  <a:gd name="T10" fmla="*/ 0 w 450"/>
                  <a:gd name="T11" fmla="*/ 0 h 339"/>
                  <a:gd name="T12" fmla="*/ 0 w 450"/>
                  <a:gd name="T13" fmla="*/ 0 h 339"/>
                  <a:gd name="T14" fmla="*/ 0 w 450"/>
                  <a:gd name="T15" fmla="*/ 0 h 339"/>
                  <a:gd name="T16" fmla="*/ 0 w 450"/>
                  <a:gd name="T17" fmla="*/ 0 h 339"/>
                  <a:gd name="T18" fmla="*/ 0 w 450"/>
                  <a:gd name="T19" fmla="*/ 0 h 339"/>
                  <a:gd name="T20" fmla="*/ 0 w 450"/>
                  <a:gd name="T21" fmla="*/ 0 h 339"/>
                  <a:gd name="T22" fmla="*/ 0 w 450"/>
                  <a:gd name="T23" fmla="*/ 0 h 339"/>
                  <a:gd name="T24" fmla="*/ 0 w 450"/>
                  <a:gd name="T25" fmla="*/ 0 h 339"/>
                  <a:gd name="T26" fmla="*/ 0 w 450"/>
                  <a:gd name="T27" fmla="*/ 0 h 339"/>
                  <a:gd name="T28" fmla="*/ 0 w 450"/>
                  <a:gd name="T29" fmla="*/ 0 h 339"/>
                  <a:gd name="T30" fmla="*/ 0 w 450"/>
                  <a:gd name="T31" fmla="*/ 0 h 339"/>
                  <a:gd name="T32" fmla="*/ 0 w 450"/>
                  <a:gd name="T33" fmla="*/ 0 h 339"/>
                  <a:gd name="T34" fmla="*/ 0 w 450"/>
                  <a:gd name="T35" fmla="*/ 0 h 339"/>
                  <a:gd name="T36" fmla="*/ 0 w 450"/>
                  <a:gd name="T37" fmla="*/ 0 h 339"/>
                  <a:gd name="T38" fmla="*/ 0 w 450"/>
                  <a:gd name="T39" fmla="*/ 0 h 339"/>
                  <a:gd name="T40" fmla="*/ 0 w 450"/>
                  <a:gd name="T41" fmla="*/ 0 h 339"/>
                  <a:gd name="T42" fmla="*/ 0 w 450"/>
                  <a:gd name="T43" fmla="*/ 0 h 339"/>
                  <a:gd name="T44" fmla="*/ 0 w 450"/>
                  <a:gd name="T45" fmla="*/ 0 h 339"/>
                  <a:gd name="T46" fmla="*/ 0 w 450"/>
                  <a:gd name="T47" fmla="*/ 0 h 339"/>
                  <a:gd name="T48" fmla="*/ 0 w 450"/>
                  <a:gd name="T49" fmla="*/ 0 h 339"/>
                  <a:gd name="T50" fmla="*/ 0 w 450"/>
                  <a:gd name="T51" fmla="*/ 0 h 339"/>
                  <a:gd name="T52" fmla="*/ 0 w 450"/>
                  <a:gd name="T53" fmla="*/ 0 h 339"/>
                  <a:gd name="T54" fmla="*/ 0 w 450"/>
                  <a:gd name="T55" fmla="*/ 0 h 339"/>
                  <a:gd name="T56" fmla="*/ 0 w 450"/>
                  <a:gd name="T57" fmla="*/ 0 h 339"/>
                  <a:gd name="T58" fmla="*/ 0 w 450"/>
                  <a:gd name="T59" fmla="*/ 0 h 339"/>
                  <a:gd name="T60" fmla="*/ 0 w 450"/>
                  <a:gd name="T61" fmla="*/ 0 h 339"/>
                  <a:gd name="T62" fmla="*/ 0 w 450"/>
                  <a:gd name="T63" fmla="*/ 0 h 339"/>
                  <a:gd name="T64" fmla="*/ 0 w 450"/>
                  <a:gd name="T65" fmla="*/ 0 h 339"/>
                  <a:gd name="T66" fmla="*/ 0 w 450"/>
                  <a:gd name="T67" fmla="*/ 0 h 339"/>
                  <a:gd name="T68" fmla="*/ 0 w 450"/>
                  <a:gd name="T69" fmla="*/ 0 h 339"/>
                  <a:gd name="T70" fmla="*/ 0 w 450"/>
                  <a:gd name="T71" fmla="*/ 0 h 339"/>
                  <a:gd name="T72" fmla="*/ 0 w 450"/>
                  <a:gd name="T73" fmla="*/ 0 h 339"/>
                  <a:gd name="T74" fmla="*/ 0 w 450"/>
                  <a:gd name="T75" fmla="*/ 0 h 339"/>
                  <a:gd name="T76" fmla="*/ 0 w 450"/>
                  <a:gd name="T77" fmla="*/ 0 h 339"/>
                  <a:gd name="T78" fmla="*/ 0 w 450"/>
                  <a:gd name="T79" fmla="*/ 0 h 339"/>
                  <a:gd name="T80" fmla="*/ 0 w 450"/>
                  <a:gd name="T81" fmla="*/ 0 h 339"/>
                  <a:gd name="T82" fmla="*/ 0 w 450"/>
                  <a:gd name="T83" fmla="*/ 0 h 339"/>
                  <a:gd name="T84" fmla="*/ 0 w 450"/>
                  <a:gd name="T85" fmla="*/ 0 h 339"/>
                  <a:gd name="T86" fmla="*/ 0 w 450"/>
                  <a:gd name="T87" fmla="*/ 0 h 339"/>
                  <a:gd name="T88" fmla="*/ 0 w 450"/>
                  <a:gd name="T89" fmla="*/ 0 h 339"/>
                  <a:gd name="T90" fmla="*/ 0 w 450"/>
                  <a:gd name="T91" fmla="*/ 0 h 339"/>
                  <a:gd name="T92" fmla="*/ 0 w 450"/>
                  <a:gd name="T93" fmla="*/ 0 h 339"/>
                  <a:gd name="T94" fmla="*/ 0 w 450"/>
                  <a:gd name="T95" fmla="*/ 0 h 339"/>
                  <a:gd name="T96" fmla="*/ 0 w 450"/>
                  <a:gd name="T97" fmla="*/ 0 h 339"/>
                  <a:gd name="T98" fmla="*/ 0 w 450"/>
                  <a:gd name="T99" fmla="*/ 0 h 339"/>
                  <a:gd name="T100" fmla="*/ 0 w 450"/>
                  <a:gd name="T101" fmla="*/ 0 h 339"/>
                  <a:gd name="T102" fmla="*/ 0 w 450"/>
                  <a:gd name="T103" fmla="*/ 0 h 339"/>
                  <a:gd name="T104" fmla="*/ 0 w 450"/>
                  <a:gd name="T105" fmla="*/ 0 h 339"/>
                  <a:gd name="T106" fmla="*/ 0 w 450"/>
                  <a:gd name="T107" fmla="*/ 0 h 339"/>
                  <a:gd name="T108" fmla="*/ 0 w 450"/>
                  <a:gd name="T109" fmla="*/ 0 h 339"/>
                  <a:gd name="T110" fmla="*/ 0 w 450"/>
                  <a:gd name="T111" fmla="*/ 0 h 339"/>
                  <a:gd name="T112" fmla="*/ 0 w 450"/>
                  <a:gd name="T113" fmla="*/ 0 h 3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50"/>
                  <a:gd name="T172" fmla="*/ 0 h 339"/>
                  <a:gd name="T173" fmla="*/ 450 w 450"/>
                  <a:gd name="T174" fmla="*/ 339 h 3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50" h="339">
                    <a:moveTo>
                      <a:pt x="20" y="0"/>
                    </a:moveTo>
                    <a:lnTo>
                      <a:pt x="19" y="1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9"/>
                    </a:lnTo>
                    <a:lnTo>
                      <a:pt x="17" y="21"/>
                    </a:lnTo>
                    <a:lnTo>
                      <a:pt x="17" y="25"/>
                    </a:lnTo>
                    <a:lnTo>
                      <a:pt x="15" y="29"/>
                    </a:lnTo>
                    <a:lnTo>
                      <a:pt x="15" y="33"/>
                    </a:lnTo>
                    <a:lnTo>
                      <a:pt x="14" y="36"/>
                    </a:lnTo>
                    <a:lnTo>
                      <a:pt x="14" y="39"/>
                    </a:lnTo>
                    <a:lnTo>
                      <a:pt x="14" y="45"/>
                    </a:lnTo>
                    <a:lnTo>
                      <a:pt x="14" y="48"/>
                    </a:lnTo>
                    <a:lnTo>
                      <a:pt x="13" y="53"/>
                    </a:lnTo>
                    <a:lnTo>
                      <a:pt x="13" y="56"/>
                    </a:lnTo>
                    <a:lnTo>
                      <a:pt x="13" y="60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12" y="84"/>
                    </a:lnTo>
                    <a:lnTo>
                      <a:pt x="10" y="89"/>
                    </a:lnTo>
                    <a:lnTo>
                      <a:pt x="9" y="93"/>
                    </a:lnTo>
                    <a:lnTo>
                      <a:pt x="9" y="99"/>
                    </a:lnTo>
                    <a:lnTo>
                      <a:pt x="9" y="104"/>
                    </a:lnTo>
                    <a:lnTo>
                      <a:pt x="9" y="108"/>
                    </a:lnTo>
                    <a:lnTo>
                      <a:pt x="9" y="113"/>
                    </a:lnTo>
                    <a:lnTo>
                      <a:pt x="8" y="118"/>
                    </a:lnTo>
                    <a:lnTo>
                      <a:pt x="8" y="123"/>
                    </a:lnTo>
                    <a:lnTo>
                      <a:pt x="7" y="127"/>
                    </a:lnTo>
                    <a:lnTo>
                      <a:pt x="7" y="133"/>
                    </a:lnTo>
                    <a:lnTo>
                      <a:pt x="7" y="137"/>
                    </a:lnTo>
                    <a:lnTo>
                      <a:pt x="7" y="142"/>
                    </a:lnTo>
                    <a:lnTo>
                      <a:pt x="4" y="147"/>
                    </a:lnTo>
                    <a:lnTo>
                      <a:pt x="4" y="151"/>
                    </a:lnTo>
                    <a:lnTo>
                      <a:pt x="4" y="156"/>
                    </a:lnTo>
                    <a:lnTo>
                      <a:pt x="4" y="161"/>
                    </a:lnTo>
                    <a:lnTo>
                      <a:pt x="4" y="163"/>
                    </a:lnTo>
                    <a:lnTo>
                      <a:pt x="3" y="168"/>
                    </a:lnTo>
                    <a:lnTo>
                      <a:pt x="3" y="172"/>
                    </a:lnTo>
                    <a:lnTo>
                      <a:pt x="3" y="177"/>
                    </a:lnTo>
                    <a:lnTo>
                      <a:pt x="3" y="181"/>
                    </a:lnTo>
                    <a:lnTo>
                      <a:pt x="2" y="183"/>
                    </a:lnTo>
                    <a:lnTo>
                      <a:pt x="2" y="187"/>
                    </a:lnTo>
                    <a:lnTo>
                      <a:pt x="2" y="192"/>
                    </a:lnTo>
                    <a:lnTo>
                      <a:pt x="2" y="195"/>
                    </a:lnTo>
                    <a:lnTo>
                      <a:pt x="2" y="198"/>
                    </a:lnTo>
                    <a:lnTo>
                      <a:pt x="2" y="200"/>
                    </a:lnTo>
                    <a:lnTo>
                      <a:pt x="2" y="205"/>
                    </a:lnTo>
                    <a:lnTo>
                      <a:pt x="2" y="207"/>
                    </a:lnTo>
                    <a:lnTo>
                      <a:pt x="0" y="208"/>
                    </a:lnTo>
                    <a:lnTo>
                      <a:pt x="0" y="211"/>
                    </a:lnTo>
                    <a:lnTo>
                      <a:pt x="0" y="212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0" y="221"/>
                    </a:lnTo>
                    <a:lnTo>
                      <a:pt x="0" y="222"/>
                    </a:lnTo>
                    <a:lnTo>
                      <a:pt x="2" y="225"/>
                    </a:lnTo>
                    <a:lnTo>
                      <a:pt x="3" y="227"/>
                    </a:lnTo>
                    <a:lnTo>
                      <a:pt x="4" y="230"/>
                    </a:lnTo>
                    <a:lnTo>
                      <a:pt x="7" y="232"/>
                    </a:lnTo>
                    <a:lnTo>
                      <a:pt x="9" y="234"/>
                    </a:lnTo>
                    <a:lnTo>
                      <a:pt x="9" y="237"/>
                    </a:lnTo>
                    <a:lnTo>
                      <a:pt x="12" y="239"/>
                    </a:lnTo>
                    <a:lnTo>
                      <a:pt x="13" y="240"/>
                    </a:lnTo>
                    <a:lnTo>
                      <a:pt x="14" y="242"/>
                    </a:lnTo>
                    <a:lnTo>
                      <a:pt x="17" y="245"/>
                    </a:lnTo>
                    <a:lnTo>
                      <a:pt x="19" y="246"/>
                    </a:lnTo>
                    <a:lnTo>
                      <a:pt x="22" y="250"/>
                    </a:lnTo>
                    <a:lnTo>
                      <a:pt x="23" y="252"/>
                    </a:lnTo>
                    <a:lnTo>
                      <a:pt x="25" y="254"/>
                    </a:lnTo>
                    <a:lnTo>
                      <a:pt x="28" y="256"/>
                    </a:lnTo>
                    <a:lnTo>
                      <a:pt x="31" y="259"/>
                    </a:lnTo>
                    <a:lnTo>
                      <a:pt x="33" y="263"/>
                    </a:lnTo>
                    <a:lnTo>
                      <a:pt x="36" y="265"/>
                    </a:lnTo>
                    <a:lnTo>
                      <a:pt x="38" y="268"/>
                    </a:lnTo>
                    <a:lnTo>
                      <a:pt x="42" y="271"/>
                    </a:lnTo>
                    <a:lnTo>
                      <a:pt x="46" y="274"/>
                    </a:lnTo>
                    <a:lnTo>
                      <a:pt x="48" y="276"/>
                    </a:lnTo>
                    <a:lnTo>
                      <a:pt x="51" y="279"/>
                    </a:lnTo>
                    <a:lnTo>
                      <a:pt x="56" y="283"/>
                    </a:lnTo>
                    <a:lnTo>
                      <a:pt x="58" y="285"/>
                    </a:lnTo>
                    <a:lnTo>
                      <a:pt x="62" y="288"/>
                    </a:lnTo>
                    <a:lnTo>
                      <a:pt x="66" y="290"/>
                    </a:lnTo>
                    <a:lnTo>
                      <a:pt x="71" y="293"/>
                    </a:lnTo>
                    <a:lnTo>
                      <a:pt x="73" y="296"/>
                    </a:lnTo>
                    <a:lnTo>
                      <a:pt x="80" y="299"/>
                    </a:lnTo>
                    <a:lnTo>
                      <a:pt x="83" y="301"/>
                    </a:lnTo>
                    <a:lnTo>
                      <a:pt x="88" y="304"/>
                    </a:lnTo>
                    <a:lnTo>
                      <a:pt x="92" y="307"/>
                    </a:lnTo>
                    <a:lnTo>
                      <a:pt x="96" y="309"/>
                    </a:lnTo>
                    <a:lnTo>
                      <a:pt x="102" y="312"/>
                    </a:lnTo>
                    <a:lnTo>
                      <a:pt x="106" y="314"/>
                    </a:lnTo>
                    <a:lnTo>
                      <a:pt x="112" y="315"/>
                    </a:lnTo>
                    <a:lnTo>
                      <a:pt x="116" y="319"/>
                    </a:lnTo>
                    <a:lnTo>
                      <a:pt x="122" y="320"/>
                    </a:lnTo>
                    <a:lnTo>
                      <a:pt x="127" y="323"/>
                    </a:lnTo>
                    <a:lnTo>
                      <a:pt x="132" y="324"/>
                    </a:lnTo>
                    <a:lnTo>
                      <a:pt x="139" y="327"/>
                    </a:lnTo>
                    <a:lnTo>
                      <a:pt x="145" y="328"/>
                    </a:lnTo>
                    <a:lnTo>
                      <a:pt x="150" y="330"/>
                    </a:lnTo>
                    <a:lnTo>
                      <a:pt x="156" y="332"/>
                    </a:lnTo>
                    <a:lnTo>
                      <a:pt x="163" y="333"/>
                    </a:lnTo>
                    <a:lnTo>
                      <a:pt x="169" y="334"/>
                    </a:lnTo>
                    <a:lnTo>
                      <a:pt x="175" y="337"/>
                    </a:lnTo>
                    <a:lnTo>
                      <a:pt x="182" y="337"/>
                    </a:lnTo>
                    <a:lnTo>
                      <a:pt x="188" y="337"/>
                    </a:lnTo>
                    <a:lnTo>
                      <a:pt x="195" y="338"/>
                    </a:lnTo>
                    <a:lnTo>
                      <a:pt x="203" y="339"/>
                    </a:lnTo>
                    <a:lnTo>
                      <a:pt x="211" y="339"/>
                    </a:lnTo>
                    <a:lnTo>
                      <a:pt x="218" y="339"/>
                    </a:lnTo>
                    <a:lnTo>
                      <a:pt x="226" y="339"/>
                    </a:lnTo>
                    <a:lnTo>
                      <a:pt x="233" y="339"/>
                    </a:lnTo>
                    <a:lnTo>
                      <a:pt x="240" y="339"/>
                    </a:lnTo>
                    <a:lnTo>
                      <a:pt x="247" y="338"/>
                    </a:lnTo>
                    <a:lnTo>
                      <a:pt x="255" y="338"/>
                    </a:lnTo>
                    <a:lnTo>
                      <a:pt x="262" y="337"/>
                    </a:lnTo>
                    <a:lnTo>
                      <a:pt x="267" y="337"/>
                    </a:lnTo>
                    <a:lnTo>
                      <a:pt x="275" y="335"/>
                    </a:lnTo>
                    <a:lnTo>
                      <a:pt x="282" y="334"/>
                    </a:lnTo>
                    <a:lnTo>
                      <a:pt x="289" y="333"/>
                    </a:lnTo>
                    <a:lnTo>
                      <a:pt x="294" y="332"/>
                    </a:lnTo>
                    <a:lnTo>
                      <a:pt x="300" y="330"/>
                    </a:lnTo>
                    <a:lnTo>
                      <a:pt x="306" y="329"/>
                    </a:lnTo>
                    <a:lnTo>
                      <a:pt x="311" y="328"/>
                    </a:lnTo>
                    <a:lnTo>
                      <a:pt x="318" y="327"/>
                    </a:lnTo>
                    <a:lnTo>
                      <a:pt x="324" y="324"/>
                    </a:lnTo>
                    <a:lnTo>
                      <a:pt x="329" y="323"/>
                    </a:lnTo>
                    <a:lnTo>
                      <a:pt x="334" y="322"/>
                    </a:lnTo>
                    <a:lnTo>
                      <a:pt x="339" y="319"/>
                    </a:lnTo>
                    <a:lnTo>
                      <a:pt x="344" y="318"/>
                    </a:lnTo>
                    <a:lnTo>
                      <a:pt x="349" y="315"/>
                    </a:lnTo>
                    <a:lnTo>
                      <a:pt x="354" y="313"/>
                    </a:lnTo>
                    <a:lnTo>
                      <a:pt x="358" y="312"/>
                    </a:lnTo>
                    <a:lnTo>
                      <a:pt x="363" y="310"/>
                    </a:lnTo>
                    <a:lnTo>
                      <a:pt x="368" y="308"/>
                    </a:lnTo>
                    <a:lnTo>
                      <a:pt x="372" y="305"/>
                    </a:lnTo>
                    <a:lnTo>
                      <a:pt x="376" y="303"/>
                    </a:lnTo>
                    <a:lnTo>
                      <a:pt x="381" y="300"/>
                    </a:lnTo>
                    <a:lnTo>
                      <a:pt x="383" y="299"/>
                    </a:lnTo>
                    <a:lnTo>
                      <a:pt x="388" y="296"/>
                    </a:lnTo>
                    <a:lnTo>
                      <a:pt x="391" y="294"/>
                    </a:lnTo>
                    <a:lnTo>
                      <a:pt x="394" y="291"/>
                    </a:lnTo>
                    <a:lnTo>
                      <a:pt x="398" y="290"/>
                    </a:lnTo>
                    <a:lnTo>
                      <a:pt x="402" y="288"/>
                    </a:lnTo>
                    <a:lnTo>
                      <a:pt x="404" y="285"/>
                    </a:lnTo>
                    <a:lnTo>
                      <a:pt x="407" y="284"/>
                    </a:lnTo>
                    <a:lnTo>
                      <a:pt x="411" y="280"/>
                    </a:lnTo>
                    <a:lnTo>
                      <a:pt x="413" y="279"/>
                    </a:lnTo>
                    <a:lnTo>
                      <a:pt x="416" y="276"/>
                    </a:lnTo>
                    <a:lnTo>
                      <a:pt x="418" y="274"/>
                    </a:lnTo>
                    <a:lnTo>
                      <a:pt x="421" y="271"/>
                    </a:lnTo>
                    <a:lnTo>
                      <a:pt x="423" y="269"/>
                    </a:lnTo>
                    <a:lnTo>
                      <a:pt x="425" y="268"/>
                    </a:lnTo>
                    <a:lnTo>
                      <a:pt x="427" y="265"/>
                    </a:lnTo>
                    <a:lnTo>
                      <a:pt x="430" y="264"/>
                    </a:lnTo>
                    <a:lnTo>
                      <a:pt x="431" y="261"/>
                    </a:lnTo>
                    <a:lnTo>
                      <a:pt x="435" y="258"/>
                    </a:lnTo>
                    <a:lnTo>
                      <a:pt x="438" y="255"/>
                    </a:lnTo>
                    <a:lnTo>
                      <a:pt x="440" y="251"/>
                    </a:lnTo>
                    <a:lnTo>
                      <a:pt x="443" y="249"/>
                    </a:lnTo>
                    <a:lnTo>
                      <a:pt x="445" y="246"/>
                    </a:lnTo>
                    <a:lnTo>
                      <a:pt x="447" y="244"/>
                    </a:lnTo>
                    <a:lnTo>
                      <a:pt x="449" y="241"/>
                    </a:lnTo>
                    <a:lnTo>
                      <a:pt x="450" y="240"/>
                    </a:lnTo>
                    <a:lnTo>
                      <a:pt x="445" y="14"/>
                    </a:lnTo>
                    <a:lnTo>
                      <a:pt x="443" y="16"/>
                    </a:lnTo>
                    <a:lnTo>
                      <a:pt x="443" y="20"/>
                    </a:lnTo>
                    <a:lnTo>
                      <a:pt x="442" y="21"/>
                    </a:lnTo>
                    <a:lnTo>
                      <a:pt x="442" y="22"/>
                    </a:lnTo>
                    <a:lnTo>
                      <a:pt x="441" y="25"/>
                    </a:lnTo>
                    <a:lnTo>
                      <a:pt x="440" y="27"/>
                    </a:lnTo>
                    <a:lnTo>
                      <a:pt x="440" y="29"/>
                    </a:lnTo>
                    <a:lnTo>
                      <a:pt x="438" y="31"/>
                    </a:lnTo>
                    <a:lnTo>
                      <a:pt x="438" y="34"/>
                    </a:lnTo>
                    <a:lnTo>
                      <a:pt x="437" y="36"/>
                    </a:lnTo>
                    <a:lnTo>
                      <a:pt x="436" y="39"/>
                    </a:lnTo>
                    <a:lnTo>
                      <a:pt x="435" y="43"/>
                    </a:lnTo>
                    <a:lnTo>
                      <a:pt x="433" y="45"/>
                    </a:lnTo>
                    <a:lnTo>
                      <a:pt x="432" y="49"/>
                    </a:lnTo>
                    <a:lnTo>
                      <a:pt x="430" y="51"/>
                    </a:lnTo>
                    <a:lnTo>
                      <a:pt x="428" y="55"/>
                    </a:lnTo>
                    <a:lnTo>
                      <a:pt x="427" y="58"/>
                    </a:lnTo>
                    <a:lnTo>
                      <a:pt x="426" y="61"/>
                    </a:lnTo>
                    <a:lnTo>
                      <a:pt x="425" y="65"/>
                    </a:lnTo>
                    <a:lnTo>
                      <a:pt x="422" y="68"/>
                    </a:lnTo>
                    <a:lnTo>
                      <a:pt x="421" y="71"/>
                    </a:lnTo>
                    <a:lnTo>
                      <a:pt x="418" y="75"/>
                    </a:lnTo>
                    <a:lnTo>
                      <a:pt x="416" y="78"/>
                    </a:lnTo>
                    <a:lnTo>
                      <a:pt x="413" y="82"/>
                    </a:lnTo>
                    <a:lnTo>
                      <a:pt x="411" y="85"/>
                    </a:lnTo>
                    <a:lnTo>
                      <a:pt x="408" y="89"/>
                    </a:lnTo>
                    <a:lnTo>
                      <a:pt x="404" y="93"/>
                    </a:lnTo>
                    <a:lnTo>
                      <a:pt x="402" y="95"/>
                    </a:lnTo>
                    <a:lnTo>
                      <a:pt x="398" y="99"/>
                    </a:lnTo>
                    <a:lnTo>
                      <a:pt x="396" y="103"/>
                    </a:lnTo>
                    <a:lnTo>
                      <a:pt x="392" y="105"/>
                    </a:lnTo>
                    <a:lnTo>
                      <a:pt x="388" y="109"/>
                    </a:lnTo>
                    <a:lnTo>
                      <a:pt x="384" y="112"/>
                    </a:lnTo>
                    <a:lnTo>
                      <a:pt x="381" y="115"/>
                    </a:lnTo>
                    <a:lnTo>
                      <a:pt x="377" y="118"/>
                    </a:lnTo>
                    <a:lnTo>
                      <a:pt x="372" y="121"/>
                    </a:lnTo>
                    <a:lnTo>
                      <a:pt x="368" y="124"/>
                    </a:lnTo>
                    <a:lnTo>
                      <a:pt x="364" y="127"/>
                    </a:lnTo>
                    <a:lnTo>
                      <a:pt x="358" y="129"/>
                    </a:lnTo>
                    <a:lnTo>
                      <a:pt x="354" y="132"/>
                    </a:lnTo>
                    <a:lnTo>
                      <a:pt x="348" y="134"/>
                    </a:lnTo>
                    <a:lnTo>
                      <a:pt x="344" y="137"/>
                    </a:lnTo>
                    <a:lnTo>
                      <a:pt x="338" y="139"/>
                    </a:lnTo>
                    <a:lnTo>
                      <a:pt x="331" y="141"/>
                    </a:lnTo>
                    <a:lnTo>
                      <a:pt x="326" y="143"/>
                    </a:lnTo>
                    <a:lnTo>
                      <a:pt x="321" y="144"/>
                    </a:lnTo>
                    <a:lnTo>
                      <a:pt x="314" y="146"/>
                    </a:lnTo>
                    <a:lnTo>
                      <a:pt x="308" y="147"/>
                    </a:lnTo>
                    <a:lnTo>
                      <a:pt x="301" y="148"/>
                    </a:lnTo>
                    <a:lnTo>
                      <a:pt x="295" y="149"/>
                    </a:lnTo>
                    <a:lnTo>
                      <a:pt x="287" y="149"/>
                    </a:lnTo>
                    <a:lnTo>
                      <a:pt x="280" y="151"/>
                    </a:lnTo>
                    <a:lnTo>
                      <a:pt x="272" y="151"/>
                    </a:lnTo>
                    <a:lnTo>
                      <a:pt x="265" y="151"/>
                    </a:lnTo>
                    <a:lnTo>
                      <a:pt x="257" y="151"/>
                    </a:lnTo>
                    <a:lnTo>
                      <a:pt x="250" y="151"/>
                    </a:lnTo>
                    <a:lnTo>
                      <a:pt x="241" y="149"/>
                    </a:lnTo>
                    <a:lnTo>
                      <a:pt x="233" y="149"/>
                    </a:lnTo>
                    <a:lnTo>
                      <a:pt x="223" y="147"/>
                    </a:lnTo>
                    <a:lnTo>
                      <a:pt x="216" y="147"/>
                    </a:lnTo>
                    <a:lnTo>
                      <a:pt x="207" y="144"/>
                    </a:lnTo>
                    <a:lnTo>
                      <a:pt x="199" y="143"/>
                    </a:lnTo>
                    <a:lnTo>
                      <a:pt x="192" y="141"/>
                    </a:lnTo>
                    <a:lnTo>
                      <a:pt x="184" y="139"/>
                    </a:lnTo>
                    <a:lnTo>
                      <a:pt x="177" y="137"/>
                    </a:lnTo>
                    <a:lnTo>
                      <a:pt x="170" y="136"/>
                    </a:lnTo>
                    <a:lnTo>
                      <a:pt x="163" y="134"/>
                    </a:lnTo>
                    <a:lnTo>
                      <a:pt x="156" y="131"/>
                    </a:lnTo>
                    <a:lnTo>
                      <a:pt x="150" y="129"/>
                    </a:lnTo>
                    <a:lnTo>
                      <a:pt x="145" y="127"/>
                    </a:lnTo>
                    <a:lnTo>
                      <a:pt x="139" y="124"/>
                    </a:lnTo>
                    <a:lnTo>
                      <a:pt x="131" y="122"/>
                    </a:lnTo>
                    <a:lnTo>
                      <a:pt x="126" y="119"/>
                    </a:lnTo>
                    <a:lnTo>
                      <a:pt x="122" y="117"/>
                    </a:lnTo>
                    <a:lnTo>
                      <a:pt x="116" y="113"/>
                    </a:lnTo>
                    <a:lnTo>
                      <a:pt x="111" y="109"/>
                    </a:lnTo>
                    <a:lnTo>
                      <a:pt x="105" y="107"/>
                    </a:lnTo>
                    <a:lnTo>
                      <a:pt x="101" y="104"/>
                    </a:lnTo>
                    <a:lnTo>
                      <a:pt x="96" y="100"/>
                    </a:lnTo>
                    <a:lnTo>
                      <a:pt x="92" y="98"/>
                    </a:lnTo>
                    <a:lnTo>
                      <a:pt x="88" y="94"/>
                    </a:lnTo>
                    <a:lnTo>
                      <a:pt x="83" y="92"/>
                    </a:lnTo>
                    <a:lnTo>
                      <a:pt x="80" y="89"/>
                    </a:lnTo>
                    <a:lnTo>
                      <a:pt x="76" y="85"/>
                    </a:lnTo>
                    <a:lnTo>
                      <a:pt x="72" y="82"/>
                    </a:lnTo>
                    <a:lnTo>
                      <a:pt x="70" y="79"/>
                    </a:lnTo>
                    <a:lnTo>
                      <a:pt x="66" y="75"/>
                    </a:lnTo>
                    <a:lnTo>
                      <a:pt x="62" y="73"/>
                    </a:lnTo>
                    <a:lnTo>
                      <a:pt x="59" y="69"/>
                    </a:lnTo>
                    <a:lnTo>
                      <a:pt x="57" y="66"/>
                    </a:lnTo>
                    <a:lnTo>
                      <a:pt x="54" y="63"/>
                    </a:lnTo>
                    <a:lnTo>
                      <a:pt x="51" y="60"/>
                    </a:lnTo>
                    <a:lnTo>
                      <a:pt x="48" y="56"/>
                    </a:lnTo>
                    <a:lnTo>
                      <a:pt x="47" y="53"/>
                    </a:lnTo>
                    <a:lnTo>
                      <a:pt x="44" y="49"/>
                    </a:lnTo>
                    <a:lnTo>
                      <a:pt x="43" y="46"/>
                    </a:lnTo>
                    <a:lnTo>
                      <a:pt x="39" y="44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6" y="35"/>
                    </a:lnTo>
                    <a:lnTo>
                      <a:pt x="33" y="31"/>
                    </a:lnTo>
                    <a:lnTo>
                      <a:pt x="32" y="29"/>
                    </a:lnTo>
                    <a:lnTo>
                      <a:pt x="31" y="27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8" y="20"/>
                    </a:lnTo>
                    <a:lnTo>
                      <a:pt x="27" y="17"/>
                    </a:lnTo>
                    <a:lnTo>
                      <a:pt x="25" y="15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0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7" name="Freeform 203"/>
              <p:cNvSpPr>
                <a:spLocks noChangeAspect="1"/>
              </p:cNvSpPr>
              <p:nvPr/>
            </p:nvSpPr>
            <p:spPr bwMode="auto">
              <a:xfrm>
                <a:off x="2339" y="490"/>
                <a:ext cx="246" cy="111"/>
              </a:xfrm>
              <a:custGeom>
                <a:avLst/>
                <a:gdLst>
                  <a:gd name="T0" fmla="*/ 0 w 985"/>
                  <a:gd name="T1" fmla="*/ 0 h 445"/>
                  <a:gd name="T2" fmla="*/ 0 w 985"/>
                  <a:gd name="T3" fmla="*/ 0 h 445"/>
                  <a:gd name="T4" fmla="*/ 0 w 985"/>
                  <a:gd name="T5" fmla="*/ 0 h 445"/>
                  <a:gd name="T6" fmla="*/ 0 w 985"/>
                  <a:gd name="T7" fmla="*/ 0 h 445"/>
                  <a:gd name="T8" fmla="*/ 0 w 985"/>
                  <a:gd name="T9" fmla="*/ 0 h 445"/>
                  <a:gd name="T10" fmla="*/ 0 w 985"/>
                  <a:gd name="T11" fmla="*/ 0 h 445"/>
                  <a:gd name="T12" fmla="*/ 0 w 985"/>
                  <a:gd name="T13" fmla="*/ 0 h 445"/>
                  <a:gd name="T14" fmla="*/ 0 w 985"/>
                  <a:gd name="T15" fmla="*/ 0 h 445"/>
                  <a:gd name="T16" fmla="*/ 0 w 985"/>
                  <a:gd name="T17" fmla="*/ 0 h 445"/>
                  <a:gd name="T18" fmla="*/ 0 w 985"/>
                  <a:gd name="T19" fmla="*/ 0 h 445"/>
                  <a:gd name="T20" fmla="*/ 0 w 985"/>
                  <a:gd name="T21" fmla="*/ 0 h 445"/>
                  <a:gd name="T22" fmla="*/ 0 w 985"/>
                  <a:gd name="T23" fmla="*/ 0 h 445"/>
                  <a:gd name="T24" fmla="*/ 0 w 985"/>
                  <a:gd name="T25" fmla="*/ 0 h 445"/>
                  <a:gd name="T26" fmla="*/ 0 w 985"/>
                  <a:gd name="T27" fmla="*/ 0 h 445"/>
                  <a:gd name="T28" fmla="*/ 0 w 985"/>
                  <a:gd name="T29" fmla="*/ 0 h 445"/>
                  <a:gd name="T30" fmla="*/ 0 w 985"/>
                  <a:gd name="T31" fmla="*/ 0 h 445"/>
                  <a:gd name="T32" fmla="*/ 0 w 985"/>
                  <a:gd name="T33" fmla="*/ 0 h 445"/>
                  <a:gd name="T34" fmla="*/ 0 w 985"/>
                  <a:gd name="T35" fmla="*/ 0 h 445"/>
                  <a:gd name="T36" fmla="*/ 0 w 985"/>
                  <a:gd name="T37" fmla="*/ 0 h 445"/>
                  <a:gd name="T38" fmla="*/ 0 w 985"/>
                  <a:gd name="T39" fmla="*/ 0 h 445"/>
                  <a:gd name="T40" fmla="*/ 0 w 985"/>
                  <a:gd name="T41" fmla="*/ 0 h 445"/>
                  <a:gd name="T42" fmla="*/ 0 w 985"/>
                  <a:gd name="T43" fmla="*/ 0 h 445"/>
                  <a:gd name="T44" fmla="*/ 0 w 985"/>
                  <a:gd name="T45" fmla="*/ 0 h 445"/>
                  <a:gd name="T46" fmla="*/ 0 w 985"/>
                  <a:gd name="T47" fmla="*/ 0 h 445"/>
                  <a:gd name="T48" fmla="*/ 0 w 985"/>
                  <a:gd name="T49" fmla="*/ 0 h 445"/>
                  <a:gd name="T50" fmla="*/ 0 w 985"/>
                  <a:gd name="T51" fmla="*/ 0 h 445"/>
                  <a:gd name="T52" fmla="*/ 0 w 985"/>
                  <a:gd name="T53" fmla="*/ 0 h 445"/>
                  <a:gd name="T54" fmla="*/ 0 w 985"/>
                  <a:gd name="T55" fmla="*/ 0 h 445"/>
                  <a:gd name="T56" fmla="*/ 0 w 985"/>
                  <a:gd name="T57" fmla="*/ 0 h 445"/>
                  <a:gd name="T58" fmla="*/ 0 w 985"/>
                  <a:gd name="T59" fmla="*/ 0 h 445"/>
                  <a:gd name="T60" fmla="*/ 0 w 985"/>
                  <a:gd name="T61" fmla="*/ 0 h 445"/>
                  <a:gd name="T62" fmla="*/ 0 w 985"/>
                  <a:gd name="T63" fmla="*/ 0 h 445"/>
                  <a:gd name="T64" fmla="*/ 0 w 985"/>
                  <a:gd name="T65" fmla="*/ 0 h 445"/>
                  <a:gd name="T66" fmla="*/ 0 w 985"/>
                  <a:gd name="T67" fmla="*/ 0 h 445"/>
                  <a:gd name="T68" fmla="*/ 0 w 985"/>
                  <a:gd name="T69" fmla="*/ 0 h 445"/>
                  <a:gd name="T70" fmla="*/ 0 w 985"/>
                  <a:gd name="T71" fmla="*/ 0 h 445"/>
                  <a:gd name="T72" fmla="*/ 0 w 985"/>
                  <a:gd name="T73" fmla="*/ 0 h 445"/>
                  <a:gd name="T74" fmla="*/ 0 w 985"/>
                  <a:gd name="T75" fmla="*/ 0 h 445"/>
                  <a:gd name="T76" fmla="*/ 0 w 985"/>
                  <a:gd name="T77" fmla="*/ 0 h 445"/>
                  <a:gd name="T78" fmla="*/ 0 w 985"/>
                  <a:gd name="T79" fmla="*/ 0 h 445"/>
                  <a:gd name="T80" fmla="*/ 0 w 985"/>
                  <a:gd name="T81" fmla="*/ 0 h 445"/>
                  <a:gd name="T82" fmla="*/ 0 w 985"/>
                  <a:gd name="T83" fmla="*/ 0 h 445"/>
                  <a:gd name="T84" fmla="*/ 0 w 985"/>
                  <a:gd name="T85" fmla="*/ 0 h 445"/>
                  <a:gd name="T86" fmla="*/ 0 w 985"/>
                  <a:gd name="T87" fmla="*/ 0 h 445"/>
                  <a:gd name="T88" fmla="*/ 0 w 985"/>
                  <a:gd name="T89" fmla="*/ 0 h 445"/>
                  <a:gd name="T90" fmla="*/ 0 w 985"/>
                  <a:gd name="T91" fmla="*/ 0 h 445"/>
                  <a:gd name="T92" fmla="*/ 0 w 985"/>
                  <a:gd name="T93" fmla="*/ 0 h 445"/>
                  <a:gd name="T94" fmla="*/ 0 w 985"/>
                  <a:gd name="T95" fmla="*/ 0 h 445"/>
                  <a:gd name="T96" fmla="*/ 0 w 985"/>
                  <a:gd name="T97" fmla="*/ 0 h 445"/>
                  <a:gd name="T98" fmla="*/ 0 w 985"/>
                  <a:gd name="T99" fmla="*/ 0 h 445"/>
                  <a:gd name="T100" fmla="*/ 0 w 985"/>
                  <a:gd name="T101" fmla="*/ 0 h 445"/>
                  <a:gd name="T102" fmla="*/ 0 w 985"/>
                  <a:gd name="T103" fmla="*/ 0 h 445"/>
                  <a:gd name="T104" fmla="*/ 0 w 985"/>
                  <a:gd name="T105" fmla="*/ 0 h 445"/>
                  <a:gd name="T106" fmla="*/ 0 w 985"/>
                  <a:gd name="T107" fmla="*/ 0 h 445"/>
                  <a:gd name="T108" fmla="*/ 0 w 985"/>
                  <a:gd name="T109" fmla="*/ 0 h 445"/>
                  <a:gd name="T110" fmla="*/ 0 w 985"/>
                  <a:gd name="T111" fmla="*/ 0 h 445"/>
                  <a:gd name="T112" fmla="*/ 0 w 985"/>
                  <a:gd name="T113" fmla="*/ 0 h 445"/>
                  <a:gd name="T114" fmla="*/ 0 w 985"/>
                  <a:gd name="T115" fmla="*/ 0 h 445"/>
                  <a:gd name="T116" fmla="*/ 0 w 985"/>
                  <a:gd name="T117" fmla="*/ 0 h 445"/>
                  <a:gd name="T118" fmla="*/ 0 w 985"/>
                  <a:gd name="T119" fmla="*/ 0 h 4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5"/>
                  <a:gd name="T181" fmla="*/ 0 h 445"/>
                  <a:gd name="T182" fmla="*/ 985 w 985"/>
                  <a:gd name="T183" fmla="*/ 445 h 4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5" h="445">
                    <a:moveTo>
                      <a:pt x="306" y="0"/>
                    </a:moveTo>
                    <a:lnTo>
                      <a:pt x="304" y="1"/>
                    </a:lnTo>
                    <a:lnTo>
                      <a:pt x="300" y="3"/>
                    </a:lnTo>
                    <a:lnTo>
                      <a:pt x="296" y="5"/>
                    </a:lnTo>
                    <a:lnTo>
                      <a:pt x="293" y="6"/>
                    </a:lnTo>
                    <a:lnTo>
                      <a:pt x="287" y="8"/>
                    </a:lnTo>
                    <a:lnTo>
                      <a:pt x="284" y="9"/>
                    </a:lnTo>
                    <a:lnTo>
                      <a:pt x="280" y="11"/>
                    </a:lnTo>
                    <a:lnTo>
                      <a:pt x="275" y="14"/>
                    </a:lnTo>
                    <a:lnTo>
                      <a:pt x="270" y="16"/>
                    </a:lnTo>
                    <a:lnTo>
                      <a:pt x="264" y="18"/>
                    </a:lnTo>
                    <a:lnTo>
                      <a:pt x="259" y="20"/>
                    </a:lnTo>
                    <a:lnTo>
                      <a:pt x="253" y="23"/>
                    </a:lnTo>
                    <a:lnTo>
                      <a:pt x="248" y="25"/>
                    </a:lnTo>
                    <a:lnTo>
                      <a:pt x="241" y="28"/>
                    </a:lnTo>
                    <a:lnTo>
                      <a:pt x="236" y="30"/>
                    </a:lnTo>
                    <a:lnTo>
                      <a:pt x="230" y="33"/>
                    </a:lnTo>
                    <a:lnTo>
                      <a:pt x="223" y="35"/>
                    </a:lnTo>
                    <a:lnTo>
                      <a:pt x="217" y="39"/>
                    </a:lnTo>
                    <a:lnTo>
                      <a:pt x="211" y="41"/>
                    </a:lnTo>
                    <a:lnTo>
                      <a:pt x="204" y="44"/>
                    </a:lnTo>
                    <a:lnTo>
                      <a:pt x="197" y="46"/>
                    </a:lnTo>
                    <a:lnTo>
                      <a:pt x="191" y="50"/>
                    </a:lnTo>
                    <a:lnTo>
                      <a:pt x="184" y="53"/>
                    </a:lnTo>
                    <a:lnTo>
                      <a:pt x="177" y="55"/>
                    </a:lnTo>
                    <a:lnTo>
                      <a:pt x="170" y="59"/>
                    </a:lnTo>
                    <a:lnTo>
                      <a:pt x="163" y="60"/>
                    </a:lnTo>
                    <a:lnTo>
                      <a:pt x="155" y="65"/>
                    </a:lnTo>
                    <a:lnTo>
                      <a:pt x="149" y="68"/>
                    </a:lnTo>
                    <a:lnTo>
                      <a:pt x="143" y="72"/>
                    </a:lnTo>
                    <a:lnTo>
                      <a:pt x="135" y="74"/>
                    </a:lnTo>
                    <a:lnTo>
                      <a:pt x="129" y="78"/>
                    </a:lnTo>
                    <a:lnTo>
                      <a:pt x="121" y="80"/>
                    </a:lnTo>
                    <a:lnTo>
                      <a:pt x="115" y="84"/>
                    </a:lnTo>
                    <a:lnTo>
                      <a:pt x="109" y="87"/>
                    </a:lnTo>
                    <a:lnTo>
                      <a:pt x="101" y="89"/>
                    </a:lnTo>
                    <a:lnTo>
                      <a:pt x="96" y="93"/>
                    </a:lnTo>
                    <a:lnTo>
                      <a:pt x="89" y="97"/>
                    </a:lnTo>
                    <a:lnTo>
                      <a:pt x="84" y="99"/>
                    </a:lnTo>
                    <a:lnTo>
                      <a:pt x="77" y="102"/>
                    </a:lnTo>
                    <a:lnTo>
                      <a:pt x="71" y="104"/>
                    </a:lnTo>
                    <a:lnTo>
                      <a:pt x="65" y="109"/>
                    </a:lnTo>
                    <a:lnTo>
                      <a:pt x="60" y="112"/>
                    </a:lnTo>
                    <a:lnTo>
                      <a:pt x="55" y="114"/>
                    </a:lnTo>
                    <a:lnTo>
                      <a:pt x="50" y="117"/>
                    </a:lnTo>
                    <a:lnTo>
                      <a:pt x="43" y="121"/>
                    </a:lnTo>
                    <a:lnTo>
                      <a:pt x="39" y="123"/>
                    </a:lnTo>
                    <a:lnTo>
                      <a:pt x="34" y="126"/>
                    </a:lnTo>
                    <a:lnTo>
                      <a:pt x="31" y="128"/>
                    </a:lnTo>
                    <a:lnTo>
                      <a:pt x="26" y="132"/>
                    </a:lnTo>
                    <a:lnTo>
                      <a:pt x="22" y="134"/>
                    </a:lnTo>
                    <a:lnTo>
                      <a:pt x="19" y="137"/>
                    </a:lnTo>
                    <a:lnTo>
                      <a:pt x="16" y="140"/>
                    </a:lnTo>
                    <a:lnTo>
                      <a:pt x="12" y="141"/>
                    </a:lnTo>
                    <a:lnTo>
                      <a:pt x="9" y="145"/>
                    </a:lnTo>
                    <a:lnTo>
                      <a:pt x="7" y="147"/>
                    </a:lnTo>
                    <a:lnTo>
                      <a:pt x="5" y="148"/>
                    </a:lnTo>
                    <a:lnTo>
                      <a:pt x="3" y="151"/>
                    </a:lnTo>
                    <a:lnTo>
                      <a:pt x="0" y="153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1"/>
                    </a:lnTo>
                    <a:lnTo>
                      <a:pt x="2" y="166"/>
                    </a:lnTo>
                    <a:lnTo>
                      <a:pt x="3" y="166"/>
                    </a:lnTo>
                    <a:lnTo>
                      <a:pt x="5" y="168"/>
                    </a:lnTo>
                    <a:lnTo>
                      <a:pt x="8" y="171"/>
                    </a:lnTo>
                    <a:lnTo>
                      <a:pt x="12" y="173"/>
                    </a:lnTo>
                    <a:lnTo>
                      <a:pt x="16" y="176"/>
                    </a:lnTo>
                    <a:lnTo>
                      <a:pt x="19" y="178"/>
                    </a:lnTo>
                    <a:lnTo>
                      <a:pt x="24" y="182"/>
                    </a:lnTo>
                    <a:lnTo>
                      <a:pt x="29" y="186"/>
                    </a:lnTo>
                    <a:lnTo>
                      <a:pt x="34" y="190"/>
                    </a:lnTo>
                    <a:lnTo>
                      <a:pt x="41" y="194"/>
                    </a:lnTo>
                    <a:lnTo>
                      <a:pt x="47" y="197"/>
                    </a:lnTo>
                    <a:lnTo>
                      <a:pt x="55" y="202"/>
                    </a:lnTo>
                    <a:lnTo>
                      <a:pt x="62" y="207"/>
                    </a:lnTo>
                    <a:lnTo>
                      <a:pt x="70" y="212"/>
                    </a:lnTo>
                    <a:lnTo>
                      <a:pt x="77" y="217"/>
                    </a:lnTo>
                    <a:lnTo>
                      <a:pt x="86" y="222"/>
                    </a:lnTo>
                    <a:lnTo>
                      <a:pt x="94" y="227"/>
                    </a:lnTo>
                    <a:lnTo>
                      <a:pt x="104" y="233"/>
                    </a:lnTo>
                    <a:lnTo>
                      <a:pt x="111" y="239"/>
                    </a:lnTo>
                    <a:lnTo>
                      <a:pt x="121" y="244"/>
                    </a:lnTo>
                    <a:lnTo>
                      <a:pt x="131" y="250"/>
                    </a:lnTo>
                    <a:lnTo>
                      <a:pt x="141" y="255"/>
                    </a:lnTo>
                    <a:lnTo>
                      <a:pt x="150" y="261"/>
                    </a:lnTo>
                    <a:lnTo>
                      <a:pt x="162" y="268"/>
                    </a:lnTo>
                    <a:lnTo>
                      <a:pt x="172" y="273"/>
                    </a:lnTo>
                    <a:lnTo>
                      <a:pt x="182" y="280"/>
                    </a:lnTo>
                    <a:lnTo>
                      <a:pt x="192" y="285"/>
                    </a:lnTo>
                    <a:lnTo>
                      <a:pt x="203" y="293"/>
                    </a:lnTo>
                    <a:lnTo>
                      <a:pt x="214" y="298"/>
                    </a:lnTo>
                    <a:lnTo>
                      <a:pt x="225" y="305"/>
                    </a:lnTo>
                    <a:lnTo>
                      <a:pt x="235" y="310"/>
                    </a:lnTo>
                    <a:lnTo>
                      <a:pt x="246" y="318"/>
                    </a:lnTo>
                    <a:lnTo>
                      <a:pt x="257" y="323"/>
                    </a:lnTo>
                    <a:lnTo>
                      <a:pt x="266" y="329"/>
                    </a:lnTo>
                    <a:lnTo>
                      <a:pt x="276" y="334"/>
                    </a:lnTo>
                    <a:lnTo>
                      <a:pt x="287" y="342"/>
                    </a:lnTo>
                    <a:lnTo>
                      <a:pt x="298" y="347"/>
                    </a:lnTo>
                    <a:lnTo>
                      <a:pt x="309" y="353"/>
                    </a:lnTo>
                    <a:lnTo>
                      <a:pt x="319" y="358"/>
                    </a:lnTo>
                    <a:lnTo>
                      <a:pt x="329" y="364"/>
                    </a:lnTo>
                    <a:lnTo>
                      <a:pt x="338" y="370"/>
                    </a:lnTo>
                    <a:lnTo>
                      <a:pt x="348" y="376"/>
                    </a:lnTo>
                    <a:lnTo>
                      <a:pt x="357" y="381"/>
                    </a:lnTo>
                    <a:lnTo>
                      <a:pt x="367" y="386"/>
                    </a:lnTo>
                    <a:lnTo>
                      <a:pt x="376" y="391"/>
                    </a:lnTo>
                    <a:lnTo>
                      <a:pt x="384" y="396"/>
                    </a:lnTo>
                    <a:lnTo>
                      <a:pt x="393" y="401"/>
                    </a:lnTo>
                    <a:lnTo>
                      <a:pt x="401" y="405"/>
                    </a:lnTo>
                    <a:lnTo>
                      <a:pt x="408" y="408"/>
                    </a:lnTo>
                    <a:lnTo>
                      <a:pt x="416" y="413"/>
                    </a:lnTo>
                    <a:lnTo>
                      <a:pt x="422" y="417"/>
                    </a:lnTo>
                    <a:lnTo>
                      <a:pt x="430" y="422"/>
                    </a:lnTo>
                    <a:lnTo>
                      <a:pt x="435" y="425"/>
                    </a:lnTo>
                    <a:lnTo>
                      <a:pt x="441" y="427"/>
                    </a:lnTo>
                    <a:lnTo>
                      <a:pt x="446" y="431"/>
                    </a:lnTo>
                    <a:lnTo>
                      <a:pt x="451" y="434"/>
                    </a:lnTo>
                    <a:lnTo>
                      <a:pt x="456" y="436"/>
                    </a:lnTo>
                    <a:lnTo>
                      <a:pt x="460" y="437"/>
                    </a:lnTo>
                    <a:lnTo>
                      <a:pt x="464" y="440"/>
                    </a:lnTo>
                    <a:lnTo>
                      <a:pt x="466" y="442"/>
                    </a:lnTo>
                    <a:lnTo>
                      <a:pt x="468" y="442"/>
                    </a:lnTo>
                    <a:lnTo>
                      <a:pt x="470" y="444"/>
                    </a:lnTo>
                    <a:lnTo>
                      <a:pt x="470" y="445"/>
                    </a:lnTo>
                    <a:lnTo>
                      <a:pt x="916" y="243"/>
                    </a:lnTo>
                    <a:lnTo>
                      <a:pt x="918" y="241"/>
                    </a:lnTo>
                    <a:lnTo>
                      <a:pt x="921" y="239"/>
                    </a:lnTo>
                    <a:lnTo>
                      <a:pt x="926" y="236"/>
                    </a:lnTo>
                    <a:lnTo>
                      <a:pt x="928" y="235"/>
                    </a:lnTo>
                    <a:lnTo>
                      <a:pt x="931" y="233"/>
                    </a:lnTo>
                    <a:lnTo>
                      <a:pt x="932" y="231"/>
                    </a:lnTo>
                    <a:lnTo>
                      <a:pt x="936" y="229"/>
                    </a:lnTo>
                    <a:lnTo>
                      <a:pt x="938" y="226"/>
                    </a:lnTo>
                    <a:lnTo>
                      <a:pt x="941" y="225"/>
                    </a:lnTo>
                    <a:lnTo>
                      <a:pt x="943" y="222"/>
                    </a:lnTo>
                    <a:lnTo>
                      <a:pt x="945" y="220"/>
                    </a:lnTo>
                    <a:lnTo>
                      <a:pt x="948" y="219"/>
                    </a:lnTo>
                    <a:lnTo>
                      <a:pt x="950" y="215"/>
                    </a:lnTo>
                    <a:lnTo>
                      <a:pt x="951" y="214"/>
                    </a:lnTo>
                    <a:lnTo>
                      <a:pt x="955" y="211"/>
                    </a:lnTo>
                    <a:lnTo>
                      <a:pt x="956" y="209"/>
                    </a:lnTo>
                    <a:lnTo>
                      <a:pt x="957" y="207"/>
                    </a:lnTo>
                    <a:lnTo>
                      <a:pt x="960" y="205"/>
                    </a:lnTo>
                    <a:lnTo>
                      <a:pt x="961" y="202"/>
                    </a:lnTo>
                    <a:lnTo>
                      <a:pt x="964" y="200"/>
                    </a:lnTo>
                    <a:lnTo>
                      <a:pt x="965" y="197"/>
                    </a:lnTo>
                    <a:lnTo>
                      <a:pt x="966" y="195"/>
                    </a:lnTo>
                    <a:lnTo>
                      <a:pt x="967" y="194"/>
                    </a:lnTo>
                    <a:lnTo>
                      <a:pt x="969" y="192"/>
                    </a:lnTo>
                    <a:lnTo>
                      <a:pt x="970" y="190"/>
                    </a:lnTo>
                    <a:lnTo>
                      <a:pt x="972" y="187"/>
                    </a:lnTo>
                    <a:lnTo>
                      <a:pt x="972" y="185"/>
                    </a:lnTo>
                    <a:lnTo>
                      <a:pt x="974" y="183"/>
                    </a:lnTo>
                    <a:lnTo>
                      <a:pt x="976" y="178"/>
                    </a:lnTo>
                    <a:lnTo>
                      <a:pt x="977" y="175"/>
                    </a:lnTo>
                    <a:lnTo>
                      <a:pt x="979" y="173"/>
                    </a:lnTo>
                    <a:lnTo>
                      <a:pt x="979" y="171"/>
                    </a:lnTo>
                    <a:lnTo>
                      <a:pt x="980" y="168"/>
                    </a:lnTo>
                    <a:lnTo>
                      <a:pt x="980" y="167"/>
                    </a:lnTo>
                    <a:lnTo>
                      <a:pt x="982" y="163"/>
                    </a:lnTo>
                    <a:lnTo>
                      <a:pt x="984" y="160"/>
                    </a:lnTo>
                    <a:lnTo>
                      <a:pt x="984" y="156"/>
                    </a:lnTo>
                    <a:lnTo>
                      <a:pt x="984" y="152"/>
                    </a:lnTo>
                    <a:lnTo>
                      <a:pt x="985" y="148"/>
                    </a:lnTo>
                    <a:lnTo>
                      <a:pt x="985" y="147"/>
                    </a:lnTo>
                    <a:lnTo>
                      <a:pt x="985" y="143"/>
                    </a:lnTo>
                    <a:lnTo>
                      <a:pt x="984" y="141"/>
                    </a:lnTo>
                    <a:lnTo>
                      <a:pt x="984" y="138"/>
                    </a:lnTo>
                    <a:lnTo>
                      <a:pt x="984" y="136"/>
                    </a:lnTo>
                    <a:lnTo>
                      <a:pt x="982" y="132"/>
                    </a:lnTo>
                    <a:lnTo>
                      <a:pt x="980" y="131"/>
                    </a:lnTo>
                    <a:lnTo>
                      <a:pt x="977" y="128"/>
                    </a:lnTo>
                    <a:lnTo>
                      <a:pt x="975" y="126"/>
                    </a:lnTo>
                    <a:lnTo>
                      <a:pt x="972" y="123"/>
                    </a:lnTo>
                    <a:lnTo>
                      <a:pt x="970" y="122"/>
                    </a:lnTo>
                    <a:lnTo>
                      <a:pt x="966" y="121"/>
                    </a:lnTo>
                    <a:lnTo>
                      <a:pt x="962" y="117"/>
                    </a:lnTo>
                    <a:lnTo>
                      <a:pt x="960" y="114"/>
                    </a:lnTo>
                    <a:lnTo>
                      <a:pt x="955" y="113"/>
                    </a:lnTo>
                    <a:lnTo>
                      <a:pt x="951" y="111"/>
                    </a:lnTo>
                    <a:lnTo>
                      <a:pt x="947" y="108"/>
                    </a:lnTo>
                    <a:lnTo>
                      <a:pt x="942" y="104"/>
                    </a:lnTo>
                    <a:lnTo>
                      <a:pt x="938" y="103"/>
                    </a:lnTo>
                    <a:lnTo>
                      <a:pt x="932" y="101"/>
                    </a:lnTo>
                    <a:lnTo>
                      <a:pt x="928" y="99"/>
                    </a:lnTo>
                    <a:lnTo>
                      <a:pt x="922" y="97"/>
                    </a:lnTo>
                    <a:lnTo>
                      <a:pt x="917" y="93"/>
                    </a:lnTo>
                    <a:lnTo>
                      <a:pt x="911" y="90"/>
                    </a:lnTo>
                    <a:lnTo>
                      <a:pt x="906" y="88"/>
                    </a:lnTo>
                    <a:lnTo>
                      <a:pt x="901" y="85"/>
                    </a:lnTo>
                    <a:lnTo>
                      <a:pt x="896" y="82"/>
                    </a:lnTo>
                    <a:lnTo>
                      <a:pt x="888" y="79"/>
                    </a:lnTo>
                    <a:lnTo>
                      <a:pt x="882" y="78"/>
                    </a:lnTo>
                    <a:lnTo>
                      <a:pt x="877" y="74"/>
                    </a:lnTo>
                    <a:lnTo>
                      <a:pt x="870" y="72"/>
                    </a:lnTo>
                    <a:lnTo>
                      <a:pt x="864" y="69"/>
                    </a:lnTo>
                    <a:lnTo>
                      <a:pt x="859" y="67"/>
                    </a:lnTo>
                    <a:lnTo>
                      <a:pt x="852" y="64"/>
                    </a:lnTo>
                    <a:lnTo>
                      <a:pt x="847" y="60"/>
                    </a:lnTo>
                    <a:lnTo>
                      <a:pt x="839" y="59"/>
                    </a:lnTo>
                    <a:lnTo>
                      <a:pt x="834" y="57"/>
                    </a:lnTo>
                    <a:lnTo>
                      <a:pt x="828" y="54"/>
                    </a:lnTo>
                    <a:lnTo>
                      <a:pt x="821" y="53"/>
                    </a:lnTo>
                    <a:lnTo>
                      <a:pt x="815" y="50"/>
                    </a:lnTo>
                    <a:lnTo>
                      <a:pt x="807" y="46"/>
                    </a:lnTo>
                    <a:lnTo>
                      <a:pt x="802" y="44"/>
                    </a:lnTo>
                    <a:lnTo>
                      <a:pt x="796" y="43"/>
                    </a:lnTo>
                    <a:lnTo>
                      <a:pt x="790" y="40"/>
                    </a:lnTo>
                    <a:lnTo>
                      <a:pt x="785" y="38"/>
                    </a:lnTo>
                    <a:lnTo>
                      <a:pt x="779" y="35"/>
                    </a:lnTo>
                    <a:lnTo>
                      <a:pt x="773" y="33"/>
                    </a:lnTo>
                    <a:lnTo>
                      <a:pt x="767" y="31"/>
                    </a:lnTo>
                    <a:lnTo>
                      <a:pt x="761" y="29"/>
                    </a:lnTo>
                    <a:lnTo>
                      <a:pt x="756" y="26"/>
                    </a:lnTo>
                    <a:lnTo>
                      <a:pt x="752" y="25"/>
                    </a:lnTo>
                    <a:lnTo>
                      <a:pt x="746" y="23"/>
                    </a:lnTo>
                    <a:lnTo>
                      <a:pt x="742" y="21"/>
                    </a:lnTo>
                    <a:lnTo>
                      <a:pt x="737" y="19"/>
                    </a:lnTo>
                    <a:lnTo>
                      <a:pt x="733" y="18"/>
                    </a:lnTo>
                    <a:lnTo>
                      <a:pt x="727" y="16"/>
                    </a:lnTo>
                    <a:lnTo>
                      <a:pt x="723" y="15"/>
                    </a:lnTo>
                    <a:lnTo>
                      <a:pt x="719" y="13"/>
                    </a:lnTo>
                    <a:lnTo>
                      <a:pt x="716" y="11"/>
                    </a:lnTo>
                    <a:lnTo>
                      <a:pt x="712" y="10"/>
                    </a:lnTo>
                    <a:lnTo>
                      <a:pt x="709" y="9"/>
                    </a:lnTo>
                    <a:lnTo>
                      <a:pt x="707" y="9"/>
                    </a:lnTo>
                    <a:lnTo>
                      <a:pt x="704" y="8"/>
                    </a:lnTo>
                    <a:lnTo>
                      <a:pt x="702" y="6"/>
                    </a:lnTo>
                    <a:lnTo>
                      <a:pt x="699" y="6"/>
                    </a:lnTo>
                    <a:lnTo>
                      <a:pt x="698" y="5"/>
                    </a:lnTo>
                    <a:lnTo>
                      <a:pt x="697" y="5"/>
                    </a:lnTo>
                    <a:lnTo>
                      <a:pt x="694" y="4"/>
                    </a:lnTo>
                    <a:lnTo>
                      <a:pt x="665" y="68"/>
                    </a:lnTo>
                    <a:lnTo>
                      <a:pt x="887" y="160"/>
                    </a:lnTo>
                    <a:lnTo>
                      <a:pt x="884" y="160"/>
                    </a:lnTo>
                    <a:lnTo>
                      <a:pt x="882" y="161"/>
                    </a:lnTo>
                    <a:lnTo>
                      <a:pt x="879" y="161"/>
                    </a:lnTo>
                    <a:lnTo>
                      <a:pt x="877" y="163"/>
                    </a:lnTo>
                    <a:lnTo>
                      <a:pt x="873" y="166"/>
                    </a:lnTo>
                    <a:lnTo>
                      <a:pt x="869" y="167"/>
                    </a:lnTo>
                    <a:lnTo>
                      <a:pt x="864" y="168"/>
                    </a:lnTo>
                    <a:lnTo>
                      <a:pt x="860" y="171"/>
                    </a:lnTo>
                    <a:lnTo>
                      <a:pt x="857" y="173"/>
                    </a:lnTo>
                    <a:lnTo>
                      <a:pt x="850" y="176"/>
                    </a:lnTo>
                    <a:lnTo>
                      <a:pt x="844" y="178"/>
                    </a:lnTo>
                    <a:lnTo>
                      <a:pt x="839" y="182"/>
                    </a:lnTo>
                    <a:lnTo>
                      <a:pt x="833" y="185"/>
                    </a:lnTo>
                    <a:lnTo>
                      <a:pt x="825" y="189"/>
                    </a:lnTo>
                    <a:lnTo>
                      <a:pt x="819" y="191"/>
                    </a:lnTo>
                    <a:lnTo>
                      <a:pt x="811" y="195"/>
                    </a:lnTo>
                    <a:lnTo>
                      <a:pt x="804" y="197"/>
                    </a:lnTo>
                    <a:lnTo>
                      <a:pt x="796" y="202"/>
                    </a:lnTo>
                    <a:lnTo>
                      <a:pt x="789" y="205"/>
                    </a:lnTo>
                    <a:lnTo>
                      <a:pt x="780" y="209"/>
                    </a:lnTo>
                    <a:lnTo>
                      <a:pt x="771" y="212"/>
                    </a:lnTo>
                    <a:lnTo>
                      <a:pt x="763" y="217"/>
                    </a:lnTo>
                    <a:lnTo>
                      <a:pt x="755" y="221"/>
                    </a:lnTo>
                    <a:lnTo>
                      <a:pt x="746" y="226"/>
                    </a:lnTo>
                    <a:lnTo>
                      <a:pt x="737" y="230"/>
                    </a:lnTo>
                    <a:lnTo>
                      <a:pt x="727" y="235"/>
                    </a:lnTo>
                    <a:lnTo>
                      <a:pt x="719" y="239"/>
                    </a:lnTo>
                    <a:lnTo>
                      <a:pt x="709" y="243"/>
                    </a:lnTo>
                    <a:lnTo>
                      <a:pt x="700" y="248"/>
                    </a:lnTo>
                    <a:lnTo>
                      <a:pt x="692" y="253"/>
                    </a:lnTo>
                    <a:lnTo>
                      <a:pt x="682" y="255"/>
                    </a:lnTo>
                    <a:lnTo>
                      <a:pt x="673" y="260"/>
                    </a:lnTo>
                    <a:lnTo>
                      <a:pt x="663" y="264"/>
                    </a:lnTo>
                    <a:lnTo>
                      <a:pt x="654" y="269"/>
                    </a:lnTo>
                    <a:lnTo>
                      <a:pt x="644" y="273"/>
                    </a:lnTo>
                    <a:lnTo>
                      <a:pt x="635" y="276"/>
                    </a:lnTo>
                    <a:lnTo>
                      <a:pt x="627" y="282"/>
                    </a:lnTo>
                    <a:lnTo>
                      <a:pt x="617" y="285"/>
                    </a:lnTo>
                    <a:lnTo>
                      <a:pt x="609" y="288"/>
                    </a:lnTo>
                    <a:lnTo>
                      <a:pt x="600" y="293"/>
                    </a:lnTo>
                    <a:lnTo>
                      <a:pt x="591" y="295"/>
                    </a:lnTo>
                    <a:lnTo>
                      <a:pt x="583" y="300"/>
                    </a:lnTo>
                    <a:lnTo>
                      <a:pt x="575" y="304"/>
                    </a:lnTo>
                    <a:lnTo>
                      <a:pt x="568" y="307"/>
                    </a:lnTo>
                    <a:lnTo>
                      <a:pt x="559" y="310"/>
                    </a:lnTo>
                    <a:lnTo>
                      <a:pt x="552" y="314"/>
                    </a:lnTo>
                    <a:lnTo>
                      <a:pt x="544" y="317"/>
                    </a:lnTo>
                    <a:lnTo>
                      <a:pt x="537" y="319"/>
                    </a:lnTo>
                    <a:lnTo>
                      <a:pt x="530" y="322"/>
                    </a:lnTo>
                    <a:lnTo>
                      <a:pt x="524" y="324"/>
                    </a:lnTo>
                    <a:lnTo>
                      <a:pt x="518" y="327"/>
                    </a:lnTo>
                    <a:lnTo>
                      <a:pt x="513" y="329"/>
                    </a:lnTo>
                    <a:lnTo>
                      <a:pt x="507" y="332"/>
                    </a:lnTo>
                    <a:lnTo>
                      <a:pt x="503" y="334"/>
                    </a:lnTo>
                    <a:lnTo>
                      <a:pt x="498" y="334"/>
                    </a:lnTo>
                    <a:lnTo>
                      <a:pt x="493" y="336"/>
                    </a:lnTo>
                    <a:lnTo>
                      <a:pt x="490" y="338"/>
                    </a:lnTo>
                    <a:lnTo>
                      <a:pt x="488" y="339"/>
                    </a:lnTo>
                    <a:lnTo>
                      <a:pt x="483" y="339"/>
                    </a:lnTo>
                    <a:lnTo>
                      <a:pt x="481" y="339"/>
                    </a:lnTo>
                    <a:lnTo>
                      <a:pt x="480" y="339"/>
                    </a:lnTo>
                    <a:lnTo>
                      <a:pt x="479" y="341"/>
                    </a:lnTo>
                    <a:lnTo>
                      <a:pt x="478" y="339"/>
                    </a:lnTo>
                    <a:lnTo>
                      <a:pt x="475" y="339"/>
                    </a:lnTo>
                    <a:lnTo>
                      <a:pt x="473" y="338"/>
                    </a:lnTo>
                    <a:lnTo>
                      <a:pt x="470" y="337"/>
                    </a:lnTo>
                    <a:lnTo>
                      <a:pt x="466" y="334"/>
                    </a:lnTo>
                    <a:lnTo>
                      <a:pt x="464" y="334"/>
                    </a:lnTo>
                    <a:lnTo>
                      <a:pt x="460" y="332"/>
                    </a:lnTo>
                    <a:lnTo>
                      <a:pt x="456" y="331"/>
                    </a:lnTo>
                    <a:lnTo>
                      <a:pt x="451" y="328"/>
                    </a:lnTo>
                    <a:lnTo>
                      <a:pt x="446" y="327"/>
                    </a:lnTo>
                    <a:lnTo>
                      <a:pt x="441" y="323"/>
                    </a:lnTo>
                    <a:lnTo>
                      <a:pt x="437" y="322"/>
                    </a:lnTo>
                    <a:lnTo>
                      <a:pt x="431" y="318"/>
                    </a:lnTo>
                    <a:lnTo>
                      <a:pt x="425" y="315"/>
                    </a:lnTo>
                    <a:lnTo>
                      <a:pt x="418" y="312"/>
                    </a:lnTo>
                    <a:lnTo>
                      <a:pt x="413" y="309"/>
                    </a:lnTo>
                    <a:lnTo>
                      <a:pt x="407" y="305"/>
                    </a:lnTo>
                    <a:lnTo>
                      <a:pt x="400" y="302"/>
                    </a:lnTo>
                    <a:lnTo>
                      <a:pt x="392" y="299"/>
                    </a:lnTo>
                    <a:lnTo>
                      <a:pt x="386" y="295"/>
                    </a:lnTo>
                    <a:lnTo>
                      <a:pt x="378" y="293"/>
                    </a:lnTo>
                    <a:lnTo>
                      <a:pt x="369" y="288"/>
                    </a:lnTo>
                    <a:lnTo>
                      <a:pt x="363" y="285"/>
                    </a:lnTo>
                    <a:lnTo>
                      <a:pt x="355" y="282"/>
                    </a:lnTo>
                    <a:lnTo>
                      <a:pt x="348" y="276"/>
                    </a:lnTo>
                    <a:lnTo>
                      <a:pt x="340" y="273"/>
                    </a:lnTo>
                    <a:lnTo>
                      <a:pt x="332" y="270"/>
                    </a:lnTo>
                    <a:lnTo>
                      <a:pt x="324" y="265"/>
                    </a:lnTo>
                    <a:lnTo>
                      <a:pt x="316" y="261"/>
                    </a:lnTo>
                    <a:lnTo>
                      <a:pt x="308" y="256"/>
                    </a:lnTo>
                    <a:lnTo>
                      <a:pt x="300" y="253"/>
                    </a:lnTo>
                    <a:lnTo>
                      <a:pt x="293" y="249"/>
                    </a:lnTo>
                    <a:lnTo>
                      <a:pt x="284" y="244"/>
                    </a:lnTo>
                    <a:lnTo>
                      <a:pt x="276" y="241"/>
                    </a:lnTo>
                    <a:lnTo>
                      <a:pt x="269" y="236"/>
                    </a:lnTo>
                    <a:lnTo>
                      <a:pt x="261" y="233"/>
                    </a:lnTo>
                    <a:lnTo>
                      <a:pt x="253" y="229"/>
                    </a:lnTo>
                    <a:lnTo>
                      <a:pt x="246" y="225"/>
                    </a:lnTo>
                    <a:lnTo>
                      <a:pt x="237" y="220"/>
                    </a:lnTo>
                    <a:lnTo>
                      <a:pt x="231" y="217"/>
                    </a:lnTo>
                    <a:lnTo>
                      <a:pt x="222" y="212"/>
                    </a:lnTo>
                    <a:lnTo>
                      <a:pt x="214" y="209"/>
                    </a:lnTo>
                    <a:lnTo>
                      <a:pt x="208" y="205"/>
                    </a:lnTo>
                    <a:lnTo>
                      <a:pt x="202" y="202"/>
                    </a:lnTo>
                    <a:lnTo>
                      <a:pt x="194" y="200"/>
                    </a:lnTo>
                    <a:lnTo>
                      <a:pt x="188" y="195"/>
                    </a:lnTo>
                    <a:lnTo>
                      <a:pt x="182" y="192"/>
                    </a:lnTo>
                    <a:lnTo>
                      <a:pt x="177" y="190"/>
                    </a:lnTo>
                    <a:lnTo>
                      <a:pt x="170" y="186"/>
                    </a:lnTo>
                    <a:lnTo>
                      <a:pt x="165" y="183"/>
                    </a:lnTo>
                    <a:lnTo>
                      <a:pt x="159" y="181"/>
                    </a:lnTo>
                    <a:lnTo>
                      <a:pt x="155" y="178"/>
                    </a:lnTo>
                    <a:lnTo>
                      <a:pt x="150" y="176"/>
                    </a:lnTo>
                    <a:lnTo>
                      <a:pt x="146" y="173"/>
                    </a:lnTo>
                    <a:lnTo>
                      <a:pt x="143" y="172"/>
                    </a:lnTo>
                    <a:lnTo>
                      <a:pt x="139" y="170"/>
                    </a:lnTo>
                    <a:lnTo>
                      <a:pt x="135" y="168"/>
                    </a:lnTo>
                    <a:lnTo>
                      <a:pt x="133" y="166"/>
                    </a:lnTo>
                    <a:lnTo>
                      <a:pt x="130" y="166"/>
                    </a:lnTo>
                    <a:lnTo>
                      <a:pt x="128" y="165"/>
                    </a:lnTo>
                    <a:lnTo>
                      <a:pt x="125" y="163"/>
                    </a:lnTo>
                    <a:lnTo>
                      <a:pt x="125" y="162"/>
                    </a:lnTo>
                    <a:lnTo>
                      <a:pt x="324" y="7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8" name="Freeform 204"/>
              <p:cNvSpPr>
                <a:spLocks noChangeAspect="1"/>
              </p:cNvSpPr>
              <p:nvPr/>
            </p:nvSpPr>
            <p:spPr bwMode="auto">
              <a:xfrm>
                <a:off x="2325" y="524"/>
                <a:ext cx="277" cy="207"/>
              </a:xfrm>
              <a:custGeom>
                <a:avLst/>
                <a:gdLst>
                  <a:gd name="T0" fmla="*/ 0 w 1108"/>
                  <a:gd name="T1" fmla="*/ 0 h 828"/>
                  <a:gd name="T2" fmla="*/ 0 w 1108"/>
                  <a:gd name="T3" fmla="*/ 0 h 828"/>
                  <a:gd name="T4" fmla="*/ 0 w 1108"/>
                  <a:gd name="T5" fmla="*/ 0 h 828"/>
                  <a:gd name="T6" fmla="*/ 0 w 1108"/>
                  <a:gd name="T7" fmla="*/ 0 h 828"/>
                  <a:gd name="T8" fmla="*/ 0 w 1108"/>
                  <a:gd name="T9" fmla="*/ 0 h 828"/>
                  <a:gd name="T10" fmla="*/ 0 w 1108"/>
                  <a:gd name="T11" fmla="*/ 0 h 828"/>
                  <a:gd name="T12" fmla="*/ 0 w 1108"/>
                  <a:gd name="T13" fmla="*/ 0 h 828"/>
                  <a:gd name="T14" fmla="*/ 0 w 1108"/>
                  <a:gd name="T15" fmla="*/ 0 h 828"/>
                  <a:gd name="T16" fmla="*/ 0 w 1108"/>
                  <a:gd name="T17" fmla="*/ 0 h 828"/>
                  <a:gd name="T18" fmla="*/ 0 w 1108"/>
                  <a:gd name="T19" fmla="*/ 0 h 828"/>
                  <a:gd name="T20" fmla="*/ 0 w 1108"/>
                  <a:gd name="T21" fmla="*/ 0 h 828"/>
                  <a:gd name="T22" fmla="*/ 0 w 1108"/>
                  <a:gd name="T23" fmla="*/ 0 h 828"/>
                  <a:gd name="T24" fmla="*/ 0 w 1108"/>
                  <a:gd name="T25" fmla="*/ 0 h 828"/>
                  <a:gd name="T26" fmla="*/ 0 w 1108"/>
                  <a:gd name="T27" fmla="*/ 0 h 828"/>
                  <a:gd name="T28" fmla="*/ 0 w 1108"/>
                  <a:gd name="T29" fmla="*/ 0 h 828"/>
                  <a:gd name="T30" fmla="*/ 0 w 1108"/>
                  <a:gd name="T31" fmla="*/ 0 h 828"/>
                  <a:gd name="T32" fmla="*/ 0 w 1108"/>
                  <a:gd name="T33" fmla="*/ 0 h 828"/>
                  <a:gd name="T34" fmla="*/ 0 w 1108"/>
                  <a:gd name="T35" fmla="*/ 0 h 828"/>
                  <a:gd name="T36" fmla="*/ 0 w 1108"/>
                  <a:gd name="T37" fmla="*/ 0 h 828"/>
                  <a:gd name="T38" fmla="*/ 0 w 1108"/>
                  <a:gd name="T39" fmla="*/ 0 h 828"/>
                  <a:gd name="T40" fmla="*/ 0 w 1108"/>
                  <a:gd name="T41" fmla="*/ 0 h 828"/>
                  <a:gd name="T42" fmla="*/ 0 w 1108"/>
                  <a:gd name="T43" fmla="*/ 0 h 828"/>
                  <a:gd name="T44" fmla="*/ 0 w 1108"/>
                  <a:gd name="T45" fmla="*/ 0 h 828"/>
                  <a:gd name="T46" fmla="*/ 0 w 1108"/>
                  <a:gd name="T47" fmla="*/ 0 h 828"/>
                  <a:gd name="T48" fmla="*/ 0 w 1108"/>
                  <a:gd name="T49" fmla="*/ 0 h 828"/>
                  <a:gd name="T50" fmla="*/ 0 w 1108"/>
                  <a:gd name="T51" fmla="*/ 0 h 828"/>
                  <a:gd name="T52" fmla="*/ 0 w 1108"/>
                  <a:gd name="T53" fmla="*/ 0 h 828"/>
                  <a:gd name="T54" fmla="*/ 0 w 1108"/>
                  <a:gd name="T55" fmla="*/ 0 h 828"/>
                  <a:gd name="T56" fmla="*/ 0 w 1108"/>
                  <a:gd name="T57" fmla="*/ 0 h 828"/>
                  <a:gd name="T58" fmla="*/ 0 w 1108"/>
                  <a:gd name="T59" fmla="*/ 0 h 828"/>
                  <a:gd name="T60" fmla="*/ 0 w 1108"/>
                  <a:gd name="T61" fmla="*/ 0 h 828"/>
                  <a:gd name="T62" fmla="*/ 0 w 1108"/>
                  <a:gd name="T63" fmla="*/ 0 h 828"/>
                  <a:gd name="T64" fmla="*/ 0 w 1108"/>
                  <a:gd name="T65" fmla="*/ 0 h 828"/>
                  <a:gd name="T66" fmla="*/ 0 w 1108"/>
                  <a:gd name="T67" fmla="*/ 0 h 828"/>
                  <a:gd name="T68" fmla="*/ 0 w 1108"/>
                  <a:gd name="T69" fmla="*/ 0 h 828"/>
                  <a:gd name="T70" fmla="*/ 0 w 1108"/>
                  <a:gd name="T71" fmla="*/ 0 h 828"/>
                  <a:gd name="T72" fmla="*/ 0 w 1108"/>
                  <a:gd name="T73" fmla="*/ 0 h 828"/>
                  <a:gd name="T74" fmla="*/ 0 w 1108"/>
                  <a:gd name="T75" fmla="*/ 0 h 828"/>
                  <a:gd name="T76" fmla="*/ 0 w 1108"/>
                  <a:gd name="T77" fmla="*/ 0 h 828"/>
                  <a:gd name="T78" fmla="*/ 0 w 1108"/>
                  <a:gd name="T79" fmla="*/ 0 h 828"/>
                  <a:gd name="T80" fmla="*/ 0 w 1108"/>
                  <a:gd name="T81" fmla="*/ 0 h 828"/>
                  <a:gd name="T82" fmla="*/ 0 w 1108"/>
                  <a:gd name="T83" fmla="*/ 0 h 828"/>
                  <a:gd name="T84" fmla="*/ 0 w 1108"/>
                  <a:gd name="T85" fmla="*/ 0 h 828"/>
                  <a:gd name="T86" fmla="*/ 0 w 1108"/>
                  <a:gd name="T87" fmla="*/ 0 h 828"/>
                  <a:gd name="T88" fmla="*/ 0 w 1108"/>
                  <a:gd name="T89" fmla="*/ 0 h 828"/>
                  <a:gd name="T90" fmla="*/ 0 w 1108"/>
                  <a:gd name="T91" fmla="*/ 0 h 828"/>
                  <a:gd name="T92" fmla="*/ 0 w 1108"/>
                  <a:gd name="T93" fmla="*/ 0 h 828"/>
                  <a:gd name="T94" fmla="*/ 0 w 1108"/>
                  <a:gd name="T95" fmla="*/ 0 h 828"/>
                  <a:gd name="T96" fmla="*/ 0 w 1108"/>
                  <a:gd name="T97" fmla="*/ 0 h 828"/>
                  <a:gd name="T98" fmla="*/ 0 w 1108"/>
                  <a:gd name="T99" fmla="*/ 0 h 828"/>
                  <a:gd name="T100" fmla="*/ 0 w 1108"/>
                  <a:gd name="T101" fmla="*/ 0 h 828"/>
                  <a:gd name="T102" fmla="*/ 0 w 1108"/>
                  <a:gd name="T103" fmla="*/ 0 h 828"/>
                  <a:gd name="T104" fmla="*/ 0 w 1108"/>
                  <a:gd name="T105" fmla="*/ 0 h 828"/>
                  <a:gd name="T106" fmla="*/ 0 w 1108"/>
                  <a:gd name="T107" fmla="*/ 0 h 828"/>
                  <a:gd name="T108" fmla="*/ 0 w 1108"/>
                  <a:gd name="T109" fmla="*/ 0 h 828"/>
                  <a:gd name="T110" fmla="*/ 0 w 1108"/>
                  <a:gd name="T111" fmla="*/ 0 h 828"/>
                  <a:gd name="T112" fmla="*/ 0 w 1108"/>
                  <a:gd name="T113" fmla="*/ 0 h 828"/>
                  <a:gd name="T114" fmla="*/ 0 w 1108"/>
                  <a:gd name="T115" fmla="*/ 0 h 828"/>
                  <a:gd name="T116" fmla="*/ 0 w 1108"/>
                  <a:gd name="T117" fmla="*/ 0 h 828"/>
                  <a:gd name="T118" fmla="*/ 0 w 1108"/>
                  <a:gd name="T119" fmla="*/ 0 h 8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8"/>
                  <a:gd name="T181" fmla="*/ 0 h 828"/>
                  <a:gd name="T182" fmla="*/ 1108 w 1108"/>
                  <a:gd name="T183" fmla="*/ 828 h 8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8" h="828">
                    <a:moveTo>
                      <a:pt x="57" y="17"/>
                    </a:moveTo>
                    <a:lnTo>
                      <a:pt x="57" y="20"/>
                    </a:lnTo>
                    <a:lnTo>
                      <a:pt x="58" y="22"/>
                    </a:lnTo>
                    <a:lnTo>
                      <a:pt x="58" y="26"/>
                    </a:lnTo>
                    <a:lnTo>
                      <a:pt x="59" y="30"/>
                    </a:lnTo>
                    <a:lnTo>
                      <a:pt x="60" y="32"/>
                    </a:lnTo>
                    <a:lnTo>
                      <a:pt x="60" y="36"/>
                    </a:lnTo>
                    <a:lnTo>
                      <a:pt x="62" y="40"/>
                    </a:lnTo>
                    <a:lnTo>
                      <a:pt x="63" y="44"/>
                    </a:lnTo>
                    <a:lnTo>
                      <a:pt x="63" y="47"/>
                    </a:lnTo>
                    <a:lnTo>
                      <a:pt x="63" y="51"/>
                    </a:lnTo>
                    <a:lnTo>
                      <a:pt x="65" y="56"/>
                    </a:lnTo>
                    <a:lnTo>
                      <a:pt x="67" y="60"/>
                    </a:lnTo>
                    <a:lnTo>
                      <a:pt x="67" y="65"/>
                    </a:lnTo>
                    <a:lnTo>
                      <a:pt x="68" y="69"/>
                    </a:lnTo>
                    <a:lnTo>
                      <a:pt x="71" y="74"/>
                    </a:lnTo>
                    <a:lnTo>
                      <a:pt x="71" y="79"/>
                    </a:lnTo>
                    <a:lnTo>
                      <a:pt x="72" y="83"/>
                    </a:lnTo>
                    <a:lnTo>
                      <a:pt x="74" y="89"/>
                    </a:lnTo>
                    <a:lnTo>
                      <a:pt x="74" y="93"/>
                    </a:lnTo>
                    <a:lnTo>
                      <a:pt x="76" y="99"/>
                    </a:lnTo>
                    <a:lnTo>
                      <a:pt x="77" y="103"/>
                    </a:lnTo>
                    <a:lnTo>
                      <a:pt x="78" y="108"/>
                    </a:lnTo>
                    <a:lnTo>
                      <a:pt x="79" y="114"/>
                    </a:lnTo>
                    <a:lnTo>
                      <a:pt x="81" y="120"/>
                    </a:lnTo>
                    <a:lnTo>
                      <a:pt x="82" y="125"/>
                    </a:lnTo>
                    <a:lnTo>
                      <a:pt x="84" y="130"/>
                    </a:lnTo>
                    <a:lnTo>
                      <a:pt x="84" y="137"/>
                    </a:lnTo>
                    <a:lnTo>
                      <a:pt x="86" y="142"/>
                    </a:lnTo>
                    <a:lnTo>
                      <a:pt x="87" y="148"/>
                    </a:lnTo>
                    <a:lnTo>
                      <a:pt x="88" y="154"/>
                    </a:lnTo>
                    <a:lnTo>
                      <a:pt x="89" y="161"/>
                    </a:lnTo>
                    <a:lnTo>
                      <a:pt x="91" y="167"/>
                    </a:lnTo>
                    <a:lnTo>
                      <a:pt x="92" y="172"/>
                    </a:lnTo>
                    <a:lnTo>
                      <a:pt x="93" y="179"/>
                    </a:lnTo>
                    <a:lnTo>
                      <a:pt x="94" y="184"/>
                    </a:lnTo>
                    <a:lnTo>
                      <a:pt x="94" y="191"/>
                    </a:lnTo>
                    <a:lnTo>
                      <a:pt x="96" y="197"/>
                    </a:lnTo>
                    <a:lnTo>
                      <a:pt x="97" y="203"/>
                    </a:lnTo>
                    <a:lnTo>
                      <a:pt x="97" y="208"/>
                    </a:lnTo>
                    <a:lnTo>
                      <a:pt x="98" y="216"/>
                    </a:lnTo>
                    <a:lnTo>
                      <a:pt x="98" y="222"/>
                    </a:lnTo>
                    <a:lnTo>
                      <a:pt x="99" y="228"/>
                    </a:lnTo>
                    <a:lnTo>
                      <a:pt x="99" y="235"/>
                    </a:lnTo>
                    <a:lnTo>
                      <a:pt x="101" y="242"/>
                    </a:lnTo>
                    <a:lnTo>
                      <a:pt x="101" y="249"/>
                    </a:lnTo>
                    <a:lnTo>
                      <a:pt x="102" y="255"/>
                    </a:lnTo>
                    <a:lnTo>
                      <a:pt x="102" y="261"/>
                    </a:lnTo>
                    <a:lnTo>
                      <a:pt x="102" y="267"/>
                    </a:lnTo>
                    <a:lnTo>
                      <a:pt x="102" y="274"/>
                    </a:lnTo>
                    <a:lnTo>
                      <a:pt x="102" y="280"/>
                    </a:lnTo>
                    <a:lnTo>
                      <a:pt x="102" y="286"/>
                    </a:lnTo>
                    <a:lnTo>
                      <a:pt x="102" y="294"/>
                    </a:lnTo>
                    <a:lnTo>
                      <a:pt x="102" y="299"/>
                    </a:lnTo>
                    <a:lnTo>
                      <a:pt x="102" y="306"/>
                    </a:lnTo>
                    <a:lnTo>
                      <a:pt x="102" y="311"/>
                    </a:lnTo>
                    <a:lnTo>
                      <a:pt x="102" y="319"/>
                    </a:lnTo>
                    <a:lnTo>
                      <a:pt x="102" y="325"/>
                    </a:lnTo>
                    <a:lnTo>
                      <a:pt x="101" y="332"/>
                    </a:lnTo>
                    <a:lnTo>
                      <a:pt x="99" y="338"/>
                    </a:lnTo>
                    <a:lnTo>
                      <a:pt x="99" y="344"/>
                    </a:lnTo>
                    <a:lnTo>
                      <a:pt x="98" y="350"/>
                    </a:lnTo>
                    <a:lnTo>
                      <a:pt x="98" y="357"/>
                    </a:lnTo>
                    <a:lnTo>
                      <a:pt x="97" y="363"/>
                    </a:lnTo>
                    <a:lnTo>
                      <a:pt x="96" y="369"/>
                    </a:lnTo>
                    <a:lnTo>
                      <a:pt x="94" y="376"/>
                    </a:lnTo>
                    <a:lnTo>
                      <a:pt x="93" y="381"/>
                    </a:lnTo>
                    <a:lnTo>
                      <a:pt x="91" y="387"/>
                    </a:lnTo>
                    <a:lnTo>
                      <a:pt x="89" y="392"/>
                    </a:lnTo>
                    <a:lnTo>
                      <a:pt x="88" y="397"/>
                    </a:lnTo>
                    <a:lnTo>
                      <a:pt x="87" y="402"/>
                    </a:lnTo>
                    <a:lnTo>
                      <a:pt x="84" y="408"/>
                    </a:lnTo>
                    <a:lnTo>
                      <a:pt x="84" y="413"/>
                    </a:lnTo>
                    <a:lnTo>
                      <a:pt x="82" y="417"/>
                    </a:lnTo>
                    <a:lnTo>
                      <a:pt x="79" y="423"/>
                    </a:lnTo>
                    <a:lnTo>
                      <a:pt x="77" y="427"/>
                    </a:lnTo>
                    <a:lnTo>
                      <a:pt x="77" y="432"/>
                    </a:lnTo>
                    <a:lnTo>
                      <a:pt x="74" y="436"/>
                    </a:lnTo>
                    <a:lnTo>
                      <a:pt x="73" y="440"/>
                    </a:lnTo>
                    <a:lnTo>
                      <a:pt x="71" y="445"/>
                    </a:lnTo>
                    <a:lnTo>
                      <a:pt x="69" y="448"/>
                    </a:lnTo>
                    <a:lnTo>
                      <a:pt x="67" y="452"/>
                    </a:lnTo>
                    <a:lnTo>
                      <a:pt x="64" y="456"/>
                    </a:lnTo>
                    <a:lnTo>
                      <a:pt x="63" y="460"/>
                    </a:lnTo>
                    <a:lnTo>
                      <a:pt x="60" y="464"/>
                    </a:lnTo>
                    <a:lnTo>
                      <a:pt x="58" y="466"/>
                    </a:lnTo>
                    <a:lnTo>
                      <a:pt x="55" y="470"/>
                    </a:lnTo>
                    <a:lnTo>
                      <a:pt x="54" y="474"/>
                    </a:lnTo>
                    <a:lnTo>
                      <a:pt x="53" y="477"/>
                    </a:lnTo>
                    <a:lnTo>
                      <a:pt x="50" y="480"/>
                    </a:lnTo>
                    <a:lnTo>
                      <a:pt x="48" y="482"/>
                    </a:lnTo>
                    <a:lnTo>
                      <a:pt x="45" y="486"/>
                    </a:lnTo>
                    <a:lnTo>
                      <a:pt x="44" y="490"/>
                    </a:lnTo>
                    <a:lnTo>
                      <a:pt x="43" y="492"/>
                    </a:lnTo>
                    <a:lnTo>
                      <a:pt x="40" y="495"/>
                    </a:lnTo>
                    <a:lnTo>
                      <a:pt x="39" y="497"/>
                    </a:lnTo>
                    <a:lnTo>
                      <a:pt x="37" y="500"/>
                    </a:lnTo>
                    <a:lnTo>
                      <a:pt x="35" y="502"/>
                    </a:lnTo>
                    <a:lnTo>
                      <a:pt x="33" y="505"/>
                    </a:lnTo>
                    <a:lnTo>
                      <a:pt x="30" y="508"/>
                    </a:lnTo>
                    <a:lnTo>
                      <a:pt x="29" y="510"/>
                    </a:lnTo>
                    <a:lnTo>
                      <a:pt x="26" y="513"/>
                    </a:lnTo>
                    <a:lnTo>
                      <a:pt x="25" y="515"/>
                    </a:lnTo>
                    <a:lnTo>
                      <a:pt x="24" y="516"/>
                    </a:lnTo>
                    <a:lnTo>
                      <a:pt x="21" y="519"/>
                    </a:lnTo>
                    <a:lnTo>
                      <a:pt x="19" y="521"/>
                    </a:lnTo>
                    <a:lnTo>
                      <a:pt x="19" y="524"/>
                    </a:lnTo>
                    <a:lnTo>
                      <a:pt x="18" y="525"/>
                    </a:lnTo>
                    <a:lnTo>
                      <a:pt x="15" y="526"/>
                    </a:lnTo>
                    <a:lnTo>
                      <a:pt x="15" y="529"/>
                    </a:lnTo>
                    <a:lnTo>
                      <a:pt x="13" y="531"/>
                    </a:lnTo>
                    <a:lnTo>
                      <a:pt x="11" y="533"/>
                    </a:lnTo>
                    <a:lnTo>
                      <a:pt x="10" y="536"/>
                    </a:lnTo>
                    <a:lnTo>
                      <a:pt x="8" y="539"/>
                    </a:lnTo>
                    <a:lnTo>
                      <a:pt x="5" y="543"/>
                    </a:lnTo>
                    <a:lnTo>
                      <a:pt x="4" y="546"/>
                    </a:lnTo>
                    <a:lnTo>
                      <a:pt x="3" y="551"/>
                    </a:lnTo>
                    <a:lnTo>
                      <a:pt x="1" y="553"/>
                    </a:lnTo>
                    <a:lnTo>
                      <a:pt x="1" y="555"/>
                    </a:lnTo>
                    <a:lnTo>
                      <a:pt x="1" y="557"/>
                    </a:lnTo>
                    <a:lnTo>
                      <a:pt x="1" y="559"/>
                    </a:lnTo>
                    <a:lnTo>
                      <a:pt x="0" y="562"/>
                    </a:lnTo>
                    <a:lnTo>
                      <a:pt x="0" y="563"/>
                    </a:lnTo>
                    <a:lnTo>
                      <a:pt x="0" y="565"/>
                    </a:lnTo>
                    <a:lnTo>
                      <a:pt x="1" y="568"/>
                    </a:lnTo>
                    <a:lnTo>
                      <a:pt x="1" y="569"/>
                    </a:lnTo>
                    <a:lnTo>
                      <a:pt x="1" y="573"/>
                    </a:lnTo>
                    <a:lnTo>
                      <a:pt x="4" y="574"/>
                    </a:lnTo>
                    <a:lnTo>
                      <a:pt x="6" y="578"/>
                    </a:lnTo>
                    <a:lnTo>
                      <a:pt x="9" y="580"/>
                    </a:lnTo>
                    <a:lnTo>
                      <a:pt x="13" y="584"/>
                    </a:lnTo>
                    <a:lnTo>
                      <a:pt x="16" y="588"/>
                    </a:lnTo>
                    <a:lnTo>
                      <a:pt x="21" y="593"/>
                    </a:lnTo>
                    <a:lnTo>
                      <a:pt x="26" y="595"/>
                    </a:lnTo>
                    <a:lnTo>
                      <a:pt x="33" y="599"/>
                    </a:lnTo>
                    <a:lnTo>
                      <a:pt x="39" y="604"/>
                    </a:lnTo>
                    <a:lnTo>
                      <a:pt x="45" y="609"/>
                    </a:lnTo>
                    <a:lnTo>
                      <a:pt x="53" y="612"/>
                    </a:lnTo>
                    <a:lnTo>
                      <a:pt x="62" y="618"/>
                    </a:lnTo>
                    <a:lnTo>
                      <a:pt x="71" y="622"/>
                    </a:lnTo>
                    <a:lnTo>
                      <a:pt x="79" y="628"/>
                    </a:lnTo>
                    <a:lnTo>
                      <a:pt x="87" y="632"/>
                    </a:lnTo>
                    <a:lnTo>
                      <a:pt x="97" y="638"/>
                    </a:lnTo>
                    <a:lnTo>
                      <a:pt x="107" y="642"/>
                    </a:lnTo>
                    <a:lnTo>
                      <a:pt x="117" y="648"/>
                    </a:lnTo>
                    <a:lnTo>
                      <a:pt x="126" y="653"/>
                    </a:lnTo>
                    <a:lnTo>
                      <a:pt x="137" y="658"/>
                    </a:lnTo>
                    <a:lnTo>
                      <a:pt x="149" y="666"/>
                    </a:lnTo>
                    <a:lnTo>
                      <a:pt x="160" y="671"/>
                    </a:lnTo>
                    <a:lnTo>
                      <a:pt x="171" y="676"/>
                    </a:lnTo>
                    <a:lnTo>
                      <a:pt x="183" y="681"/>
                    </a:lnTo>
                    <a:lnTo>
                      <a:pt x="194" y="687"/>
                    </a:lnTo>
                    <a:lnTo>
                      <a:pt x="205" y="694"/>
                    </a:lnTo>
                    <a:lnTo>
                      <a:pt x="218" y="700"/>
                    </a:lnTo>
                    <a:lnTo>
                      <a:pt x="229" y="705"/>
                    </a:lnTo>
                    <a:lnTo>
                      <a:pt x="242" y="710"/>
                    </a:lnTo>
                    <a:lnTo>
                      <a:pt x="254" y="715"/>
                    </a:lnTo>
                    <a:lnTo>
                      <a:pt x="267" y="721"/>
                    </a:lnTo>
                    <a:lnTo>
                      <a:pt x="278" y="726"/>
                    </a:lnTo>
                    <a:lnTo>
                      <a:pt x="290" y="732"/>
                    </a:lnTo>
                    <a:lnTo>
                      <a:pt x="302" y="738"/>
                    </a:lnTo>
                    <a:lnTo>
                      <a:pt x="314" y="743"/>
                    </a:lnTo>
                    <a:lnTo>
                      <a:pt x="326" y="749"/>
                    </a:lnTo>
                    <a:lnTo>
                      <a:pt x="337" y="753"/>
                    </a:lnTo>
                    <a:lnTo>
                      <a:pt x="349" y="759"/>
                    </a:lnTo>
                    <a:lnTo>
                      <a:pt x="360" y="763"/>
                    </a:lnTo>
                    <a:lnTo>
                      <a:pt x="373" y="769"/>
                    </a:lnTo>
                    <a:lnTo>
                      <a:pt x="383" y="773"/>
                    </a:lnTo>
                    <a:lnTo>
                      <a:pt x="394" y="778"/>
                    </a:lnTo>
                    <a:lnTo>
                      <a:pt x="405" y="781"/>
                    </a:lnTo>
                    <a:lnTo>
                      <a:pt x="416" y="785"/>
                    </a:lnTo>
                    <a:lnTo>
                      <a:pt x="424" y="790"/>
                    </a:lnTo>
                    <a:lnTo>
                      <a:pt x="434" y="795"/>
                    </a:lnTo>
                    <a:lnTo>
                      <a:pt x="444" y="798"/>
                    </a:lnTo>
                    <a:lnTo>
                      <a:pt x="453" y="802"/>
                    </a:lnTo>
                    <a:lnTo>
                      <a:pt x="462" y="805"/>
                    </a:lnTo>
                    <a:lnTo>
                      <a:pt x="471" y="808"/>
                    </a:lnTo>
                    <a:lnTo>
                      <a:pt x="478" y="812"/>
                    </a:lnTo>
                    <a:lnTo>
                      <a:pt x="486" y="814"/>
                    </a:lnTo>
                    <a:lnTo>
                      <a:pt x="494" y="817"/>
                    </a:lnTo>
                    <a:lnTo>
                      <a:pt x="500" y="819"/>
                    </a:lnTo>
                    <a:lnTo>
                      <a:pt x="505" y="820"/>
                    </a:lnTo>
                    <a:lnTo>
                      <a:pt x="511" y="823"/>
                    </a:lnTo>
                    <a:lnTo>
                      <a:pt x="516" y="824"/>
                    </a:lnTo>
                    <a:lnTo>
                      <a:pt x="521" y="825"/>
                    </a:lnTo>
                    <a:lnTo>
                      <a:pt x="525" y="825"/>
                    </a:lnTo>
                    <a:lnTo>
                      <a:pt x="528" y="827"/>
                    </a:lnTo>
                    <a:lnTo>
                      <a:pt x="531" y="828"/>
                    </a:lnTo>
                    <a:lnTo>
                      <a:pt x="534" y="828"/>
                    </a:lnTo>
                    <a:lnTo>
                      <a:pt x="535" y="827"/>
                    </a:lnTo>
                    <a:lnTo>
                      <a:pt x="538" y="827"/>
                    </a:lnTo>
                    <a:lnTo>
                      <a:pt x="540" y="825"/>
                    </a:lnTo>
                    <a:lnTo>
                      <a:pt x="545" y="824"/>
                    </a:lnTo>
                    <a:lnTo>
                      <a:pt x="549" y="823"/>
                    </a:lnTo>
                    <a:lnTo>
                      <a:pt x="555" y="820"/>
                    </a:lnTo>
                    <a:lnTo>
                      <a:pt x="562" y="818"/>
                    </a:lnTo>
                    <a:lnTo>
                      <a:pt x="568" y="815"/>
                    </a:lnTo>
                    <a:lnTo>
                      <a:pt x="574" y="813"/>
                    </a:lnTo>
                    <a:lnTo>
                      <a:pt x="582" y="810"/>
                    </a:lnTo>
                    <a:lnTo>
                      <a:pt x="591" y="807"/>
                    </a:lnTo>
                    <a:lnTo>
                      <a:pt x="599" y="804"/>
                    </a:lnTo>
                    <a:lnTo>
                      <a:pt x="607" y="799"/>
                    </a:lnTo>
                    <a:lnTo>
                      <a:pt x="617" y="795"/>
                    </a:lnTo>
                    <a:lnTo>
                      <a:pt x="627" y="792"/>
                    </a:lnTo>
                    <a:lnTo>
                      <a:pt x="638" y="789"/>
                    </a:lnTo>
                    <a:lnTo>
                      <a:pt x="648" y="783"/>
                    </a:lnTo>
                    <a:lnTo>
                      <a:pt x="659" y="779"/>
                    </a:lnTo>
                    <a:lnTo>
                      <a:pt x="670" y="774"/>
                    </a:lnTo>
                    <a:lnTo>
                      <a:pt x="682" y="769"/>
                    </a:lnTo>
                    <a:lnTo>
                      <a:pt x="694" y="764"/>
                    </a:lnTo>
                    <a:lnTo>
                      <a:pt x="705" y="759"/>
                    </a:lnTo>
                    <a:lnTo>
                      <a:pt x="718" y="754"/>
                    </a:lnTo>
                    <a:lnTo>
                      <a:pt x="730" y="749"/>
                    </a:lnTo>
                    <a:lnTo>
                      <a:pt x="743" y="743"/>
                    </a:lnTo>
                    <a:lnTo>
                      <a:pt x="755" y="736"/>
                    </a:lnTo>
                    <a:lnTo>
                      <a:pt x="768" y="731"/>
                    </a:lnTo>
                    <a:lnTo>
                      <a:pt x="781" y="725"/>
                    </a:lnTo>
                    <a:lnTo>
                      <a:pt x="793" y="720"/>
                    </a:lnTo>
                    <a:lnTo>
                      <a:pt x="808" y="714"/>
                    </a:lnTo>
                    <a:lnTo>
                      <a:pt x="821" y="707"/>
                    </a:lnTo>
                    <a:lnTo>
                      <a:pt x="834" y="701"/>
                    </a:lnTo>
                    <a:lnTo>
                      <a:pt x="847" y="696"/>
                    </a:lnTo>
                    <a:lnTo>
                      <a:pt x="860" y="690"/>
                    </a:lnTo>
                    <a:lnTo>
                      <a:pt x="873" y="683"/>
                    </a:lnTo>
                    <a:lnTo>
                      <a:pt x="885" y="677"/>
                    </a:lnTo>
                    <a:lnTo>
                      <a:pt x="898" y="671"/>
                    </a:lnTo>
                    <a:lnTo>
                      <a:pt x="912" y="666"/>
                    </a:lnTo>
                    <a:lnTo>
                      <a:pt x="923" y="658"/>
                    </a:lnTo>
                    <a:lnTo>
                      <a:pt x="936" y="653"/>
                    </a:lnTo>
                    <a:lnTo>
                      <a:pt x="947" y="647"/>
                    </a:lnTo>
                    <a:lnTo>
                      <a:pt x="958" y="641"/>
                    </a:lnTo>
                    <a:lnTo>
                      <a:pt x="970" y="634"/>
                    </a:lnTo>
                    <a:lnTo>
                      <a:pt x="981" y="629"/>
                    </a:lnTo>
                    <a:lnTo>
                      <a:pt x="992" y="623"/>
                    </a:lnTo>
                    <a:lnTo>
                      <a:pt x="1002" y="618"/>
                    </a:lnTo>
                    <a:lnTo>
                      <a:pt x="1012" y="612"/>
                    </a:lnTo>
                    <a:lnTo>
                      <a:pt x="1022" y="608"/>
                    </a:lnTo>
                    <a:lnTo>
                      <a:pt x="1031" y="602"/>
                    </a:lnTo>
                    <a:lnTo>
                      <a:pt x="1040" y="597"/>
                    </a:lnTo>
                    <a:lnTo>
                      <a:pt x="1049" y="592"/>
                    </a:lnTo>
                    <a:lnTo>
                      <a:pt x="1056" y="587"/>
                    </a:lnTo>
                    <a:lnTo>
                      <a:pt x="1064" y="583"/>
                    </a:lnTo>
                    <a:lnTo>
                      <a:pt x="1071" y="578"/>
                    </a:lnTo>
                    <a:lnTo>
                      <a:pt x="1078" y="573"/>
                    </a:lnTo>
                    <a:lnTo>
                      <a:pt x="1084" y="569"/>
                    </a:lnTo>
                    <a:lnTo>
                      <a:pt x="1089" y="565"/>
                    </a:lnTo>
                    <a:lnTo>
                      <a:pt x="1093" y="562"/>
                    </a:lnTo>
                    <a:lnTo>
                      <a:pt x="1097" y="559"/>
                    </a:lnTo>
                    <a:lnTo>
                      <a:pt x="1100" y="555"/>
                    </a:lnTo>
                    <a:lnTo>
                      <a:pt x="1102" y="551"/>
                    </a:lnTo>
                    <a:lnTo>
                      <a:pt x="1104" y="549"/>
                    </a:lnTo>
                    <a:lnTo>
                      <a:pt x="1107" y="546"/>
                    </a:lnTo>
                    <a:lnTo>
                      <a:pt x="1108" y="544"/>
                    </a:lnTo>
                    <a:lnTo>
                      <a:pt x="1107" y="543"/>
                    </a:lnTo>
                    <a:lnTo>
                      <a:pt x="1107" y="540"/>
                    </a:lnTo>
                    <a:lnTo>
                      <a:pt x="1105" y="539"/>
                    </a:lnTo>
                    <a:lnTo>
                      <a:pt x="1105" y="536"/>
                    </a:lnTo>
                    <a:lnTo>
                      <a:pt x="1104" y="534"/>
                    </a:lnTo>
                    <a:lnTo>
                      <a:pt x="1104" y="531"/>
                    </a:lnTo>
                    <a:lnTo>
                      <a:pt x="1103" y="529"/>
                    </a:lnTo>
                    <a:lnTo>
                      <a:pt x="1102" y="528"/>
                    </a:lnTo>
                    <a:lnTo>
                      <a:pt x="1102" y="525"/>
                    </a:lnTo>
                    <a:lnTo>
                      <a:pt x="1100" y="524"/>
                    </a:lnTo>
                    <a:lnTo>
                      <a:pt x="1100" y="520"/>
                    </a:lnTo>
                    <a:lnTo>
                      <a:pt x="1099" y="519"/>
                    </a:lnTo>
                    <a:lnTo>
                      <a:pt x="1099" y="516"/>
                    </a:lnTo>
                    <a:lnTo>
                      <a:pt x="1097" y="514"/>
                    </a:lnTo>
                    <a:lnTo>
                      <a:pt x="1097" y="511"/>
                    </a:lnTo>
                    <a:lnTo>
                      <a:pt x="1095" y="509"/>
                    </a:lnTo>
                    <a:lnTo>
                      <a:pt x="1093" y="506"/>
                    </a:lnTo>
                    <a:lnTo>
                      <a:pt x="1092" y="504"/>
                    </a:lnTo>
                    <a:lnTo>
                      <a:pt x="1090" y="501"/>
                    </a:lnTo>
                    <a:lnTo>
                      <a:pt x="1089" y="499"/>
                    </a:lnTo>
                    <a:lnTo>
                      <a:pt x="1088" y="496"/>
                    </a:lnTo>
                    <a:lnTo>
                      <a:pt x="1087" y="494"/>
                    </a:lnTo>
                    <a:lnTo>
                      <a:pt x="1085" y="491"/>
                    </a:lnTo>
                    <a:lnTo>
                      <a:pt x="1084" y="490"/>
                    </a:lnTo>
                    <a:lnTo>
                      <a:pt x="1083" y="486"/>
                    </a:lnTo>
                    <a:lnTo>
                      <a:pt x="1080" y="484"/>
                    </a:lnTo>
                    <a:lnTo>
                      <a:pt x="1079" y="481"/>
                    </a:lnTo>
                    <a:lnTo>
                      <a:pt x="1078" y="479"/>
                    </a:lnTo>
                    <a:lnTo>
                      <a:pt x="1077" y="475"/>
                    </a:lnTo>
                    <a:lnTo>
                      <a:pt x="1074" y="472"/>
                    </a:lnTo>
                    <a:lnTo>
                      <a:pt x="1073" y="470"/>
                    </a:lnTo>
                    <a:lnTo>
                      <a:pt x="1071" y="467"/>
                    </a:lnTo>
                    <a:lnTo>
                      <a:pt x="1069" y="464"/>
                    </a:lnTo>
                    <a:lnTo>
                      <a:pt x="1068" y="461"/>
                    </a:lnTo>
                    <a:lnTo>
                      <a:pt x="1065" y="457"/>
                    </a:lnTo>
                    <a:lnTo>
                      <a:pt x="1064" y="455"/>
                    </a:lnTo>
                    <a:lnTo>
                      <a:pt x="1063" y="451"/>
                    </a:lnTo>
                    <a:lnTo>
                      <a:pt x="1060" y="447"/>
                    </a:lnTo>
                    <a:lnTo>
                      <a:pt x="1059" y="445"/>
                    </a:lnTo>
                    <a:lnTo>
                      <a:pt x="1056" y="442"/>
                    </a:lnTo>
                    <a:lnTo>
                      <a:pt x="1055" y="437"/>
                    </a:lnTo>
                    <a:lnTo>
                      <a:pt x="1053" y="435"/>
                    </a:lnTo>
                    <a:lnTo>
                      <a:pt x="1051" y="431"/>
                    </a:lnTo>
                    <a:lnTo>
                      <a:pt x="1050" y="427"/>
                    </a:lnTo>
                    <a:lnTo>
                      <a:pt x="1049" y="423"/>
                    </a:lnTo>
                    <a:lnTo>
                      <a:pt x="1046" y="420"/>
                    </a:lnTo>
                    <a:lnTo>
                      <a:pt x="1045" y="416"/>
                    </a:lnTo>
                    <a:lnTo>
                      <a:pt x="1044" y="412"/>
                    </a:lnTo>
                    <a:lnTo>
                      <a:pt x="1043" y="408"/>
                    </a:lnTo>
                    <a:lnTo>
                      <a:pt x="1040" y="403"/>
                    </a:lnTo>
                    <a:lnTo>
                      <a:pt x="1039" y="399"/>
                    </a:lnTo>
                    <a:lnTo>
                      <a:pt x="1037" y="394"/>
                    </a:lnTo>
                    <a:lnTo>
                      <a:pt x="1035" y="391"/>
                    </a:lnTo>
                    <a:lnTo>
                      <a:pt x="1034" y="387"/>
                    </a:lnTo>
                    <a:lnTo>
                      <a:pt x="1032" y="382"/>
                    </a:lnTo>
                    <a:lnTo>
                      <a:pt x="1031" y="378"/>
                    </a:lnTo>
                    <a:lnTo>
                      <a:pt x="1030" y="373"/>
                    </a:lnTo>
                    <a:lnTo>
                      <a:pt x="1029" y="368"/>
                    </a:lnTo>
                    <a:lnTo>
                      <a:pt x="1027" y="364"/>
                    </a:lnTo>
                    <a:lnTo>
                      <a:pt x="1026" y="358"/>
                    </a:lnTo>
                    <a:lnTo>
                      <a:pt x="1025" y="354"/>
                    </a:lnTo>
                    <a:lnTo>
                      <a:pt x="1024" y="348"/>
                    </a:lnTo>
                    <a:lnTo>
                      <a:pt x="1022" y="344"/>
                    </a:lnTo>
                    <a:lnTo>
                      <a:pt x="1022" y="338"/>
                    </a:lnTo>
                    <a:lnTo>
                      <a:pt x="1020" y="333"/>
                    </a:lnTo>
                    <a:lnTo>
                      <a:pt x="1020" y="328"/>
                    </a:lnTo>
                    <a:lnTo>
                      <a:pt x="1019" y="323"/>
                    </a:lnTo>
                    <a:lnTo>
                      <a:pt x="1019" y="316"/>
                    </a:lnTo>
                    <a:lnTo>
                      <a:pt x="1016" y="309"/>
                    </a:lnTo>
                    <a:lnTo>
                      <a:pt x="1016" y="304"/>
                    </a:lnTo>
                    <a:lnTo>
                      <a:pt x="1016" y="298"/>
                    </a:lnTo>
                    <a:lnTo>
                      <a:pt x="1016" y="291"/>
                    </a:lnTo>
                    <a:lnTo>
                      <a:pt x="1015" y="286"/>
                    </a:lnTo>
                    <a:lnTo>
                      <a:pt x="1015" y="279"/>
                    </a:lnTo>
                    <a:lnTo>
                      <a:pt x="1015" y="272"/>
                    </a:lnTo>
                    <a:lnTo>
                      <a:pt x="1015" y="266"/>
                    </a:lnTo>
                    <a:lnTo>
                      <a:pt x="1015" y="260"/>
                    </a:lnTo>
                    <a:lnTo>
                      <a:pt x="1015" y="252"/>
                    </a:lnTo>
                    <a:lnTo>
                      <a:pt x="1015" y="246"/>
                    </a:lnTo>
                    <a:lnTo>
                      <a:pt x="1016" y="240"/>
                    </a:lnTo>
                    <a:lnTo>
                      <a:pt x="1016" y="232"/>
                    </a:lnTo>
                    <a:lnTo>
                      <a:pt x="1016" y="226"/>
                    </a:lnTo>
                    <a:lnTo>
                      <a:pt x="1016" y="218"/>
                    </a:lnTo>
                    <a:lnTo>
                      <a:pt x="1016" y="212"/>
                    </a:lnTo>
                    <a:lnTo>
                      <a:pt x="1016" y="205"/>
                    </a:lnTo>
                    <a:lnTo>
                      <a:pt x="1017" y="198"/>
                    </a:lnTo>
                    <a:lnTo>
                      <a:pt x="1017" y="192"/>
                    </a:lnTo>
                    <a:lnTo>
                      <a:pt x="1019" y="184"/>
                    </a:lnTo>
                    <a:lnTo>
                      <a:pt x="1019" y="177"/>
                    </a:lnTo>
                    <a:lnTo>
                      <a:pt x="1020" y="171"/>
                    </a:lnTo>
                    <a:lnTo>
                      <a:pt x="1020" y="164"/>
                    </a:lnTo>
                    <a:lnTo>
                      <a:pt x="1020" y="158"/>
                    </a:lnTo>
                    <a:lnTo>
                      <a:pt x="1021" y="151"/>
                    </a:lnTo>
                    <a:lnTo>
                      <a:pt x="1022" y="144"/>
                    </a:lnTo>
                    <a:lnTo>
                      <a:pt x="1022" y="138"/>
                    </a:lnTo>
                    <a:lnTo>
                      <a:pt x="1024" y="132"/>
                    </a:lnTo>
                    <a:lnTo>
                      <a:pt x="1025" y="125"/>
                    </a:lnTo>
                    <a:lnTo>
                      <a:pt x="1025" y="118"/>
                    </a:lnTo>
                    <a:lnTo>
                      <a:pt x="1026" y="112"/>
                    </a:lnTo>
                    <a:lnTo>
                      <a:pt x="1027" y="105"/>
                    </a:lnTo>
                    <a:lnTo>
                      <a:pt x="1027" y="100"/>
                    </a:lnTo>
                    <a:lnTo>
                      <a:pt x="1029" y="93"/>
                    </a:lnTo>
                    <a:lnTo>
                      <a:pt x="1029" y="88"/>
                    </a:lnTo>
                    <a:lnTo>
                      <a:pt x="1030" y="83"/>
                    </a:lnTo>
                    <a:lnTo>
                      <a:pt x="1030" y="76"/>
                    </a:lnTo>
                    <a:lnTo>
                      <a:pt x="1030" y="70"/>
                    </a:lnTo>
                    <a:lnTo>
                      <a:pt x="1031" y="66"/>
                    </a:lnTo>
                    <a:lnTo>
                      <a:pt x="1032" y="60"/>
                    </a:lnTo>
                    <a:lnTo>
                      <a:pt x="1032" y="56"/>
                    </a:lnTo>
                    <a:lnTo>
                      <a:pt x="1032" y="50"/>
                    </a:lnTo>
                    <a:lnTo>
                      <a:pt x="1034" y="46"/>
                    </a:lnTo>
                    <a:lnTo>
                      <a:pt x="1035" y="42"/>
                    </a:lnTo>
                    <a:lnTo>
                      <a:pt x="1035" y="37"/>
                    </a:lnTo>
                    <a:lnTo>
                      <a:pt x="1035" y="32"/>
                    </a:lnTo>
                    <a:lnTo>
                      <a:pt x="1035" y="30"/>
                    </a:lnTo>
                    <a:lnTo>
                      <a:pt x="1035" y="25"/>
                    </a:lnTo>
                    <a:lnTo>
                      <a:pt x="1035" y="22"/>
                    </a:lnTo>
                    <a:lnTo>
                      <a:pt x="1037" y="20"/>
                    </a:lnTo>
                    <a:lnTo>
                      <a:pt x="1037" y="15"/>
                    </a:lnTo>
                    <a:lnTo>
                      <a:pt x="1037" y="12"/>
                    </a:lnTo>
                    <a:lnTo>
                      <a:pt x="1037" y="10"/>
                    </a:lnTo>
                    <a:lnTo>
                      <a:pt x="1037" y="9"/>
                    </a:lnTo>
                    <a:lnTo>
                      <a:pt x="1037" y="5"/>
                    </a:lnTo>
                    <a:lnTo>
                      <a:pt x="1037" y="2"/>
                    </a:lnTo>
                    <a:lnTo>
                      <a:pt x="1037" y="1"/>
                    </a:lnTo>
                    <a:lnTo>
                      <a:pt x="1034" y="0"/>
                    </a:lnTo>
                    <a:lnTo>
                      <a:pt x="1031" y="0"/>
                    </a:lnTo>
                    <a:lnTo>
                      <a:pt x="1029" y="1"/>
                    </a:lnTo>
                    <a:lnTo>
                      <a:pt x="1027" y="2"/>
                    </a:lnTo>
                    <a:lnTo>
                      <a:pt x="1024" y="2"/>
                    </a:lnTo>
                    <a:lnTo>
                      <a:pt x="1021" y="5"/>
                    </a:lnTo>
                    <a:lnTo>
                      <a:pt x="1017" y="7"/>
                    </a:lnTo>
                    <a:lnTo>
                      <a:pt x="1015" y="10"/>
                    </a:lnTo>
                    <a:lnTo>
                      <a:pt x="1011" y="12"/>
                    </a:lnTo>
                    <a:lnTo>
                      <a:pt x="1009" y="15"/>
                    </a:lnTo>
                    <a:lnTo>
                      <a:pt x="1005" y="19"/>
                    </a:lnTo>
                    <a:lnTo>
                      <a:pt x="1001" y="21"/>
                    </a:lnTo>
                    <a:lnTo>
                      <a:pt x="998" y="25"/>
                    </a:lnTo>
                    <a:lnTo>
                      <a:pt x="995" y="27"/>
                    </a:lnTo>
                    <a:lnTo>
                      <a:pt x="991" y="31"/>
                    </a:lnTo>
                    <a:lnTo>
                      <a:pt x="987" y="34"/>
                    </a:lnTo>
                    <a:lnTo>
                      <a:pt x="983" y="37"/>
                    </a:lnTo>
                    <a:lnTo>
                      <a:pt x="981" y="40"/>
                    </a:lnTo>
                    <a:lnTo>
                      <a:pt x="977" y="44"/>
                    </a:lnTo>
                    <a:lnTo>
                      <a:pt x="975" y="46"/>
                    </a:lnTo>
                    <a:lnTo>
                      <a:pt x="972" y="49"/>
                    </a:lnTo>
                    <a:lnTo>
                      <a:pt x="970" y="53"/>
                    </a:lnTo>
                    <a:lnTo>
                      <a:pt x="968" y="54"/>
                    </a:lnTo>
                    <a:lnTo>
                      <a:pt x="964" y="56"/>
                    </a:lnTo>
                    <a:lnTo>
                      <a:pt x="963" y="59"/>
                    </a:lnTo>
                    <a:lnTo>
                      <a:pt x="962" y="60"/>
                    </a:lnTo>
                    <a:lnTo>
                      <a:pt x="959" y="61"/>
                    </a:lnTo>
                    <a:lnTo>
                      <a:pt x="959" y="64"/>
                    </a:lnTo>
                    <a:lnTo>
                      <a:pt x="958" y="64"/>
                    </a:lnTo>
                    <a:lnTo>
                      <a:pt x="958" y="66"/>
                    </a:lnTo>
                    <a:lnTo>
                      <a:pt x="958" y="68"/>
                    </a:lnTo>
                    <a:lnTo>
                      <a:pt x="958" y="69"/>
                    </a:lnTo>
                    <a:lnTo>
                      <a:pt x="958" y="71"/>
                    </a:lnTo>
                    <a:lnTo>
                      <a:pt x="958" y="74"/>
                    </a:lnTo>
                    <a:lnTo>
                      <a:pt x="957" y="76"/>
                    </a:lnTo>
                    <a:lnTo>
                      <a:pt x="957" y="79"/>
                    </a:lnTo>
                    <a:lnTo>
                      <a:pt x="957" y="83"/>
                    </a:lnTo>
                    <a:lnTo>
                      <a:pt x="957" y="86"/>
                    </a:lnTo>
                    <a:lnTo>
                      <a:pt x="957" y="90"/>
                    </a:lnTo>
                    <a:lnTo>
                      <a:pt x="957" y="94"/>
                    </a:lnTo>
                    <a:lnTo>
                      <a:pt x="956" y="99"/>
                    </a:lnTo>
                    <a:lnTo>
                      <a:pt x="956" y="103"/>
                    </a:lnTo>
                    <a:lnTo>
                      <a:pt x="956" y="108"/>
                    </a:lnTo>
                    <a:lnTo>
                      <a:pt x="956" y="113"/>
                    </a:lnTo>
                    <a:lnTo>
                      <a:pt x="954" y="117"/>
                    </a:lnTo>
                    <a:lnTo>
                      <a:pt x="954" y="123"/>
                    </a:lnTo>
                    <a:lnTo>
                      <a:pt x="954" y="129"/>
                    </a:lnTo>
                    <a:lnTo>
                      <a:pt x="953" y="134"/>
                    </a:lnTo>
                    <a:lnTo>
                      <a:pt x="953" y="139"/>
                    </a:lnTo>
                    <a:lnTo>
                      <a:pt x="953" y="147"/>
                    </a:lnTo>
                    <a:lnTo>
                      <a:pt x="953" y="152"/>
                    </a:lnTo>
                    <a:lnTo>
                      <a:pt x="953" y="158"/>
                    </a:lnTo>
                    <a:lnTo>
                      <a:pt x="953" y="164"/>
                    </a:lnTo>
                    <a:lnTo>
                      <a:pt x="953" y="171"/>
                    </a:lnTo>
                    <a:lnTo>
                      <a:pt x="953" y="177"/>
                    </a:lnTo>
                    <a:lnTo>
                      <a:pt x="953" y="183"/>
                    </a:lnTo>
                    <a:lnTo>
                      <a:pt x="953" y="191"/>
                    </a:lnTo>
                    <a:lnTo>
                      <a:pt x="953" y="198"/>
                    </a:lnTo>
                    <a:lnTo>
                      <a:pt x="952" y="205"/>
                    </a:lnTo>
                    <a:lnTo>
                      <a:pt x="952" y="212"/>
                    </a:lnTo>
                    <a:lnTo>
                      <a:pt x="952" y="218"/>
                    </a:lnTo>
                    <a:lnTo>
                      <a:pt x="952" y="226"/>
                    </a:lnTo>
                    <a:lnTo>
                      <a:pt x="952" y="232"/>
                    </a:lnTo>
                    <a:lnTo>
                      <a:pt x="952" y="240"/>
                    </a:lnTo>
                    <a:lnTo>
                      <a:pt x="952" y="247"/>
                    </a:lnTo>
                    <a:lnTo>
                      <a:pt x="952" y="255"/>
                    </a:lnTo>
                    <a:lnTo>
                      <a:pt x="952" y="261"/>
                    </a:lnTo>
                    <a:lnTo>
                      <a:pt x="952" y="269"/>
                    </a:lnTo>
                    <a:lnTo>
                      <a:pt x="953" y="276"/>
                    </a:lnTo>
                    <a:lnTo>
                      <a:pt x="953" y="284"/>
                    </a:lnTo>
                    <a:lnTo>
                      <a:pt x="953" y="290"/>
                    </a:lnTo>
                    <a:lnTo>
                      <a:pt x="953" y="298"/>
                    </a:lnTo>
                    <a:lnTo>
                      <a:pt x="953" y="304"/>
                    </a:lnTo>
                    <a:lnTo>
                      <a:pt x="954" y="311"/>
                    </a:lnTo>
                    <a:lnTo>
                      <a:pt x="956" y="318"/>
                    </a:lnTo>
                    <a:lnTo>
                      <a:pt x="956" y="325"/>
                    </a:lnTo>
                    <a:lnTo>
                      <a:pt x="957" y="332"/>
                    </a:lnTo>
                    <a:lnTo>
                      <a:pt x="957" y="338"/>
                    </a:lnTo>
                    <a:lnTo>
                      <a:pt x="958" y="344"/>
                    </a:lnTo>
                    <a:lnTo>
                      <a:pt x="958" y="350"/>
                    </a:lnTo>
                    <a:lnTo>
                      <a:pt x="961" y="357"/>
                    </a:lnTo>
                    <a:lnTo>
                      <a:pt x="961" y="363"/>
                    </a:lnTo>
                    <a:lnTo>
                      <a:pt x="962" y="368"/>
                    </a:lnTo>
                    <a:lnTo>
                      <a:pt x="963" y="376"/>
                    </a:lnTo>
                    <a:lnTo>
                      <a:pt x="963" y="381"/>
                    </a:lnTo>
                    <a:lnTo>
                      <a:pt x="966" y="386"/>
                    </a:lnTo>
                    <a:lnTo>
                      <a:pt x="966" y="392"/>
                    </a:lnTo>
                    <a:lnTo>
                      <a:pt x="968" y="397"/>
                    </a:lnTo>
                    <a:lnTo>
                      <a:pt x="970" y="402"/>
                    </a:lnTo>
                    <a:lnTo>
                      <a:pt x="971" y="407"/>
                    </a:lnTo>
                    <a:lnTo>
                      <a:pt x="972" y="411"/>
                    </a:lnTo>
                    <a:lnTo>
                      <a:pt x="973" y="416"/>
                    </a:lnTo>
                    <a:lnTo>
                      <a:pt x="975" y="420"/>
                    </a:lnTo>
                    <a:lnTo>
                      <a:pt x="976" y="423"/>
                    </a:lnTo>
                    <a:lnTo>
                      <a:pt x="977" y="427"/>
                    </a:lnTo>
                    <a:lnTo>
                      <a:pt x="980" y="432"/>
                    </a:lnTo>
                    <a:lnTo>
                      <a:pt x="981" y="436"/>
                    </a:lnTo>
                    <a:lnTo>
                      <a:pt x="982" y="440"/>
                    </a:lnTo>
                    <a:lnTo>
                      <a:pt x="983" y="443"/>
                    </a:lnTo>
                    <a:lnTo>
                      <a:pt x="985" y="446"/>
                    </a:lnTo>
                    <a:lnTo>
                      <a:pt x="986" y="450"/>
                    </a:lnTo>
                    <a:lnTo>
                      <a:pt x="987" y="453"/>
                    </a:lnTo>
                    <a:lnTo>
                      <a:pt x="988" y="456"/>
                    </a:lnTo>
                    <a:lnTo>
                      <a:pt x="991" y="460"/>
                    </a:lnTo>
                    <a:lnTo>
                      <a:pt x="991" y="464"/>
                    </a:lnTo>
                    <a:lnTo>
                      <a:pt x="992" y="466"/>
                    </a:lnTo>
                    <a:lnTo>
                      <a:pt x="993" y="470"/>
                    </a:lnTo>
                    <a:lnTo>
                      <a:pt x="993" y="472"/>
                    </a:lnTo>
                    <a:lnTo>
                      <a:pt x="996" y="475"/>
                    </a:lnTo>
                    <a:lnTo>
                      <a:pt x="996" y="479"/>
                    </a:lnTo>
                    <a:lnTo>
                      <a:pt x="997" y="480"/>
                    </a:lnTo>
                    <a:lnTo>
                      <a:pt x="998" y="482"/>
                    </a:lnTo>
                    <a:lnTo>
                      <a:pt x="1000" y="485"/>
                    </a:lnTo>
                    <a:lnTo>
                      <a:pt x="1001" y="487"/>
                    </a:lnTo>
                    <a:lnTo>
                      <a:pt x="1002" y="490"/>
                    </a:lnTo>
                    <a:lnTo>
                      <a:pt x="1003" y="492"/>
                    </a:lnTo>
                    <a:lnTo>
                      <a:pt x="1005" y="495"/>
                    </a:lnTo>
                    <a:lnTo>
                      <a:pt x="1005" y="496"/>
                    </a:lnTo>
                    <a:lnTo>
                      <a:pt x="1006" y="500"/>
                    </a:lnTo>
                    <a:lnTo>
                      <a:pt x="1009" y="505"/>
                    </a:lnTo>
                    <a:lnTo>
                      <a:pt x="1010" y="508"/>
                    </a:lnTo>
                    <a:lnTo>
                      <a:pt x="1012" y="510"/>
                    </a:lnTo>
                    <a:lnTo>
                      <a:pt x="1012" y="514"/>
                    </a:lnTo>
                    <a:lnTo>
                      <a:pt x="1015" y="516"/>
                    </a:lnTo>
                    <a:lnTo>
                      <a:pt x="1016" y="518"/>
                    </a:lnTo>
                    <a:lnTo>
                      <a:pt x="1016" y="519"/>
                    </a:lnTo>
                    <a:lnTo>
                      <a:pt x="1017" y="521"/>
                    </a:lnTo>
                    <a:lnTo>
                      <a:pt x="1020" y="524"/>
                    </a:lnTo>
                    <a:lnTo>
                      <a:pt x="1020" y="525"/>
                    </a:lnTo>
                    <a:lnTo>
                      <a:pt x="1022" y="526"/>
                    </a:lnTo>
                    <a:lnTo>
                      <a:pt x="1022" y="529"/>
                    </a:lnTo>
                    <a:lnTo>
                      <a:pt x="534" y="732"/>
                    </a:lnTo>
                    <a:lnTo>
                      <a:pt x="83" y="549"/>
                    </a:lnTo>
                    <a:lnTo>
                      <a:pt x="84" y="548"/>
                    </a:lnTo>
                    <a:lnTo>
                      <a:pt x="84" y="546"/>
                    </a:lnTo>
                    <a:lnTo>
                      <a:pt x="87" y="544"/>
                    </a:lnTo>
                    <a:lnTo>
                      <a:pt x="88" y="541"/>
                    </a:lnTo>
                    <a:lnTo>
                      <a:pt x="91" y="539"/>
                    </a:lnTo>
                    <a:lnTo>
                      <a:pt x="93" y="535"/>
                    </a:lnTo>
                    <a:lnTo>
                      <a:pt x="97" y="531"/>
                    </a:lnTo>
                    <a:lnTo>
                      <a:pt x="97" y="529"/>
                    </a:lnTo>
                    <a:lnTo>
                      <a:pt x="99" y="526"/>
                    </a:lnTo>
                    <a:lnTo>
                      <a:pt x="99" y="524"/>
                    </a:lnTo>
                    <a:lnTo>
                      <a:pt x="102" y="521"/>
                    </a:lnTo>
                    <a:lnTo>
                      <a:pt x="105" y="519"/>
                    </a:lnTo>
                    <a:lnTo>
                      <a:pt x="107" y="516"/>
                    </a:lnTo>
                    <a:lnTo>
                      <a:pt x="108" y="514"/>
                    </a:lnTo>
                    <a:lnTo>
                      <a:pt x="110" y="510"/>
                    </a:lnTo>
                    <a:lnTo>
                      <a:pt x="112" y="508"/>
                    </a:lnTo>
                    <a:lnTo>
                      <a:pt x="113" y="505"/>
                    </a:lnTo>
                    <a:lnTo>
                      <a:pt x="116" y="501"/>
                    </a:lnTo>
                    <a:lnTo>
                      <a:pt x="118" y="497"/>
                    </a:lnTo>
                    <a:lnTo>
                      <a:pt x="120" y="495"/>
                    </a:lnTo>
                    <a:lnTo>
                      <a:pt x="122" y="491"/>
                    </a:lnTo>
                    <a:lnTo>
                      <a:pt x="125" y="487"/>
                    </a:lnTo>
                    <a:lnTo>
                      <a:pt x="126" y="485"/>
                    </a:lnTo>
                    <a:lnTo>
                      <a:pt x="128" y="480"/>
                    </a:lnTo>
                    <a:lnTo>
                      <a:pt x="130" y="477"/>
                    </a:lnTo>
                    <a:lnTo>
                      <a:pt x="132" y="472"/>
                    </a:lnTo>
                    <a:lnTo>
                      <a:pt x="135" y="470"/>
                    </a:lnTo>
                    <a:lnTo>
                      <a:pt x="136" y="465"/>
                    </a:lnTo>
                    <a:lnTo>
                      <a:pt x="139" y="461"/>
                    </a:lnTo>
                    <a:lnTo>
                      <a:pt x="140" y="456"/>
                    </a:lnTo>
                    <a:lnTo>
                      <a:pt x="144" y="452"/>
                    </a:lnTo>
                    <a:lnTo>
                      <a:pt x="145" y="448"/>
                    </a:lnTo>
                    <a:lnTo>
                      <a:pt x="146" y="443"/>
                    </a:lnTo>
                    <a:lnTo>
                      <a:pt x="149" y="440"/>
                    </a:lnTo>
                    <a:lnTo>
                      <a:pt x="151" y="436"/>
                    </a:lnTo>
                    <a:lnTo>
                      <a:pt x="152" y="431"/>
                    </a:lnTo>
                    <a:lnTo>
                      <a:pt x="154" y="426"/>
                    </a:lnTo>
                    <a:lnTo>
                      <a:pt x="156" y="422"/>
                    </a:lnTo>
                    <a:lnTo>
                      <a:pt x="159" y="417"/>
                    </a:lnTo>
                    <a:lnTo>
                      <a:pt x="159" y="412"/>
                    </a:lnTo>
                    <a:lnTo>
                      <a:pt x="161" y="408"/>
                    </a:lnTo>
                    <a:lnTo>
                      <a:pt x="162" y="403"/>
                    </a:lnTo>
                    <a:lnTo>
                      <a:pt x="165" y="399"/>
                    </a:lnTo>
                    <a:lnTo>
                      <a:pt x="166" y="393"/>
                    </a:lnTo>
                    <a:lnTo>
                      <a:pt x="166" y="389"/>
                    </a:lnTo>
                    <a:lnTo>
                      <a:pt x="169" y="383"/>
                    </a:lnTo>
                    <a:lnTo>
                      <a:pt x="170" y="379"/>
                    </a:lnTo>
                    <a:lnTo>
                      <a:pt x="170" y="374"/>
                    </a:lnTo>
                    <a:lnTo>
                      <a:pt x="172" y="368"/>
                    </a:lnTo>
                    <a:lnTo>
                      <a:pt x="174" y="364"/>
                    </a:lnTo>
                    <a:lnTo>
                      <a:pt x="174" y="359"/>
                    </a:lnTo>
                    <a:lnTo>
                      <a:pt x="175" y="354"/>
                    </a:lnTo>
                    <a:lnTo>
                      <a:pt x="175" y="349"/>
                    </a:lnTo>
                    <a:lnTo>
                      <a:pt x="176" y="344"/>
                    </a:lnTo>
                    <a:lnTo>
                      <a:pt x="176" y="340"/>
                    </a:lnTo>
                    <a:lnTo>
                      <a:pt x="176" y="335"/>
                    </a:lnTo>
                    <a:lnTo>
                      <a:pt x="176" y="330"/>
                    </a:lnTo>
                    <a:lnTo>
                      <a:pt x="176" y="324"/>
                    </a:lnTo>
                    <a:lnTo>
                      <a:pt x="178" y="320"/>
                    </a:lnTo>
                    <a:lnTo>
                      <a:pt x="176" y="314"/>
                    </a:lnTo>
                    <a:lnTo>
                      <a:pt x="176" y="309"/>
                    </a:lnTo>
                    <a:lnTo>
                      <a:pt x="176" y="303"/>
                    </a:lnTo>
                    <a:lnTo>
                      <a:pt x="176" y="299"/>
                    </a:lnTo>
                    <a:lnTo>
                      <a:pt x="176" y="294"/>
                    </a:lnTo>
                    <a:lnTo>
                      <a:pt x="176" y="288"/>
                    </a:lnTo>
                    <a:lnTo>
                      <a:pt x="176" y="283"/>
                    </a:lnTo>
                    <a:lnTo>
                      <a:pt x="176" y="277"/>
                    </a:lnTo>
                    <a:lnTo>
                      <a:pt x="175" y="271"/>
                    </a:lnTo>
                    <a:lnTo>
                      <a:pt x="175" y="266"/>
                    </a:lnTo>
                    <a:lnTo>
                      <a:pt x="175" y="261"/>
                    </a:lnTo>
                    <a:lnTo>
                      <a:pt x="174" y="255"/>
                    </a:lnTo>
                    <a:lnTo>
                      <a:pt x="174" y="250"/>
                    </a:lnTo>
                    <a:lnTo>
                      <a:pt x="174" y="245"/>
                    </a:lnTo>
                    <a:lnTo>
                      <a:pt x="172" y="239"/>
                    </a:lnTo>
                    <a:lnTo>
                      <a:pt x="171" y="234"/>
                    </a:lnTo>
                    <a:lnTo>
                      <a:pt x="170" y="228"/>
                    </a:lnTo>
                    <a:lnTo>
                      <a:pt x="170" y="222"/>
                    </a:lnTo>
                    <a:lnTo>
                      <a:pt x="169" y="217"/>
                    </a:lnTo>
                    <a:lnTo>
                      <a:pt x="169" y="212"/>
                    </a:lnTo>
                    <a:lnTo>
                      <a:pt x="166" y="206"/>
                    </a:lnTo>
                    <a:lnTo>
                      <a:pt x="166" y="201"/>
                    </a:lnTo>
                    <a:lnTo>
                      <a:pt x="165" y="196"/>
                    </a:lnTo>
                    <a:lnTo>
                      <a:pt x="165" y="191"/>
                    </a:lnTo>
                    <a:lnTo>
                      <a:pt x="164" y="186"/>
                    </a:lnTo>
                    <a:lnTo>
                      <a:pt x="162" y="181"/>
                    </a:lnTo>
                    <a:lnTo>
                      <a:pt x="162" y="174"/>
                    </a:lnTo>
                    <a:lnTo>
                      <a:pt x="161" y="171"/>
                    </a:lnTo>
                    <a:lnTo>
                      <a:pt x="160" y="166"/>
                    </a:lnTo>
                    <a:lnTo>
                      <a:pt x="159" y="161"/>
                    </a:lnTo>
                    <a:lnTo>
                      <a:pt x="157" y="156"/>
                    </a:lnTo>
                    <a:lnTo>
                      <a:pt x="156" y="152"/>
                    </a:lnTo>
                    <a:lnTo>
                      <a:pt x="156" y="147"/>
                    </a:lnTo>
                    <a:lnTo>
                      <a:pt x="155" y="142"/>
                    </a:lnTo>
                    <a:lnTo>
                      <a:pt x="154" y="137"/>
                    </a:lnTo>
                    <a:lnTo>
                      <a:pt x="154" y="134"/>
                    </a:lnTo>
                    <a:lnTo>
                      <a:pt x="152" y="129"/>
                    </a:lnTo>
                    <a:lnTo>
                      <a:pt x="151" y="124"/>
                    </a:lnTo>
                    <a:lnTo>
                      <a:pt x="151" y="119"/>
                    </a:lnTo>
                    <a:lnTo>
                      <a:pt x="149" y="117"/>
                    </a:lnTo>
                    <a:lnTo>
                      <a:pt x="149" y="113"/>
                    </a:lnTo>
                    <a:lnTo>
                      <a:pt x="147" y="108"/>
                    </a:lnTo>
                    <a:lnTo>
                      <a:pt x="146" y="105"/>
                    </a:lnTo>
                    <a:lnTo>
                      <a:pt x="146" y="102"/>
                    </a:lnTo>
                    <a:lnTo>
                      <a:pt x="145" y="98"/>
                    </a:lnTo>
                    <a:lnTo>
                      <a:pt x="144" y="95"/>
                    </a:lnTo>
                    <a:lnTo>
                      <a:pt x="144" y="91"/>
                    </a:lnTo>
                    <a:lnTo>
                      <a:pt x="144" y="89"/>
                    </a:lnTo>
                    <a:lnTo>
                      <a:pt x="142" y="85"/>
                    </a:lnTo>
                    <a:lnTo>
                      <a:pt x="142" y="83"/>
                    </a:lnTo>
                    <a:lnTo>
                      <a:pt x="141" y="79"/>
                    </a:lnTo>
                    <a:lnTo>
                      <a:pt x="141" y="78"/>
                    </a:lnTo>
                    <a:lnTo>
                      <a:pt x="140" y="75"/>
                    </a:lnTo>
                    <a:lnTo>
                      <a:pt x="140" y="73"/>
                    </a:lnTo>
                    <a:lnTo>
                      <a:pt x="140" y="70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4"/>
                    </a:lnTo>
                    <a:lnTo>
                      <a:pt x="140" y="61"/>
                    </a:lnTo>
                    <a:lnTo>
                      <a:pt x="139" y="59"/>
                    </a:lnTo>
                    <a:lnTo>
                      <a:pt x="136" y="56"/>
                    </a:lnTo>
                    <a:lnTo>
                      <a:pt x="136" y="55"/>
                    </a:lnTo>
                    <a:lnTo>
                      <a:pt x="133" y="54"/>
                    </a:lnTo>
                    <a:lnTo>
                      <a:pt x="132" y="51"/>
                    </a:lnTo>
                    <a:lnTo>
                      <a:pt x="130" y="49"/>
                    </a:lnTo>
                    <a:lnTo>
                      <a:pt x="126" y="47"/>
                    </a:lnTo>
                    <a:lnTo>
                      <a:pt x="122" y="45"/>
                    </a:lnTo>
                    <a:lnTo>
                      <a:pt x="120" y="42"/>
                    </a:lnTo>
                    <a:lnTo>
                      <a:pt x="117" y="41"/>
                    </a:lnTo>
                    <a:lnTo>
                      <a:pt x="112" y="39"/>
                    </a:lnTo>
                    <a:lnTo>
                      <a:pt x="110" y="37"/>
                    </a:lnTo>
                    <a:lnTo>
                      <a:pt x="106" y="36"/>
                    </a:lnTo>
                    <a:lnTo>
                      <a:pt x="102" y="34"/>
                    </a:lnTo>
                    <a:lnTo>
                      <a:pt x="98" y="32"/>
                    </a:lnTo>
                    <a:lnTo>
                      <a:pt x="94" y="30"/>
                    </a:lnTo>
                    <a:lnTo>
                      <a:pt x="89" y="30"/>
                    </a:lnTo>
                    <a:lnTo>
                      <a:pt x="87" y="27"/>
                    </a:lnTo>
                    <a:lnTo>
                      <a:pt x="83" y="25"/>
                    </a:lnTo>
                    <a:lnTo>
                      <a:pt x="79" y="25"/>
                    </a:lnTo>
                    <a:lnTo>
                      <a:pt x="76" y="24"/>
                    </a:lnTo>
                    <a:lnTo>
                      <a:pt x="72" y="22"/>
                    </a:lnTo>
                    <a:lnTo>
                      <a:pt x="71" y="21"/>
                    </a:lnTo>
                    <a:lnTo>
                      <a:pt x="67" y="20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0" y="19"/>
                    </a:lnTo>
                    <a:lnTo>
                      <a:pt x="58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9" name="Freeform 205"/>
              <p:cNvSpPr>
                <a:spLocks noChangeAspect="1"/>
              </p:cNvSpPr>
              <p:nvPr/>
            </p:nvSpPr>
            <p:spPr bwMode="auto">
              <a:xfrm>
                <a:off x="2440" y="586"/>
                <a:ext cx="35" cy="129"/>
              </a:xfrm>
              <a:custGeom>
                <a:avLst/>
                <a:gdLst>
                  <a:gd name="T0" fmla="*/ 0 w 141"/>
                  <a:gd name="T1" fmla="*/ 0 h 519"/>
                  <a:gd name="T2" fmla="*/ 0 w 141"/>
                  <a:gd name="T3" fmla="*/ 0 h 519"/>
                  <a:gd name="T4" fmla="*/ 0 w 141"/>
                  <a:gd name="T5" fmla="*/ 0 h 519"/>
                  <a:gd name="T6" fmla="*/ 0 w 141"/>
                  <a:gd name="T7" fmla="*/ 0 h 519"/>
                  <a:gd name="T8" fmla="*/ 0 w 141"/>
                  <a:gd name="T9" fmla="*/ 0 h 519"/>
                  <a:gd name="T10" fmla="*/ 0 w 141"/>
                  <a:gd name="T11" fmla="*/ 0 h 519"/>
                  <a:gd name="T12" fmla="*/ 0 w 141"/>
                  <a:gd name="T13" fmla="*/ 0 h 519"/>
                  <a:gd name="T14" fmla="*/ 0 w 141"/>
                  <a:gd name="T15" fmla="*/ 0 h 519"/>
                  <a:gd name="T16" fmla="*/ 0 w 141"/>
                  <a:gd name="T17" fmla="*/ 0 h 519"/>
                  <a:gd name="T18" fmla="*/ 0 w 141"/>
                  <a:gd name="T19" fmla="*/ 0 h 519"/>
                  <a:gd name="T20" fmla="*/ 0 w 141"/>
                  <a:gd name="T21" fmla="*/ 0 h 519"/>
                  <a:gd name="T22" fmla="*/ 0 w 141"/>
                  <a:gd name="T23" fmla="*/ 0 h 519"/>
                  <a:gd name="T24" fmla="*/ 0 w 141"/>
                  <a:gd name="T25" fmla="*/ 0 h 519"/>
                  <a:gd name="T26" fmla="*/ 0 w 141"/>
                  <a:gd name="T27" fmla="*/ 0 h 519"/>
                  <a:gd name="T28" fmla="*/ 0 w 141"/>
                  <a:gd name="T29" fmla="*/ 0 h 519"/>
                  <a:gd name="T30" fmla="*/ 0 w 141"/>
                  <a:gd name="T31" fmla="*/ 0 h 519"/>
                  <a:gd name="T32" fmla="*/ 0 w 141"/>
                  <a:gd name="T33" fmla="*/ 0 h 519"/>
                  <a:gd name="T34" fmla="*/ 0 w 141"/>
                  <a:gd name="T35" fmla="*/ 0 h 519"/>
                  <a:gd name="T36" fmla="*/ 0 w 141"/>
                  <a:gd name="T37" fmla="*/ 0 h 519"/>
                  <a:gd name="T38" fmla="*/ 0 w 141"/>
                  <a:gd name="T39" fmla="*/ 0 h 519"/>
                  <a:gd name="T40" fmla="*/ 0 w 141"/>
                  <a:gd name="T41" fmla="*/ 0 h 519"/>
                  <a:gd name="T42" fmla="*/ 0 w 141"/>
                  <a:gd name="T43" fmla="*/ 0 h 519"/>
                  <a:gd name="T44" fmla="*/ 0 w 141"/>
                  <a:gd name="T45" fmla="*/ 0 h 519"/>
                  <a:gd name="T46" fmla="*/ 0 w 141"/>
                  <a:gd name="T47" fmla="*/ 0 h 519"/>
                  <a:gd name="T48" fmla="*/ 0 w 141"/>
                  <a:gd name="T49" fmla="*/ 0 h 519"/>
                  <a:gd name="T50" fmla="*/ 0 w 141"/>
                  <a:gd name="T51" fmla="*/ 0 h 519"/>
                  <a:gd name="T52" fmla="*/ 0 w 141"/>
                  <a:gd name="T53" fmla="*/ 0 h 519"/>
                  <a:gd name="T54" fmla="*/ 0 w 141"/>
                  <a:gd name="T55" fmla="*/ 0 h 519"/>
                  <a:gd name="T56" fmla="*/ 0 w 141"/>
                  <a:gd name="T57" fmla="*/ 0 h 519"/>
                  <a:gd name="T58" fmla="*/ 0 w 141"/>
                  <a:gd name="T59" fmla="*/ 0 h 519"/>
                  <a:gd name="T60" fmla="*/ 0 w 141"/>
                  <a:gd name="T61" fmla="*/ 0 h 519"/>
                  <a:gd name="T62" fmla="*/ 0 w 141"/>
                  <a:gd name="T63" fmla="*/ 0 h 519"/>
                  <a:gd name="T64" fmla="*/ 0 w 141"/>
                  <a:gd name="T65" fmla="*/ 0 h 519"/>
                  <a:gd name="T66" fmla="*/ 0 w 141"/>
                  <a:gd name="T67" fmla="*/ 0 h 519"/>
                  <a:gd name="T68" fmla="*/ 0 w 141"/>
                  <a:gd name="T69" fmla="*/ 0 h 519"/>
                  <a:gd name="T70" fmla="*/ 0 w 141"/>
                  <a:gd name="T71" fmla="*/ 0 h 519"/>
                  <a:gd name="T72" fmla="*/ 0 w 141"/>
                  <a:gd name="T73" fmla="*/ 0 h 519"/>
                  <a:gd name="T74" fmla="*/ 0 w 141"/>
                  <a:gd name="T75" fmla="*/ 0 h 519"/>
                  <a:gd name="T76" fmla="*/ 0 w 141"/>
                  <a:gd name="T77" fmla="*/ 0 h 519"/>
                  <a:gd name="T78" fmla="*/ 0 w 141"/>
                  <a:gd name="T79" fmla="*/ 0 h 519"/>
                  <a:gd name="T80" fmla="*/ 0 w 141"/>
                  <a:gd name="T81" fmla="*/ 0 h 519"/>
                  <a:gd name="T82" fmla="*/ 0 w 141"/>
                  <a:gd name="T83" fmla="*/ 0 h 519"/>
                  <a:gd name="T84" fmla="*/ 0 w 141"/>
                  <a:gd name="T85" fmla="*/ 0 h 519"/>
                  <a:gd name="T86" fmla="*/ 0 w 141"/>
                  <a:gd name="T87" fmla="*/ 0 h 519"/>
                  <a:gd name="T88" fmla="*/ 0 w 141"/>
                  <a:gd name="T89" fmla="*/ 0 h 519"/>
                  <a:gd name="T90" fmla="*/ 0 w 141"/>
                  <a:gd name="T91" fmla="*/ 0 h 519"/>
                  <a:gd name="T92" fmla="*/ 0 w 141"/>
                  <a:gd name="T93" fmla="*/ 0 h 519"/>
                  <a:gd name="T94" fmla="*/ 0 w 141"/>
                  <a:gd name="T95" fmla="*/ 0 h 519"/>
                  <a:gd name="T96" fmla="*/ 0 w 141"/>
                  <a:gd name="T97" fmla="*/ 0 h 519"/>
                  <a:gd name="T98" fmla="*/ 0 w 141"/>
                  <a:gd name="T99" fmla="*/ 0 h 519"/>
                  <a:gd name="T100" fmla="*/ 0 w 141"/>
                  <a:gd name="T101" fmla="*/ 0 h 519"/>
                  <a:gd name="T102" fmla="*/ 0 w 141"/>
                  <a:gd name="T103" fmla="*/ 0 h 519"/>
                  <a:gd name="T104" fmla="*/ 0 w 141"/>
                  <a:gd name="T105" fmla="*/ 0 h 519"/>
                  <a:gd name="T106" fmla="*/ 0 w 141"/>
                  <a:gd name="T107" fmla="*/ 0 h 519"/>
                  <a:gd name="T108" fmla="*/ 0 w 141"/>
                  <a:gd name="T109" fmla="*/ 0 h 519"/>
                  <a:gd name="T110" fmla="*/ 0 w 141"/>
                  <a:gd name="T111" fmla="*/ 0 h 519"/>
                  <a:gd name="T112" fmla="*/ 0 w 141"/>
                  <a:gd name="T113" fmla="*/ 0 h 519"/>
                  <a:gd name="T114" fmla="*/ 0 w 141"/>
                  <a:gd name="T115" fmla="*/ 0 h 519"/>
                  <a:gd name="T116" fmla="*/ 0 w 141"/>
                  <a:gd name="T117" fmla="*/ 0 h 519"/>
                  <a:gd name="T118" fmla="*/ 0 w 141"/>
                  <a:gd name="T119" fmla="*/ 0 h 519"/>
                  <a:gd name="T120" fmla="*/ 0 w 141"/>
                  <a:gd name="T121" fmla="*/ 0 h 5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1"/>
                  <a:gd name="T184" fmla="*/ 0 h 519"/>
                  <a:gd name="T185" fmla="*/ 141 w 141"/>
                  <a:gd name="T186" fmla="*/ 519 h 5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1" h="519">
                    <a:moveTo>
                      <a:pt x="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6" y="15"/>
                    </a:lnTo>
                    <a:lnTo>
                      <a:pt x="6" y="19"/>
                    </a:lnTo>
                    <a:lnTo>
                      <a:pt x="7" y="21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10" y="31"/>
                    </a:lnTo>
                    <a:lnTo>
                      <a:pt x="10" y="35"/>
                    </a:lnTo>
                    <a:lnTo>
                      <a:pt x="11" y="39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3" y="50"/>
                    </a:lnTo>
                    <a:lnTo>
                      <a:pt x="13" y="54"/>
                    </a:lnTo>
                    <a:lnTo>
                      <a:pt x="15" y="59"/>
                    </a:lnTo>
                    <a:lnTo>
                      <a:pt x="16" y="63"/>
                    </a:lnTo>
                    <a:lnTo>
                      <a:pt x="16" y="68"/>
                    </a:lnTo>
                    <a:lnTo>
                      <a:pt x="16" y="72"/>
                    </a:lnTo>
                    <a:lnTo>
                      <a:pt x="17" y="77"/>
                    </a:lnTo>
                    <a:lnTo>
                      <a:pt x="18" y="81"/>
                    </a:lnTo>
                    <a:lnTo>
                      <a:pt x="18" y="87"/>
                    </a:lnTo>
                    <a:lnTo>
                      <a:pt x="18" y="89"/>
                    </a:lnTo>
                    <a:lnTo>
                      <a:pt x="20" y="96"/>
                    </a:lnTo>
                    <a:lnTo>
                      <a:pt x="20" y="99"/>
                    </a:lnTo>
                    <a:lnTo>
                      <a:pt x="21" y="104"/>
                    </a:lnTo>
                    <a:lnTo>
                      <a:pt x="21" y="109"/>
                    </a:lnTo>
                    <a:lnTo>
                      <a:pt x="21" y="114"/>
                    </a:lnTo>
                    <a:lnTo>
                      <a:pt x="21" y="119"/>
                    </a:lnTo>
                    <a:lnTo>
                      <a:pt x="22" y="125"/>
                    </a:lnTo>
                    <a:lnTo>
                      <a:pt x="22" y="130"/>
                    </a:lnTo>
                    <a:lnTo>
                      <a:pt x="23" y="135"/>
                    </a:lnTo>
                    <a:lnTo>
                      <a:pt x="23" y="140"/>
                    </a:lnTo>
                    <a:lnTo>
                      <a:pt x="23" y="145"/>
                    </a:lnTo>
                    <a:lnTo>
                      <a:pt x="25" y="148"/>
                    </a:lnTo>
                    <a:lnTo>
                      <a:pt x="25" y="155"/>
                    </a:lnTo>
                    <a:lnTo>
                      <a:pt x="26" y="158"/>
                    </a:lnTo>
                    <a:lnTo>
                      <a:pt x="26" y="165"/>
                    </a:lnTo>
                    <a:lnTo>
                      <a:pt x="26" y="170"/>
                    </a:lnTo>
                    <a:lnTo>
                      <a:pt x="26" y="175"/>
                    </a:lnTo>
                    <a:lnTo>
                      <a:pt x="26" y="180"/>
                    </a:lnTo>
                    <a:lnTo>
                      <a:pt x="27" y="185"/>
                    </a:lnTo>
                    <a:lnTo>
                      <a:pt x="27" y="190"/>
                    </a:lnTo>
                    <a:lnTo>
                      <a:pt x="27" y="195"/>
                    </a:lnTo>
                    <a:lnTo>
                      <a:pt x="27" y="200"/>
                    </a:lnTo>
                    <a:lnTo>
                      <a:pt x="29" y="205"/>
                    </a:lnTo>
                    <a:lnTo>
                      <a:pt x="29" y="210"/>
                    </a:lnTo>
                    <a:lnTo>
                      <a:pt x="29" y="214"/>
                    </a:lnTo>
                    <a:lnTo>
                      <a:pt x="29" y="219"/>
                    </a:lnTo>
                    <a:lnTo>
                      <a:pt x="29" y="224"/>
                    </a:lnTo>
                    <a:lnTo>
                      <a:pt x="29" y="229"/>
                    </a:lnTo>
                    <a:lnTo>
                      <a:pt x="30" y="233"/>
                    </a:lnTo>
                    <a:lnTo>
                      <a:pt x="30" y="236"/>
                    </a:lnTo>
                    <a:lnTo>
                      <a:pt x="31" y="241"/>
                    </a:lnTo>
                    <a:lnTo>
                      <a:pt x="31" y="246"/>
                    </a:lnTo>
                    <a:lnTo>
                      <a:pt x="31" y="250"/>
                    </a:lnTo>
                    <a:lnTo>
                      <a:pt x="32" y="254"/>
                    </a:lnTo>
                    <a:lnTo>
                      <a:pt x="32" y="259"/>
                    </a:lnTo>
                    <a:lnTo>
                      <a:pt x="32" y="262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4" y="275"/>
                    </a:lnTo>
                    <a:lnTo>
                      <a:pt x="34" y="278"/>
                    </a:lnTo>
                    <a:lnTo>
                      <a:pt x="34" y="282"/>
                    </a:lnTo>
                    <a:lnTo>
                      <a:pt x="34" y="285"/>
                    </a:lnTo>
                    <a:lnTo>
                      <a:pt x="34" y="290"/>
                    </a:lnTo>
                    <a:lnTo>
                      <a:pt x="34" y="293"/>
                    </a:lnTo>
                    <a:lnTo>
                      <a:pt x="34" y="298"/>
                    </a:lnTo>
                    <a:lnTo>
                      <a:pt x="34" y="303"/>
                    </a:lnTo>
                    <a:lnTo>
                      <a:pt x="34" y="307"/>
                    </a:lnTo>
                    <a:lnTo>
                      <a:pt x="32" y="312"/>
                    </a:lnTo>
                    <a:lnTo>
                      <a:pt x="32" y="316"/>
                    </a:lnTo>
                    <a:lnTo>
                      <a:pt x="32" y="321"/>
                    </a:lnTo>
                    <a:lnTo>
                      <a:pt x="32" y="326"/>
                    </a:lnTo>
                    <a:lnTo>
                      <a:pt x="32" y="329"/>
                    </a:lnTo>
                    <a:lnTo>
                      <a:pt x="32" y="336"/>
                    </a:lnTo>
                    <a:lnTo>
                      <a:pt x="31" y="339"/>
                    </a:lnTo>
                    <a:lnTo>
                      <a:pt x="31" y="346"/>
                    </a:lnTo>
                    <a:lnTo>
                      <a:pt x="30" y="349"/>
                    </a:lnTo>
                    <a:lnTo>
                      <a:pt x="29" y="355"/>
                    </a:lnTo>
                    <a:lnTo>
                      <a:pt x="29" y="360"/>
                    </a:lnTo>
                    <a:lnTo>
                      <a:pt x="29" y="365"/>
                    </a:lnTo>
                    <a:lnTo>
                      <a:pt x="27" y="370"/>
                    </a:lnTo>
                    <a:lnTo>
                      <a:pt x="27" y="375"/>
                    </a:lnTo>
                    <a:lnTo>
                      <a:pt x="26" y="381"/>
                    </a:lnTo>
                    <a:lnTo>
                      <a:pt x="26" y="386"/>
                    </a:lnTo>
                    <a:lnTo>
                      <a:pt x="26" y="390"/>
                    </a:lnTo>
                    <a:lnTo>
                      <a:pt x="25" y="396"/>
                    </a:lnTo>
                    <a:lnTo>
                      <a:pt x="23" y="400"/>
                    </a:lnTo>
                    <a:lnTo>
                      <a:pt x="23" y="406"/>
                    </a:lnTo>
                    <a:lnTo>
                      <a:pt x="22" y="410"/>
                    </a:lnTo>
                    <a:lnTo>
                      <a:pt x="21" y="416"/>
                    </a:lnTo>
                    <a:lnTo>
                      <a:pt x="21" y="420"/>
                    </a:lnTo>
                    <a:lnTo>
                      <a:pt x="21" y="425"/>
                    </a:lnTo>
                    <a:lnTo>
                      <a:pt x="20" y="430"/>
                    </a:lnTo>
                    <a:lnTo>
                      <a:pt x="18" y="435"/>
                    </a:lnTo>
                    <a:lnTo>
                      <a:pt x="18" y="440"/>
                    </a:lnTo>
                    <a:lnTo>
                      <a:pt x="17" y="444"/>
                    </a:lnTo>
                    <a:lnTo>
                      <a:pt x="16" y="448"/>
                    </a:lnTo>
                    <a:lnTo>
                      <a:pt x="16" y="454"/>
                    </a:lnTo>
                    <a:lnTo>
                      <a:pt x="15" y="458"/>
                    </a:lnTo>
                    <a:lnTo>
                      <a:pt x="15" y="461"/>
                    </a:lnTo>
                    <a:lnTo>
                      <a:pt x="13" y="466"/>
                    </a:lnTo>
                    <a:lnTo>
                      <a:pt x="13" y="469"/>
                    </a:lnTo>
                    <a:lnTo>
                      <a:pt x="11" y="474"/>
                    </a:lnTo>
                    <a:lnTo>
                      <a:pt x="11" y="476"/>
                    </a:lnTo>
                    <a:lnTo>
                      <a:pt x="11" y="480"/>
                    </a:lnTo>
                    <a:lnTo>
                      <a:pt x="10" y="484"/>
                    </a:lnTo>
                    <a:lnTo>
                      <a:pt x="10" y="488"/>
                    </a:lnTo>
                    <a:lnTo>
                      <a:pt x="8" y="492"/>
                    </a:lnTo>
                    <a:lnTo>
                      <a:pt x="8" y="494"/>
                    </a:lnTo>
                    <a:lnTo>
                      <a:pt x="7" y="497"/>
                    </a:lnTo>
                    <a:lnTo>
                      <a:pt x="7" y="499"/>
                    </a:lnTo>
                    <a:lnTo>
                      <a:pt x="6" y="503"/>
                    </a:lnTo>
                    <a:lnTo>
                      <a:pt x="6" y="504"/>
                    </a:lnTo>
                    <a:lnTo>
                      <a:pt x="6" y="507"/>
                    </a:lnTo>
                    <a:lnTo>
                      <a:pt x="6" y="509"/>
                    </a:lnTo>
                    <a:lnTo>
                      <a:pt x="6" y="512"/>
                    </a:lnTo>
                    <a:lnTo>
                      <a:pt x="5" y="514"/>
                    </a:lnTo>
                    <a:lnTo>
                      <a:pt x="3" y="515"/>
                    </a:lnTo>
                    <a:lnTo>
                      <a:pt x="3" y="518"/>
                    </a:lnTo>
                    <a:lnTo>
                      <a:pt x="3" y="519"/>
                    </a:lnTo>
                    <a:lnTo>
                      <a:pt x="141" y="515"/>
                    </a:lnTo>
                    <a:lnTo>
                      <a:pt x="141" y="514"/>
                    </a:lnTo>
                    <a:lnTo>
                      <a:pt x="139" y="513"/>
                    </a:lnTo>
                    <a:lnTo>
                      <a:pt x="139" y="509"/>
                    </a:lnTo>
                    <a:lnTo>
                      <a:pt x="139" y="507"/>
                    </a:lnTo>
                    <a:lnTo>
                      <a:pt x="137" y="503"/>
                    </a:lnTo>
                    <a:lnTo>
                      <a:pt x="137" y="499"/>
                    </a:lnTo>
                    <a:lnTo>
                      <a:pt x="137" y="498"/>
                    </a:lnTo>
                    <a:lnTo>
                      <a:pt x="136" y="497"/>
                    </a:lnTo>
                    <a:lnTo>
                      <a:pt x="134" y="493"/>
                    </a:lnTo>
                    <a:lnTo>
                      <a:pt x="134" y="492"/>
                    </a:lnTo>
                    <a:lnTo>
                      <a:pt x="134" y="489"/>
                    </a:lnTo>
                    <a:lnTo>
                      <a:pt x="134" y="486"/>
                    </a:lnTo>
                    <a:lnTo>
                      <a:pt x="133" y="483"/>
                    </a:lnTo>
                    <a:lnTo>
                      <a:pt x="133" y="480"/>
                    </a:lnTo>
                    <a:lnTo>
                      <a:pt x="132" y="478"/>
                    </a:lnTo>
                    <a:lnTo>
                      <a:pt x="132" y="475"/>
                    </a:lnTo>
                    <a:lnTo>
                      <a:pt x="132" y="471"/>
                    </a:lnTo>
                    <a:lnTo>
                      <a:pt x="131" y="469"/>
                    </a:lnTo>
                    <a:lnTo>
                      <a:pt x="131" y="465"/>
                    </a:lnTo>
                    <a:lnTo>
                      <a:pt x="129" y="461"/>
                    </a:lnTo>
                    <a:lnTo>
                      <a:pt x="129" y="459"/>
                    </a:lnTo>
                    <a:lnTo>
                      <a:pt x="129" y="455"/>
                    </a:lnTo>
                    <a:lnTo>
                      <a:pt x="128" y="451"/>
                    </a:lnTo>
                    <a:lnTo>
                      <a:pt x="128" y="448"/>
                    </a:lnTo>
                    <a:lnTo>
                      <a:pt x="127" y="442"/>
                    </a:lnTo>
                    <a:lnTo>
                      <a:pt x="125" y="440"/>
                    </a:lnTo>
                    <a:lnTo>
                      <a:pt x="124" y="435"/>
                    </a:lnTo>
                    <a:lnTo>
                      <a:pt x="124" y="431"/>
                    </a:lnTo>
                    <a:lnTo>
                      <a:pt x="124" y="427"/>
                    </a:lnTo>
                    <a:lnTo>
                      <a:pt x="124" y="422"/>
                    </a:lnTo>
                    <a:lnTo>
                      <a:pt x="122" y="420"/>
                    </a:lnTo>
                    <a:lnTo>
                      <a:pt x="122" y="415"/>
                    </a:lnTo>
                    <a:lnTo>
                      <a:pt x="122" y="410"/>
                    </a:lnTo>
                    <a:lnTo>
                      <a:pt x="120" y="406"/>
                    </a:lnTo>
                    <a:lnTo>
                      <a:pt x="120" y="401"/>
                    </a:lnTo>
                    <a:lnTo>
                      <a:pt x="119" y="396"/>
                    </a:lnTo>
                    <a:lnTo>
                      <a:pt x="119" y="392"/>
                    </a:lnTo>
                    <a:lnTo>
                      <a:pt x="119" y="387"/>
                    </a:lnTo>
                    <a:lnTo>
                      <a:pt x="118" y="382"/>
                    </a:lnTo>
                    <a:lnTo>
                      <a:pt x="118" y="377"/>
                    </a:lnTo>
                    <a:lnTo>
                      <a:pt x="117" y="372"/>
                    </a:lnTo>
                    <a:lnTo>
                      <a:pt x="117" y="367"/>
                    </a:lnTo>
                    <a:lnTo>
                      <a:pt x="115" y="362"/>
                    </a:lnTo>
                    <a:lnTo>
                      <a:pt x="114" y="356"/>
                    </a:lnTo>
                    <a:lnTo>
                      <a:pt x="114" y="351"/>
                    </a:lnTo>
                    <a:lnTo>
                      <a:pt x="114" y="347"/>
                    </a:lnTo>
                    <a:lnTo>
                      <a:pt x="113" y="341"/>
                    </a:lnTo>
                    <a:lnTo>
                      <a:pt x="113" y="336"/>
                    </a:lnTo>
                    <a:lnTo>
                      <a:pt x="112" y="329"/>
                    </a:lnTo>
                    <a:lnTo>
                      <a:pt x="112" y="324"/>
                    </a:lnTo>
                    <a:lnTo>
                      <a:pt x="112" y="319"/>
                    </a:lnTo>
                    <a:lnTo>
                      <a:pt x="112" y="313"/>
                    </a:lnTo>
                    <a:lnTo>
                      <a:pt x="110" y="307"/>
                    </a:lnTo>
                    <a:lnTo>
                      <a:pt x="110" y="302"/>
                    </a:lnTo>
                    <a:lnTo>
                      <a:pt x="109" y="295"/>
                    </a:lnTo>
                    <a:lnTo>
                      <a:pt x="109" y="290"/>
                    </a:lnTo>
                    <a:lnTo>
                      <a:pt x="109" y="283"/>
                    </a:lnTo>
                    <a:lnTo>
                      <a:pt x="109" y="278"/>
                    </a:lnTo>
                    <a:lnTo>
                      <a:pt x="109" y="272"/>
                    </a:lnTo>
                    <a:lnTo>
                      <a:pt x="109" y="267"/>
                    </a:lnTo>
                    <a:lnTo>
                      <a:pt x="109" y="260"/>
                    </a:lnTo>
                    <a:lnTo>
                      <a:pt x="109" y="253"/>
                    </a:lnTo>
                    <a:lnTo>
                      <a:pt x="109" y="246"/>
                    </a:lnTo>
                    <a:lnTo>
                      <a:pt x="109" y="240"/>
                    </a:lnTo>
                    <a:lnTo>
                      <a:pt x="109" y="234"/>
                    </a:lnTo>
                    <a:lnTo>
                      <a:pt x="109" y="229"/>
                    </a:lnTo>
                    <a:lnTo>
                      <a:pt x="109" y="223"/>
                    </a:lnTo>
                    <a:lnTo>
                      <a:pt x="109" y="216"/>
                    </a:lnTo>
                    <a:lnTo>
                      <a:pt x="109" y="210"/>
                    </a:lnTo>
                    <a:lnTo>
                      <a:pt x="110" y="204"/>
                    </a:lnTo>
                    <a:lnTo>
                      <a:pt x="110" y="197"/>
                    </a:lnTo>
                    <a:lnTo>
                      <a:pt x="110" y="191"/>
                    </a:lnTo>
                    <a:lnTo>
                      <a:pt x="110" y="185"/>
                    </a:lnTo>
                    <a:lnTo>
                      <a:pt x="112" y="179"/>
                    </a:lnTo>
                    <a:lnTo>
                      <a:pt x="112" y="172"/>
                    </a:lnTo>
                    <a:lnTo>
                      <a:pt x="112" y="166"/>
                    </a:lnTo>
                    <a:lnTo>
                      <a:pt x="113" y="160"/>
                    </a:lnTo>
                    <a:lnTo>
                      <a:pt x="114" y="155"/>
                    </a:lnTo>
                    <a:lnTo>
                      <a:pt x="114" y="148"/>
                    </a:lnTo>
                    <a:lnTo>
                      <a:pt x="114" y="142"/>
                    </a:lnTo>
                    <a:lnTo>
                      <a:pt x="114" y="136"/>
                    </a:lnTo>
                    <a:lnTo>
                      <a:pt x="115" y="131"/>
                    </a:lnTo>
                    <a:lnTo>
                      <a:pt x="117" y="125"/>
                    </a:lnTo>
                    <a:lnTo>
                      <a:pt x="118" y="119"/>
                    </a:lnTo>
                    <a:lnTo>
                      <a:pt x="118" y="113"/>
                    </a:lnTo>
                    <a:lnTo>
                      <a:pt x="119" y="108"/>
                    </a:lnTo>
                    <a:lnTo>
                      <a:pt x="119" y="102"/>
                    </a:lnTo>
                    <a:lnTo>
                      <a:pt x="120" y="97"/>
                    </a:lnTo>
                    <a:lnTo>
                      <a:pt x="120" y="92"/>
                    </a:lnTo>
                    <a:lnTo>
                      <a:pt x="122" y="87"/>
                    </a:lnTo>
                    <a:lnTo>
                      <a:pt x="122" y="82"/>
                    </a:lnTo>
                    <a:lnTo>
                      <a:pt x="122" y="77"/>
                    </a:lnTo>
                    <a:lnTo>
                      <a:pt x="123" y="72"/>
                    </a:lnTo>
                    <a:lnTo>
                      <a:pt x="124" y="68"/>
                    </a:lnTo>
                    <a:lnTo>
                      <a:pt x="124" y="63"/>
                    </a:lnTo>
                    <a:lnTo>
                      <a:pt x="124" y="59"/>
                    </a:lnTo>
                    <a:lnTo>
                      <a:pt x="125" y="54"/>
                    </a:lnTo>
                    <a:lnTo>
                      <a:pt x="127" y="50"/>
                    </a:lnTo>
                    <a:lnTo>
                      <a:pt x="127" y="45"/>
                    </a:lnTo>
                    <a:lnTo>
                      <a:pt x="128" y="43"/>
                    </a:lnTo>
                    <a:lnTo>
                      <a:pt x="129" y="40"/>
                    </a:lnTo>
                    <a:lnTo>
                      <a:pt x="129" y="37"/>
                    </a:lnTo>
                    <a:lnTo>
                      <a:pt x="129" y="33"/>
                    </a:lnTo>
                    <a:lnTo>
                      <a:pt x="131" y="30"/>
                    </a:lnTo>
                    <a:lnTo>
                      <a:pt x="131" y="26"/>
                    </a:lnTo>
                    <a:lnTo>
                      <a:pt x="132" y="23"/>
                    </a:lnTo>
                    <a:lnTo>
                      <a:pt x="132" y="20"/>
                    </a:lnTo>
                    <a:lnTo>
                      <a:pt x="132" y="19"/>
                    </a:lnTo>
                    <a:lnTo>
                      <a:pt x="132" y="16"/>
                    </a:lnTo>
                    <a:lnTo>
                      <a:pt x="133" y="15"/>
                    </a:lnTo>
                    <a:lnTo>
                      <a:pt x="133" y="11"/>
                    </a:lnTo>
                    <a:lnTo>
                      <a:pt x="134" y="9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0" name="Freeform 206"/>
              <p:cNvSpPr>
                <a:spLocks noChangeAspect="1"/>
              </p:cNvSpPr>
              <p:nvPr/>
            </p:nvSpPr>
            <p:spPr bwMode="auto">
              <a:xfrm>
                <a:off x="2371" y="574"/>
                <a:ext cx="62" cy="105"/>
              </a:xfrm>
              <a:custGeom>
                <a:avLst/>
                <a:gdLst>
                  <a:gd name="T0" fmla="*/ 0 w 248"/>
                  <a:gd name="T1" fmla="*/ 0 h 420"/>
                  <a:gd name="T2" fmla="*/ 0 w 248"/>
                  <a:gd name="T3" fmla="*/ 0 h 420"/>
                  <a:gd name="T4" fmla="*/ 0 w 248"/>
                  <a:gd name="T5" fmla="*/ 0 h 420"/>
                  <a:gd name="T6" fmla="*/ 0 w 248"/>
                  <a:gd name="T7" fmla="*/ 0 h 420"/>
                  <a:gd name="T8" fmla="*/ 0 w 248"/>
                  <a:gd name="T9" fmla="*/ 0 h 420"/>
                  <a:gd name="T10" fmla="*/ 0 w 248"/>
                  <a:gd name="T11" fmla="*/ 0 h 420"/>
                  <a:gd name="T12" fmla="*/ 0 w 248"/>
                  <a:gd name="T13" fmla="*/ 0 h 420"/>
                  <a:gd name="T14" fmla="*/ 0 w 248"/>
                  <a:gd name="T15" fmla="*/ 0 h 420"/>
                  <a:gd name="T16" fmla="*/ 0 w 248"/>
                  <a:gd name="T17" fmla="*/ 0 h 420"/>
                  <a:gd name="T18" fmla="*/ 0 w 248"/>
                  <a:gd name="T19" fmla="*/ 0 h 420"/>
                  <a:gd name="T20" fmla="*/ 0 w 248"/>
                  <a:gd name="T21" fmla="*/ 0 h 420"/>
                  <a:gd name="T22" fmla="*/ 0 w 248"/>
                  <a:gd name="T23" fmla="*/ 0 h 420"/>
                  <a:gd name="T24" fmla="*/ 0 w 248"/>
                  <a:gd name="T25" fmla="*/ 0 h 420"/>
                  <a:gd name="T26" fmla="*/ 0 w 248"/>
                  <a:gd name="T27" fmla="*/ 0 h 420"/>
                  <a:gd name="T28" fmla="*/ 0 w 248"/>
                  <a:gd name="T29" fmla="*/ 0 h 420"/>
                  <a:gd name="T30" fmla="*/ 0 w 248"/>
                  <a:gd name="T31" fmla="*/ 0 h 420"/>
                  <a:gd name="T32" fmla="*/ 0 w 248"/>
                  <a:gd name="T33" fmla="*/ 0 h 420"/>
                  <a:gd name="T34" fmla="*/ 0 w 248"/>
                  <a:gd name="T35" fmla="*/ 0 h 420"/>
                  <a:gd name="T36" fmla="*/ 0 w 248"/>
                  <a:gd name="T37" fmla="*/ 0 h 420"/>
                  <a:gd name="T38" fmla="*/ 0 w 248"/>
                  <a:gd name="T39" fmla="*/ 0 h 420"/>
                  <a:gd name="T40" fmla="*/ 0 w 248"/>
                  <a:gd name="T41" fmla="*/ 0 h 420"/>
                  <a:gd name="T42" fmla="*/ 0 w 248"/>
                  <a:gd name="T43" fmla="*/ 0 h 420"/>
                  <a:gd name="T44" fmla="*/ 0 w 248"/>
                  <a:gd name="T45" fmla="*/ 0 h 420"/>
                  <a:gd name="T46" fmla="*/ 0 w 248"/>
                  <a:gd name="T47" fmla="*/ 0 h 420"/>
                  <a:gd name="T48" fmla="*/ 0 w 248"/>
                  <a:gd name="T49" fmla="*/ 0 h 420"/>
                  <a:gd name="T50" fmla="*/ 0 w 248"/>
                  <a:gd name="T51" fmla="*/ 0 h 420"/>
                  <a:gd name="T52" fmla="*/ 0 w 248"/>
                  <a:gd name="T53" fmla="*/ 0 h 420"/>
                  <a:gd name="T54" fmla="*/ 0 w 248"/>
                  <a:gd name="T55" fmla="*/ 0 h 420"/>
                  <a:gd name="T56" fmla="*/ 0 w 248"/>
                  <a:gd name="T57" fmla="*/ 0 h 420"/>
                  <a:gd name="T58" fmla="*/ 0 w 248"/>
                  <a:gd name="T59" fmla="*/ 0 h 420"/>
                  <a:gd name="T60" fmla="*/ 0 w 248"/>
                  <a:gd name="T61" fmla="*/ 0 h 420"/>
                  <a:gd name="T62" fmla="*/ 0 w 248"/>
                  <a:gd name="T63" fmla="*/ 0 h 420"/>
                  <a:gd name="T64" fmla="*/ 0 w 248"/>
                  <a:gd name="T65" fmla="*/ 0 h 420"/>
                  <a:gd name="T66" fmla="*/ 0 w 248"/>
                  <a:gd name="T67" fmla="*/ 0 h 420"/>
                  <a:gd name="T68" fmla="*/ 0 w 248"/>
                  <a:gd name="T69" fmla="*/ 0 h 420"/>
                  <a:gd name="T70" fmla="*/ 0 w 248"/>
                  <a:gd name="T71" fmla="*/ 0 h 420"/>
                  <a:gd name="T72" fmla="*/ 0 w 248"/>
                  <a:gd name="T73" fmla="*/ 0 h 420"/>
                  <a:gd name="T74" fmla="*/ 0 w 248"/>
                  <a:gd name="T75" fmla="*/ 0 h 420"/>
                  <a:gd name="T76" fmla="*/ 0 w 248"/>
                  <a:gd name="T77" fmla="*/ 0 h 420"/>
                  <a:gd name="T78" fmla="*/ 0 w 248"/>
                  <a:gd name="T79" fmla="*/ 0 h 420"/>
                  <a:gd name="T80" fmla="*/ 0 w 248"/>
                  <a:gd name="T81" fmla="*/ 0 h 420"/>
                  <a:gd name="T82" fmla="*/ 0 w 248"/>
                  <a:gd name="T83" fmla="*/ 0 h 420"/>
                  <a:gd name="T84" fmla="*/ 0 w 248"/>
                  <a:gd name="T85" fmla="*/ 0 h 420"/>
                  <a:gd name="T86" fmla="*/ 0 w 248"/>
                  <a:gd name="T87" fmla="*/ 0 h 420"/>
                  <a:gd name="T88" fmla="*/ 0 w 248"/>
                  <a:gd name="T89" fmla="*/ 0 h 420"/>
                  <a:gd name="T90" fmla="*/ 0 w 248"/>
                  <a:gd name="T91" fmla="*/ 0 h 420"/>
                  <a:gd name="T92" fmla="*/ 0 w 248"/>
                  <a:gd name="T93" fmla="*/ 0 h 420"/>
                  <a:gd name="T94" fmla="*/ 0 w 248"/>
                  <a:gd name="T95" fmla="*/ 0 h 420"/>
                  <a:gd name="T96" fmla="*/ 0 w 248"/>
                  <a:gd name="T97" fmla="*/ 0 h 420"/>
                  <a:gd name="T98" fmla="*/ 0 w 248"/>
                  <a:gd name="T99" fmla="*/ 0 h 420"/>
                  <a:gd name="T100" fmla="*/ 0 w 248"/>
                  <a:gd name="T101" fmla="*/ 0 h 420"/>
                  <a:gd name="T102" fmla="*/ 0 w 248"/>
                  <a:gd name="T103" fmla="*/ 0 h 420"/>
                  <a:gd name="T104" fmla="*/ 0 w 248"/>
                  <a:gd name="T105" fmla="*/ 0 h 420"/>
                  <a:gd name="T106" fmla="*/ 0 w 248"/>
                  <a:gd name="T107" fmla="*/ 0 h 420"/>
                  <a:gd name="T108" fmla="*/ 0 w 248"/>
                  <a:gd name="T109" fmla="*/ 0 h 420"/>
                  <a:gd name="T110" fmla="*/ 0 w 248"/>
                  <a:gd name="T111" fmla="*/ 0 h 420"/>
                  <a:gd name="T112" fmla="*/ 0 w 248"/>
                  <a:gd name="T113" fmla="*/ 0 h 4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420"/>
                  <a:gd name="T173" fmla="*/ 248 w 248"/>
                  <a:gd name="T174" fmla="*/ 420 h 4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420">
                    <a:moveTo>
                      <a:pt x="26" y="0"/>
                    </a:moveTo>
                    <a:lnTo>
                      <a:pt x="27" y="4"/>
                    </a:lnTo>
                    <a:lnTo>
                      <a:pt x="27" y="7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0" y="21"/>
                    </a:lnTo>
                    <a:lnTo>
                      <a:pt x="30" y="25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2" y="35"/>
                    </a:lnTo>
                    <a:lnTo>
                      <a:pt x="32" y="38"/>
                    </a:lnTo>
                    <a:lnTo>
                      <a:pt x="32" y="41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5" y="50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7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7" y="68"/>
                    </a:lnTo>
                    <a:lnTo>
                      <a:pt x="39" y="71"/>
                    </a:lnTo>
                    <a:lnTo>
                      <a:pt x="40" y="74"/>
                    </a:lnTo>
                    <a:lnTo>
                      <a:pt x="40" y="76"/>
                    </a:lnTo>
                    <a:lnTo>
                      <a:pt x="40" y="78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0" y="85"/>
                    </a:lnTo>
                    <a:lnTo>
                      <a:pt x="41" y="88"/>
                    </a:lnTo>
                    <a:lnTo>
                      <a:pt x="41" y="90"/>
                    </a:lnTo>
                    <a:lnTo>
                      <a:pt x="42" y="93"/>
                    </a:lnTo>
                    <a:lnTo>
                      <a:pt x="42" y="95"/>
                    </a:lnTo>
                    <a:lnTo>
                      <a:pt x="42" y="97"/>
                    </a:lnTo>
                    <a:lnTo>
                      <a:pt x="42" y="99"/>
                    </a:lnTo>
                    <a:lnTo>
                      <a:pt x="42" y="100"/>
                    </a:lnTo>
                    <a:lnTo>
                      <a:pt x="42" y="103"/>
                    </a:lnTo>
                    <a:lnTo>
                      <a:pt x="42" y="105"/>
                    </a:lnTo>
                    <a:lnTo>
                      <a:pt x="42" y="108"/>
                    </a:lnTo>
                    <a:lnTo>
                      <a:pt x="42" y="110"/>
                    </a:lnTo>
                    <a:lnTo>
                      <a:pt x="42" y="112"/>
                    </a:lnTo>
                    <a:lnTo>
                      <a:pt x="42" y="113"/>
                    </a:lnTo>
                    <a:lnTo>
                      <a:pt x="42" y="115"/>
                    </a:lnTo>
                    <a:lnTo>
                      <a:pt x="44" y="119"/>
                    </a:lnTo>
                    <a:lnTo>
                      <a:pt x="44" y="120"/>
                    </a:lnTo>
                    <a:lnTo>
                      <a:pt x="44" y="123"/>
                    </a:lnTo>
                    <a:lnTo>
                      <a:pt x="44" y="124"/>
                    </a:lnTo>
                    <a:lnTo>
                      <a:pt x="44" y="127"/>
                    </a:lnTo>
                    <a:lnTo>
                      <a:pt x="44" y="129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4" y="139"/>
                    </a:lnTo>
                    <a:lnTo>
                      <a:pt x="44" y="141"/>
                    </a:lnTo>
                    <a:lnTo>
                      <a:pt x="44" y="143"/>
                    </a:lnTo>
                    <a:lnTo>
                      <a:pt x="44" y="144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7"/>
                    </a:lnTo>
                    <a:lnTo>
                      <a:pt x="42" y="159"/>
                    </a:lnTo>
                    <a:lnTo>
                      <a:pt x="42" y="162"/>
                    </a:lnTo>
                    <a:lnTo>
                      <a:pt x="42" y="164"/>
                    </a:lnTo>
                    <a:lnTo>
                      <a:pt x="42" y="167"/>
                    </a:lnTo>
                    <a:lnTo>
                      <a:pt x="41" y="170"/>
                    </a:lnTo>
                    <a:lnTo>
                      <a:pt x="40" y="172"/>
                    </a:lnTo>
                    <a:lnTo>
                      <a:pt x="40" y="176"/>
                    </a:lnTo>
                    <a:lnTo>
                      <a:pt x="40" y="178"/>
                    </a:lnTo>
                    <a:lnTo>
                      <a:pt x="40" y="181"/>
                    </a:lnTo>
                    <a:lnTo>
                      <a:pt x="39" y="185"/>
                    </a:lnTo>
                    <a:lnTo>
                      <a:pt x="37" y="187"/>
                    </a:lnTo>
                    <a:lnTo>
                      <a:pt x="37" y="190"/>
                    </a:lnTo>
                    <a:lnTo>
                      <a:pt x="35" y="192"/>
                    </a:lnTo>
                    <a:lnTo>
                      <a:pt x="35" y="196"/>
                    </a:lnTo>
                    <a:lnTo>
                      <a:pt x="35" y="198"/>
                    </a:lnTo>
                    <a:lnTo>
                      <a:pt x="34" y="202"/>
                    </a:lnTo>
                    <a:lnTo>
                      <a:pt x="32" y="205"/>
                    </a:lnTo>
                    <a:lnTo>
                      <a:pt x="32" y="208"/>
                    </a:lnTo>
                    <a:lnTo>
                      <a:pt x="32" y="211"/>
                    </a:lnTo>
                    <a:lnTo>
                      <a:pt x="30" y="215"/>
                    </a:lnTo>
                    <a:lnTo>
                      <a:pt x="30" y="217"/>
                    </a:lnTo>
                    <a:lnTo>
                      <a:pt x="29" y="221"/>
                    </a:lnTo>
                    <a:lnTo>
                      <a:pt x="27" y="225"/>
                    </a:lnTo>
                    <a:lnTo>
                      <a:pt x="27" y="227"/>
                    </a:lnTo>
                    <a:lnTo>
                      <a:pt x="26" y="230"/>
                    </a:lnTo>
                    <a:lnTo>
                      <a:pt x="23" y="232"/>
                    </a:lnTo>
                    <a:lnTo>
                      <a:pt x="23" y="236"/>
                    </a:lnTo>
                    <a:lnTo>
                      <a:pt x="22" y="239"/>
                    </a:lnTo>
                    <a:lnTo>
                      <a:pt x="21" y="242"/>
                    </a:lnTo>
                    <a:lnTo>
                      <a:pt x="20" y="245"/>
                    </a:lnTo>
                    <a:lnTo>
                      <a:pt x="20" y="249"/>
                    </a:lnTo>
                    <a:lnTo>
                      <a:pt x="18" y="251"/>
                    </a:lnTo>
                    <a:lnTo>
                      <a:pt x="17" y="255"/>
                    </a:lnTo>
                    <a:lnTo>
                      <a:pt x="17" y="257"/>
                    </a:lnTo>
                    <a:lnTo>
                      <a:pt x="16" y="261"/>
                    </a:lnTo>
                    <a:lnTo>
                      <a:pt x="15" y="264"/>
                    </a:lnTo>
                    <a:lnTo>
                      <a:pt x="13" y="266"/>
                    </a:lnTo>
                    <a:lnTo>
                      <a:pt x="12" y="269"/>
                    </a:lnTo>
                    <a:lnTo>
                      <a:pt x="11" y="271"/>
                    </a:lnTo>
                    <a:lnTo>
                      <a:pt x="10" y="274"/>
                    </a:lnTo>
                    <a:lnTo>
                      <a:pt x="8" y="278"/>
                    </a:lnTo>
                    <a:lnTo>
                      <a:pt x="8" y="279"/>
                    </a:lnTo>
                    <a:lnTo>
                      <a:pt x="7" y="281"/>
                    </a:lnTo>
                    <a:lnTo>
                      <a:pt x="7" y="284"/>
                    </a:lnTo>
                    <a:lnTo>
                      <a:pt x="6" y="286"/>
                    </a:lnTo>
                    <a:lnTo>
                      <a:pt x="5" y="289"/>
                    </a:lnTo>
                    <a:lnTo>
                      <a:pt x="5" y="291"/>
                    </a:lnTo>
                    <a:lnTo>
                      <a:pt x="5" y="294"/>
                    </a:lnTo>
                    <a:lnTo>
                      <a:pt x="3" y="295"/>
                    </a:lnTo>
                    <a:lnTo>
                      <a:pt x="2" y="296"/>
                    </a:lnTo>
                    <a:lnTo>
                      <a:pt x="2" y="300"/>
                    </a:lnTo>
                    <a:lnTo>
                      <a:pt x="1" y="304"/>
                    </a:lnTo>
                    <a:lnTo>
                      <a:pt x="0" y="307"/>
                    </a:lnTo>
                    <a:lnTo>
                      <a:pt x="0" y="309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0" y="315"/>
                    </a:lnTo>
                    <a:lnTo>
                      <a:pt x="1" y="317"/>
                    </a:lnTo>
                    <a:lnTo>
                      <a:pt x="2" y="318"/>
                    </a:lnTo>
                    <a:lnTo>
                      <a:pt x="5" y="318"/>
                    </a:lnTo>
                    <a:lnTo>
                      <a:pt x="7" y="319"/>
                    </a:lnTo>
                    <a:lnTo>
                      <a:pt x="8" y="320"/>
                    </a:lnTo>
                    <a:lnTo>
                      <a:pt x="10" y="320"/>
                    </a:lnTo>
                    <a:lnTo>
                      <a:pt x="12" y="323"/>
                    </a:lnTo>
                    <a:lnTo>
                      <a:pt x="15" y="323"/>
                    </a:lnTo>
                    <a:lnTo>
                      <a:pt x="17" y="324"/>
                    </a:lnTo>
                    <a:lnTo>
                      <a:pt x="20" y="325"/>
                    </a:lnTo>
                    <a:lnTo>
                      <a:pt x="22" y="327"/>
                    </a:lnTo>
                    <a:lnTo>
                      <a:pt x="26" y="328"/>
                    </a:lnTo>
                    <a:lnTo>
                      <a:pt x="30" y="330"/>
                    </a:lnTo>
                    <a:lnTo>
                      <a:pt x="32" y="332"/>
                    </a:lnTo>
                    <a:lnTo>
                      <a:pt x="37" y="334"/>
                    </a:lnTo>
                    <a:lnTo>
                      <a:pt x="40" y="337"/>
                    </a:lnTo>
                    <a:lnTo>
                      <a:pt x="44" y="338"/>
                    </a:lnTo>
                    <a:lnTo>
                      <a:pt x="49" y="340"/>
                    </a:lnTo>
                    <a:lnTo>
                      <a:pt x="52" y="342"/>
                    </a:lnTo>
                    <a:lnTo>
                      <a:pt x="56" y="345"/>
                    </a:lnTo>
                    <a:lnTo>
                      <a:pt x="61" y="347"/>
                    </a:lnTo>
                    <a:lnTo>
                      <a:pt x="66" y="348"/>
                    </a:lnTo>
                    <a:lnTo>
                      <a:pt x="70" y="350"/>
                    </a:lnTo>
                    <a:lnTo>
                      <a:pt x="75" y="354"/>
                    </a:lnTo>
                    <a:lnTo>
                      <a:pt x="79" y="356"/>
                    </a:lnTo>
                    <a:lnTo>
                      <a:pt x="84" y="358"/>
                    </a:lnTo>
                    <a:lnTo>
                      <a:pt x="89" y="361"/>
                    </a:lnTo>
                    <a:lnTo>
                      <a:pt x="94" y="363"/>
                    </a:lnTo>
                    <a:lnTo>
                      <a:pt x="99" y="366"/>
                    </a:lnTo>
                    <a:lnTo>
                      <a:pt x="104" y="368"/>
                    </a:lnTo>
                    <a:lnTo>
                      <a:pt x="109" y="371"/>
                    </a:lnTo>
                    <a:lnTo>
                      <a:pt x="114" y="374"/>
                    </a:lnTo>
                    <a:lnTo>
                      <a:pt x="119" y="376"/>
                    </a:lnTo>
                    <a:lnTo>
                      <a:pt x="123" y="378"/>
                    </a:lnTo>
                    <a:lnTo>
                      <a:pt x="128" y="381"/>
                    </a:lnTo>
                    <a:lnTo>
                      <a:pt x="133" y="383"/>
                    </a:lnTo>
                    <a:lnTo>
                      <a:pt x="137" y="386"/>
                    </a:lnTo>
                    <a:lnTo>
                      <a:pt x="143" y="387"/>
                    </a:lnTo>
                    <a:lnTo>
                      <a:pt x="147" y="391"/>
                    </a:lnTo>
                    <a:lnTo>
                      <a:pt x="152" y="393"/>
                    </a:lnTo>
                    <a:lnTo>
                      <a:pt x="156" y="394"/>
                    </a:lnTo>
                    <a:lnTo>
                      <a:pt x="161" y="397"/>
                    </a:lnTo>
                    <a:lnTo>
                      <a:pt x="165" y="398"/>
                    </a:lnTo>
                    <a:lnTo>
                      <a:pt x="170" y="401"/>
                    </a:lnTo>
                    <a:lnTo>
                      <a:pt x="172" y="403"/>
                    </a:lnTo>
                    <a:lnTo>
                      <a:pt x="177" y="405"/>
                    </a:lnTo>
                    <a:lnTo>
                      <a:pt x="181" y="407"/>
                    </a:lnTo>
                    <a:lnTo>
                      <a:pt x="185" y="408"/>
                    </a:lnTo>
                    <a:lnTo>
                      <a:pt x="188" y="410"/>
                    </a:lnTo>
                    <a:lnTo>
                      <a:pt x="192" y="411"/>
                    </a:lnTo>
                    <a:lnTo>
                      <a:pt x="195" y="412"/>
                    </a:lnTo>
                    <a:lnTo>
                      <a:pt x="197" y="415"/>
                    </a:lnTo>
                    <a:lnTo>
                      <a:pt x="200" y="415"/>
                    </a:lnTo>
                    <a:lnTo>
                      <a:pt x="202" y="416"/>
                    </a:lnTo>
                    <a:lnTo>
                      <a:pt x="205" y="417"/>
                    </a:lnTo>
                    <a:lnTo>
                      <a:pt x="207" y="418"/>
                    </a:lnTo>
                    <a:lnTo>
                      <a:pt x="211" y="418"/>
                    </a:lnTo>
                    <a:lnTo>
                      <a:pt x="214" y="420"/>
                    </a:lnTo>
                    <a:lnTo>
                      <a:pt x="215" y="418"/>
                    </a:lnTo>
                    <a:lnTo>
                      <a:pt x="216" y="418"/>
                    </a:lnTo>
                    <a:lnTo>
                      <a:pt x="216" y="417"/>
                    </a:lnTo>
                    <a:lnTo>
                      <a:pt x="216" y="415"/>
                    </a:lnTo>
                    <a:lnTo>
                      <a:pt x="217" y="413"/>
                    </a:lnTo>
                    <a:lnTo>
                      <a:pt x="217" y="411"/>
                    </a:lnTo>
                    <a:lnTo>
                      <a:pt x="217" y="408"/>
                    </a:lnTo>
                    <a:lnTo>
                      <a:pt x="219" y="407"/>
                    </a:lnTo>
                    <a:lnTo>
                      <a:pt x="220" y="403"/>
                    </a:lnTo>
                    <a:lnTo>
                      <a:pt x="221" y="401"/>
                    </a:lnTo>
                    <a:lnTo>
                      <a:pt x="222" y="397"/>
                    </a:lnTo>
                    <a:lnTo>
                      <a:pt x="224" y="394"/>
                    </a:lnTo>
                    <a:lnTo>
                      <a:pt x="224" y="392"/>
                    </a:lnTo>
                    <a:lnTo>
                      <a:pt x="226" y="387"/>
                    </a:lnTo>
                    <a:lnTo>
                      <a:pt x="226" y="384"/>
                    </a:lnTo>
                    <a:lnTo>
                      <a:pt x="229" y="381"/>
                    </a:lnTo>
                    <a:lnTo>
                      <a:pt x="230" y="376"/>
                    </a:lnTo>
                    <a:lnTo>
                      <a:pt x="233" y="372"/>
                    </a:lnTo>
                    <a:lnTo>
                      <a:pt x="233" y="371"/>
                    </a:lnTo>
                    <a:lnTo>
                      <a:pt x="234" y="367"/>
                    </a:lnTo>
                    <a:lnTo>
                      <a:pt x="234" y="366"/>
                    </a:lnTo>
                    <a:lnTo>
                      <a:pt x="234" y="363"/>
                    </a:lnTo>
                    <a:lnTo>
                      <a:pt x="235" y="361"/>
                    </a:lnTo>
                    <a:lnTo>
                      <a:pt x="236" y="358"/>
                    </a:lnTo>
                    <a:lnTo>
                      <a:pt x="236" y="357"/>
                    </a:lnTo>
                    <a:lnTo>
                      <a:pt x="236" y="354"/>
                    </a:lnTo>
                    <a:lnTo>
                      <a:pt x="238" y="352"/>
                    </a:lnTo>
                    <a:lnTo>
                      <a:pt x="238" y="349"/>
                    </a:lnTo>
                    <a:lnTo>
                      <a:pt x="239" y="347"/>
                    </a:lnTo>
                    <a:lnTo>
                      <a:pt x="239" y="345"/>
                    </a:lnTo>
                    <a:lnTo>
                      <a:pt x="239" y="342"/>
                    </a:lnTo>
                    <a:lnTo>
                      <a:pt x="240" y="340"/>
                    </a:lnTo>
                    <a:lnTo>
                      <a:pt x="241" y="338"/>
                    </a:lnTo>
                    <a:lnTo>
                      <a:pt x="241" y="335"/>
                    </a:lnTo>
                    <a:lnTo>
                      <a:pt x="241" y="333"/>
                    </a:lnTo>
                    <a:lnTo>
                      <a:pt x="244" y="330"/>
                    </a:lnTo>
                    <a:lnTo>
                      <a:pt x="244" y="328"/>
                    </a:lnTo>
                    <a:lnTo>
                      <a:pt x="244" y="325"/>
                    </a:lnTo>
                    <a:lnTo>
                      <a:pt x="244" y="323"/>
                    </a:lnTo>
                    <a:lnTo>
                      <a:pt x="245" y="320"/>
                    </a:lnTo>
                    <a:lnTo>
                      <a:pt x="245" y="318"/>
                    </a:lnTo>
                    <a:lnTo>
                      <a:pt x="246" y="315"/>
                    </a:lnTo>
                    <a:lnTo>
                      <a:pt x="246" y="313"/>
                    </a:lnTo>
                    <a:lnTo>
                      <a:pt x="246" y="310"/>
                    </a:lnTo>
                    <a:lnTo>
                      <a:pt x="246" y="307"/>
                    </a:lnTo>
                    <a:lnTo>
                      <a:pt x="246" y="305"/>
                    </a:lnTo>
                    <a:lnTo>
                      <a:pt x="246" y="301"/>
                    </a:lnTo>
                    <a:lnTo>
                      <a:pt x="248" y="299"/>
                    </a:lnTo>
                    <a:lnTo>
                      <a:pt x="248" y="296"/>
                    </a:lnTo>
                    <a:lnTo>
                      <a:pt x="248" y="294"/>
                    </a:lnTo>
                    <a:lnTo>
                      <a:pt x="248" y="291"/>
                    </a:lnTo>
                    <a:lnTo>
                      <a:pt x="248" y="289"/>
                    </a:lnTo>
                    <a:lnTo>
                      <a:pt x="248" y="285"/>
                    </a:lnTo>
                    <a:lnTo>
                      <a:pt x="248" y="283"/>
                    </a:lnTo>
                    <a:lnTo>
                      <a:pt x="248" y="279"/>
                    </a:lnTo>
                    <a:lnTo>
                      <a:pt x="248" y="276"/>
                    </a:lnTo>
                    <a:lnTo>
                      <a:pt x="248" y="274"/>
                    </a:lnTo>
                    <a:lnTo>
                      <a:pt x="248" y="270"/>
                    </a:lnTo>
                    <a:lnTo>
                      <a:pt x="248" y="266"/>
                    </a:lnTo>
                    <a:lnTo>
                      <a:pt x="248" y="263"/>
                    </a:lnTo>
                    <a:lnTo>
                      <a:pt x="248" y="259"/>
                    </a:lnTo>
                    <a:lnTo>
                      <a:pt x="248" y="256"/>
                    </a:lnTo>
                    <a:lnTo>
                      <a:pt x="246" y="251"/>
                    </a:lnTo>
                    <a:lnTo>
                      <a:pt x="246" y="249"/>
                    </a:lnTo>
                    <a:lnTo>
                      <a:pt x="246" y="245"/>
                    </a:lnTo>
                    <a:lnTo>
                      <a:pt x="246" y="241"/>
                    </a:lnTo>
                    <a:lnTo>
                      <a:pt x="246" y="237"/>
                    </a:lnTo>
                    <a:lnTo>
                      <a:pt x="246" y="232"/>
                    </a:lnTo>
                    <a:lnTo>
                      <a:pt x="245" y="229"/>
                    </a:lnTo>
                    <a:lnTo>
                      <a:pt x="245" y="225"/>
                    </a:lnTo>
                    <a:lnTo>
                      <a:pt x="245" y="221"/>
                    </a:lnTo>
                    <a:lnTo>
                      <a:pt x="244" y="217"/>
                    </a:lnTo>
                    <a:lnTo>
                      <a:pt x="244" y="213"/>
                    </a:lnTo>
                    <a:lnTo>
                      <a:pt x="244" y="210"/>
                    </a:lnTo>
                    <a:lnTo>
                      <a:pt x="244" y="205"/>
                    </a:lnTo>
                    <a:lnTo>
                      <a:pt x="244" y="201"/>
                    </a:lnTo>
                    <a:lnTo>
                      <a:pt x="241" y="197"/>
                    </a:lnTo>
                    <a:lnTo>
                      <a:pt x="241" y="193"/>
                    </a:lnTo>
                    <a:lnTo>
                      <a:pt x="241" y="190"/>
                    </a:lnTo>
                    <a:lnTo>
                      <a:pt x="241" y="186"/>
                    </a:lnTo>
                    <a:lnTo>
                      <a:pt x="241" y="181"/>
                    </a:lnTo>
                    <a:lnTo>
                      <a:pt x="241" y="178"/>
                    </a:lnTo>
                    <a:lnTo>
                      <a:pt x="240" y="175"/>
                    </a:lnTo>
                    <a:lnTo>
                      <a:pt x="239" y="171"/>
                    </a:lnTo>
                    <a:lnTo>
                      <a:pt x="239" y="166"/>
                    </a:lnTo>
                    <a:lnTo>
                      <a:pt x="239" y="163"/>
                    </a:lnTo>
                    <a:lnTo>
                      <a:pt x="239" y="159"/>
                    </a:lnTo>
                    <a:lnTo>
                      <a:pt x="239" y="156"/>
                    </a:lnTo>
                    <a:lnTo>
                      <a:pt x="238" y="152"/>
                    </a:lnTo>
                    <a:lnTo>
                      <a:pt x="238" y="148"/>
                    </a:lnTo>
                    <a:lnTo>
                      <a:pt x="236" y="144"/>
                    </a:lnTo>
                    <a:lnTo>
                      <a:pt x="236" y="142"/>
                    </a:lnTo>
                    <a:lnTo>
                      <a:pt x="236" y="139"/>
                    </a:lnTo>
                    <a:lnTo>
                      <a:pt x="236" y="136"/>
                    </a:lnTo>
                    <a:lnTo>
                      <a:pt x="236" y="133"/>
                    </a:lnTo>
                    <a:lnTo>
                      <a:pt x="235" y="131"/>
                    </a:lnTo>
                    <a:lnTo>
                      <a:pt x="235" y="128"/>
                    </a:lnTo>
                    <a:lnTo>
                      <a:pt x="235" y="124"/>
                    </a:lnTo>
                    <a:lnTo>
                      <a:pt x="234" y="122"/>
                    </a:lnTo>
                    <a:lnTo>
                      <a:pt x="234" y="120"/>
                    </a:lnTo>
                    <a:lnTo>
                      <a:pt x="234" y="118"/>
                    </a:lnTo>
                    <a:lnTo>
                      <a:pt x="234" y="115"/>
                    </a:lnTo>
                    <a:lnTo>
                      <a:pt x="234" y="112"/>
                    </a:lnTo>
                    <a:lnTo>
                      <a:pt x="234" y="108"/>
                    </a:lnTo>
                    <a:lnTo>
                      <a:pt x="233" y="107"/>
                    </a:lnTo>
                    <a:lnTo>
                      <a:pt x="233" y="105"/>
                    </a:lnTo>
                    <a:lnTo>
                      <a:pt x="233" y="10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1" name="Freeform 207"/>
              <p:cNvSpPr>
                <a:spLocks noChangeAspect="1"/>
              </p:cNvSpPr>
              <p:nvPr/>
            </p:nvSpPr>
            <p:spPr bwMode="auto">
              <a:xfrm>
                <a:off x="2480" y="572"/>
                <a:ext cx="83" cy="111"/>
              </a:xfrm>
              <a:custGeom>
                <a:avLst/>
                <a:gdLst>
                  <a:gd name="T0" fmla="*/ 0 w 332"/>
                  <a:gd name="T1" fmla="*/ 0 h 446"/>
                  <a:gd name="T2" fmla="*/ 0 w 332"/>
                  <a:gd name="T3" fmla="*/ 0 h 446"/>
                  <a:gd name="T4" fmla="*/ 0 w 332"/>
                  <a:gd name="T5" fmla="*/ 0 h 446"/>
                  <a:gd name="T6" fmla="*/ 0 w 332"/>
                  <a:gd name="T7" fmla="*/ 0 h 446"/>
                  <a:gd name="T8" fmla="*/ 0 w 332"/>
                  <a:gd name="T9" fmla="*/ 0 h 446"/>
                  <a:gd name="T10" fmla="*/ 0 w 332"/>
                  <a:gd name="T11" fmla="*/ 0 h 446"/>
                  <a:gd name="T12" fmla="*/ 0 w 332"/>
                  <a:gd name="T13" fmla="*/ 0 h 446"/>
                  <a:gd name="T14" fmla="*/ 0 w 332"/>
                  <a:gd name="T15" fmla="*/ 0 h 446"/>
                  <a:gd name="T16" fmla="*/ 0 w 332"/>
                  <a:gd name="T17" fmla="*/ 0 h 446"/>
                  <a:gd name="T18" fmla="*/ 0 w 332"/>
                  <a:gd name="T19" fmla="*/ 0 h 446"/>
                  <a:gd name="T20" fmla="*/ 0 w 332"/>
                  <a:gd name="T21" fmla="*/ 0 h 446"/>
                  <a:gd name="T22" fmla="*/ 0 w 332"/>
                  <a:gd name="T23" fmla="*/ 0 h 446"/>
                  <a:gd name="T24" fmla="*/ 0 w 332"/>
                  <a:gd name="T25" fmla="*/ 0 h 446"/>
                  <a:gd name="T26" fmla="*/ 0 w 332"/>
                  <a:gd name="T27" fmla="*/ 0 h 446"/>
                  <a:gd name="T28" fmla="*/ 0 w 332"/>
                  <a:gd name="T29" fmla="*/ 0 h 446"/>
                  <a:gd name="T30" fmla="*/ 0 w 332"/>
                  <a:gd name="T31" fmla="*/ 0 h 446"/>
                  <a:gd name="T32" fmla="*/ 0 w 332"/>
                  <a:gd name="T33" fmla="*/ 0 h 446"/>
                  <a:gd name="T34" fmla="*/ 0 w 332"/>
                  <a:gd name="T35" fmla="*/ 0 h 446"/>
                  <a:gd name="T36" fmla="*/ 0 w 332"/>
                  <a:gd name="T37" fmla="*/ 0 h 446"/>
                  <a:gd name="T38" fmla="*/ 0 w 332"/>
                  <a:gd name="T39" fmla="*/ 0 h 446"/>
                  <a:gd name="T40" fmla="*/ 0 w 332"/>
                  <a:gd name="T41" fmla="*/ 0 h 446"/>
                  <a:gd name="T42" fmla="*/ 0 w 332"/>
                  <a:gd name="T43" fmla="*/ 0 h 446"/>
                  <a:gd name="T44" fmla="*/ 0 w 332"/>
                  <a:gd name="T45" fmla="*/ 0 h 446"/>
                  <a:gd name="T46" fmla="*/ 0 w 332"/>
                  <a:gd name="T47" fmla="*/ 0 h 446"/>
                  <a:gd name="T48" fmla="*/ 0 w 332"/>
                  <a:gd name="T49" fmla="*/ 0 h 446"/>
                  <a:gd name="T50" fmla="*/ 0 w 332"/>
                  <a:gd name="T51" fmla="*/ 0 h 446"/>
                  <a:gd name="T52" fmla="*/ 0 w 332"/>
                  <a:gd name="T53" fmla="*/ 0 h 446"/>
                  <a:gd name="T54" fmla="*/ 0 w 332"/>
                  <a:gd name="T55" fmla="*/ 0 h 446"/>
                  <a:gd name="T56" fmla="*/ 0 w 332"/>
                  <a:gd name="T57" fmla="*/ 0 h 446"/>
                  <a:gd name="T58" fmla="*/ 0 w 332"/>
                  <a:gd name="T59" fmla="*/ 0 h 446"/>
                  <a:gd name="T60" fmla="*/ 0 w 332"/>
                  <a:gd name="T61" fmla="*/ 0 h 446"/>
                  <a:gd name="T62" fmla="*/ 0 w 332"/>
                  <a:gd name="T63" fmla="*/ 0 h 446"/>
                  <a:gd name="T64" fmla="*/ 0 w 332"/>
                  <a:gd name="T65" fmla="*/ 0 h 446"/>
                  <a:gd name="T66" fmla="*/ 0 w 332"/>
                  <a:gd name="T67" fmla="*/ 0 h 446"/>
                  <a:gd name="T68" fmla="*/ 0 w 332"/>
                  <a:gd name="T69" fmla="*/ 0 h 446"/>
                  <a:gd name="T70" fmla="*/ 0 w 332"/>
                  <a:gd name="T71" fmla="*/ 0 h 446"/>
                  <a:gd name="T72" fmla="*/ 0 w 332"/>
                  <a:gd name="T73" fmla="*/ 0 h 446"/>
                  <a:gd name="T74" fmla="*/ 0 w 332"/>
                  <a:gd name="T75" fmla="*/ 0 h 446"/>
                  <a:gd name="T76" fmla="*/ 0 w 332"/>
                  <a:gd name="T77" fmla="*/ 0 h 446"/>
                  <a:gd name="T78" fmla="*/ 0 w 332"/>
                  <a:gd name="T79" fmla="*/ 0 h 446"/>
                  <a:gd name="T80" fmla="*/ 0 w 332"/>
                  <a:gd name="T81" fmla="*/ 0 h 446"/>
                  <a:gd name="T82" fmla="*/ 0 w 332"/>
                  <a:gd name="T83" fmla="*/ 0 h 446"/>
                  <a:gd name="T84" fmla="*/ 0 w 332"/>
                  <a:gd name="T85" fmla="*/ 0 h 446"/>
                  <a:gd name="T86" fmla="*/ 0 w 332"/>
                  <a:gd name="T87" fmla="*/ 0 h 446"/>
                  <a:gd name="T88" fmla="*/ 0 w 332"/>
                  <a:gd name="T89" fmla="*/ 0 h 446"/>
                  <a:gd name="T90" fmla="*/ 0 w 332"/>
                  <a:gd name="T91" fmla="*/ 0 h 446"/>
                  <a:gd name="T92" fmla="*/ 0 w 332"/>
                  <a:gd name="T93" fmla="*/ 0 h 446"/>
                  <a:gd name="T94" fmla="*/ 0 w 332"/>
                  <a:gd name="T95" fmla="*/ 0 h 446"/>
                  <a:gd name="T96" fmla="*/ 0 w 332"/>
                  <a:gd name="T97" fmla="*/ 0 h 446"/>
                  <a:gd name="T98" fmla="*/ 0 w 332"/>
                  <a:gd name="T99" fmla="*/ 0 h 446"/>
                  <a:gd name="T100" fmla="*/ 0 w 332"/>
                  <a:gd name="T101" fmla="*/ 0 h 446"/>
                  <a:gd name="T102" fmla="*/ 0 w 332"/>
                  <a:gd name="T103" fmla="*/ 0 h 44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2"/>
                  <a:gd name="T157" fmla="*/ 0 h 446"/>
                  <a:gd name="T158" fmla="*/ 332 w 332"/>
                  <a:gd name="T159" fmla="*/ 446 h 44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2" h="446">
                    <a:moveTo>
                      <a:pt x="23" y="119"/>
                    </a:moveTo>
                    <a:lnTo>
                      <a:pt x="22" y="119"/>
                    </a:lnTo>
                    <a:lnTo>
                      <a:pt x="22" y="120"/>
                    </a:lnTo>
                    <a:lnTo>
                      <a:pt x="22" y="123"/>
                    </a:lnTo>
                    <a:lnTo>
                      <a:pt x="22" y="125"/>
                    </a:lnTo>
                    <a:lnTo>
                      <a:pt x="21" y="129"/>
                    </a:lnTo>
                    <a:lnTo>
                      <a:pt x="19" y="132"/>
                    </a:lnTo>
                    <a:lnTo>
                      <a:pt x="19" y="134"/>
                    </a:lnTo>
                    <a:lnTo>
                      <a:pt x="19" y="136"/>
                    </a:lnTo>
                    <a:lnTo>
                      <a:pt x="19" y="139"/>
                    </a:lnTo>
                    <a:lnTo>
                      <a:pt x="18" y="142"/>
                    </a:lnTo>
                    <a:lnTo>
                      <a:pt x="18" y="143"/>
                    </a:lnTo>
                    <a:lnTo>
                      <a:pt x="17" y="147"/>
                    </a:lnTo>
                    <a:lnTo>
                      <a:pt x="16" y="149"/>
                    </a:lnTo>
                    <a:lnTo>
                      <a:pt x="16" y="152"/>
                    </a:lnTo>
                    <a:lnTo>
                      <a:pt x="16" y="154"/>
                    </a:lnTo>
                    <a:lnTo>
                      <a:pt x="16" y="158"/>
                    </a:lnTo>
                    <a:lnTo>
                      <a:pt x="14" y="162"/>
                    </a:lnTo>
                    <a:lnTo>
                      <a:pt x="13" y="166"/>
                    </a:lnTo>
                    <a:lnTo>
                      <a:pt x="13" y="168"/>
                    </a:lnTo>
                    <a:lnTo>
                      <a:pt x="12" y="172"/>
                    </a:lnTo>
                    <a:lnTo>
                      <a:pt x="12" y="176"/>
                    </a:lnTo>
                    <a:lnTo>
                      <a:pt x="12" y="180"/>
                    </a:lnTo>
                    <a:lnTo>
                      <a:pt x="11" y="183"/>
                    </a:lnTo>
                    <a:lnTo>
                      <a:pt x="11" y="188"/>
                    </a:lnTo>
                    <a:lnTo>
                      <a:pt x="9" y="191"/>
                    </a:lnTo>
                    <a:lnTo>
                      <a:pt x="9" y="196"/>
                    </a:lnTo>
                    <a:lnTo>
                      <a:pt x="8" y="200"/>
                    </a:lnTo>
                    <a:lnTo>
                      <a:pt x="8" y="203"/>
                    </a:lnTo>
                    <a:lnTo>
                      <a:pt x="7" y="208"/>
                    </a:lnTo>
                    <a:lnTo>
                      <a:pt x="7" y="212"/>
                    </a:lnTo>
                    <a:lnTo>
                      <a:pt x="6" y="217"/>
                    </a:lnTo>
                    <a:lnTo>
                      <a:pt x="6" y="221"/>
                    </a:lnTo>
                    <a:lnTo>
                      <a:pt x="6" y="226"/>
                    </a:lnTo>
                    <a:lnTo>
                      <a:pt x="6" y="231"/>
                    </a:lnTo>
                    <a:lnTo>
                      <a:pt x="4" y="235"/>
                    </a:lnTo>
                    <a:lnTo>
                      <a:pt x="4" y="239"/>
                    </a:lnTo>
                    <a:lnTo>
                      <a:pt x="4" y="244"/>
                    </a:lnTo>
                    <a:lnTo>
                      <a:pt x="4" y="247"/>
                    </a:lnTo>
                    <a:lnTo>
                      <a:pt x="2" y="252"/>
                    </a:lnTo>
                    <a:lnTo>
                      <a:pt x="2" y="257"/>
                    </a:lnTo>
                    <a:lnTo>
                      <a:pt x="2" y="261"/>
                    </a:lnTo>
                    <a:lnTo>
                      <a:pt x="2" y="267"/>
                    </a:lnTo>
                    <a:lnTo>
                      <a:pt x="2" y="271"/>
                    </a:lnTo>
                    <a:lnTo>
                      <a:pt x="2" y="275"/>
                    </a:lnTo>
                    <a:lnTo>
                      <a:pt x="0" y="280"/>
                    </a:lnTo>
                    <a:lnTo>
                      <a:pt x="0" y="286"/>
                    </a:lnTo>
                    <a:lnTo>
                      <a:pt x="0" y="289"/>
                    </a:lnTo>
                    <a:lnTo>
                      <a:pt x="0" y="294"/>
                    </a:lnTo>
                    <a:lnTo>
                      <a:pt x="0" y="299"/>
                    </a:lnTo>
                    <a:lnTo>
                      <a:pt x="0" y="304"/>
                    </a:lnTo>
                    <a:lnTo>
                      <a:pt x="0" y="306"/>
                    </a:lnTo>
                    <a:lnTo>
                      <a:pt x="0" y="311"/>
                    </a:lnTo>
                    <a:lnTo>
                      <a:pt x="0" y="317"/>
                    </a:lnTo>
                    <a:lnTo>
                      <a:pt x="2" y="322"/>
                    </a:lnTo>
                    <a:lnTo>
                      <a:pt x="2" y="325"/>
                    </a:lnTo>
                    <a:lnTo>
                      <a:pt x="2" y="329"/>
                    </a:lnTo>
                    <a:lnTo>
                      <a:pt x="2" y="333"/>
                    </a:lnTo>
                    <a:lnTo>
                      <a:pt x="2" y="338"/>
                    </a:lnTo>
                    <a:lnTo>
                      <a:pt x="2" y="340"/>
                    </a:lnTo>
                    <a:lnTo>
                      <a:pt x="4" y="345"/>
                    </a:lnTo>
                    <a:lnTo>
                      <a:pt x="4" y="348"/>
                    </a:lnTo>
                    <a:lnTo>
                      <a:pt x="4" y="353"/>
                    </a:lnTo>
                    <a:lnTo>
                      <a:pt x="4" y="357"/>
                    </a:lnTo>
                    <a:lnTo>
                      <a:pt x="6" y="360"/>
                    </a:lnTo>
                    <a:lnTo>
                      <a:pt x="6" y="363"/>
                    </a:lnTo>
                    <a:lnTo>
                      <a:pt x="6" y="367"/>
                    </a:lnTo>
                    <a:lnTo>
                      <a:pt x="6" y="371"/>
                    </a:lnTo>
                    <a:lnTo>
                      <a:pt x="7" y="373"/>
                    </a:lnTo>
                    <a:lnTo>
                      <a:pt x="8" y="377"/>
                    </a:lnTo>
                    <a:lnTo>
                      <a:pt x="8" y="379"/>
                    </a:lnTo>
                    <a:lnTo>
                      <a:pt x="9" y="382"/>
                    </a:lnTo>
                    <a:lnTo>
                      <a:pt x="9" y="384"/>
                    </a:lnTo>
                    <a:lnTo>
                      <a:pt x="9" y="388"/>
                    </a:lnTo>
                    <a:lnTo>
                      <a:pt x="12" y="392"/>
                    </a:lnTo>
                    <a:lnTo>
                      <a:pt x="12" y="393"/>
                    </a:lnTo>
                    <a:lnTo>
                      <a:pt x="12" y="396"/>
                    </a:lnTo>
                    <a:lnTo>
                      <a:pt x="12" y="398"/>
                    </a:lnTo>
                    <a:lnTo>
                      <a:pt x="13" y="402"/>
                    </a:lnTo>
                    <a:lnTo>
                      <a:pt x="13" y="403"/>
                    </a:lnTo>
                    <a:lnTo>
                      <a:pt x="16" y="404"/>
                    </a:lnTo>
                    <a:lnTo>
                      <a:pt x="16" y="407"/>
                    </a:lnTo>
                    <a:lnTo>
                      <a:pt x="16" y="410"/>
                    </a:lnTo>
                    <a:lnTo>
                      <a:pt x="18" y="413"/>
                    </a:lnTo>
                    <a:lnTo>
                      <a:pt x="19" y="418"/>
                    </a:lnTo>
                    <a:lnTo>
                      <a:pt x="21" y="421"/>
                    </a:lnTo>
                    <a:lnTo>
                      <a:pt x="22" y="425"/>
                    </a:lnTo>
                    <a:lnTo>
                      <a:pt x="23" y="427"/>
                    </a:lnTo>
                    <a:lnTo>
                      <a:pt x="24" y="430"/>
                    </a:lnTo>
                    <a:lnTo>
                      <a:pt x="24" y="432"/>
                    </a:lnTo>
                    <a:lnTo>
                      <a:pt x="27" y="433"/>
                    </a:lnTo>
                    <a:lnTo>
                      <a:pt x="28" y="436"/>
                    </a:lnTo>
                    <a:lnTo>
                      <a:pt x="29" y="438"/>
                    </a:lnTo>
                    <a:lnTo>
                      <a:pt x="29" y="440"/>
                    </a:lnTo>
                    <a:lnTo>
                      <a:pt x="31" y="441"/>
                    </a:lnTo>
                    <a:lnTo>
                      <a:pt x="32" y="443"/>
                    </a:lnTo>
                    <a:lnTo>
                      <a:pt x="34" y="445"/>
                    </a:lnTo>
                    <a:lnTo>
                      <a:pt x="34" y="446"/>
                    </a:lnTo>
                    <a:lnTo>
                      <a:pt x="332" y="315"/>
                    </a:lnTo>
                    <a:lnTo>
                      <a:pt x="332" y="313"/>
                    </a:lnTo>
                    <a:lnTo>
                      <a:pt x="330" y="311"/>
                    </a:lnTo>
                    <a:lnTo>
                      <a:pt x="328" y="308"/>
                    </a:lnTo>
                    <a:lnTo>
                      <a:pt x="328" y="306"/>
                    </a:lnTo>
                    <a:lnTo>
                      <a:pt x="327" y="303"/>
                    </a:lnTo>
                    <a:lnTo>
                      <a:pt x="324" y="300"/>
                    </a:lnTo>
                    <a:lnTo>
                      <a:pt x="324" y="296"/>
                    </a:lnTo>
                    <a:lnTo>
                      <a:pt x="323" y="295"/>
                    </a:lnTo>
                    <a:lnTo>
                      <a:pt x="322" y="294"/>
                    </a:lnTo>
                    <a:lnTo>
                      <a:pt x="320" y="291"/>
                    </a:lnTo>
                    <a:lnTo>
                      <a:pt x="320" y="289"/>
                    </a:lnTo>
                    <a:lnTo>
                      <a:pt x="318" y="288"/>
                    </a:lnTo>
                    <a:lnTo>
                      <a:pt x="318" y="284"/>
                    </a:lnTo>
                    <a:lnTo>
                      <a:pt x="317" y="283"/>
                    </a:lnTo>
                    <a:lnTo>
                      <a:pt x="315" y="279"/>
                    </a:lnTo>
                    <a:lnTo>
                      <a:pt x="315" y="278"/>
                    </a:lnTo>
                    <a:lnTo>
                      <a:pt x="314" y="275"/>
                    </a:lnTo>
                    <a:lnTo>
                      <a:pt x="313" y="271"/>
                    </a:lnTo>
                    <a:lnTo>
                      <a:pt x="311" y="269"/>
                    </a:lnTo>
                    <a:lnTo>
                      <a:pt x="310" y="266"/>
                    </a:lnTo>
                    <a:lnTo>
                      <a:pt x="309" y="264"/>
                    </a:lnTo>
                    <a:lnTo>
                      <a:pt x="308" y="261"/>
                    </a:lnTo>
                    <a:lnTo>
                      <a:pt x="308" y="257"/>
                    </a:lnTo>
                    <a:lnTo>
                      <a:pt x="306" y="255"/>
                    </a:lnTo>
                    <a:lnTo>
                      <a:pt x="305" y="251"/>
                    </a:lnTo>
                    <a:lnTo>
                      <a:pt x="305" y="247"/>
                    </a:lnTo>
                    <a:lnTo>
                      <a:pt x="303" y="245"/>
                    </a:lnTo>
                    <a:lnTo>
                      <a:pt x="303" y="242"/>
                    </a:lnTo>
                    <a:lnTo>
                      <a:pt x="300" y="237"/>
                    </a:lnTo>
                    <a:lnTo>
                      <a:pt x="300" y="235"/>
                    </a:lnTo>
                    <a:lnTo>
                      <a:pt x="298" y="232"/>
                    </a:lnTo>
                    <a:lnTo>
                      <a:pt x="298" y="227"/>
                    </a:lnTo>
                    <a:lnTo>
                      <a:pt x="296" y="225"/>
                    </a:lnTo>
                    <a:lnTo>
                      <a:pt x="295" y="221"/>
                    </a:lnTo>
                    <a:lnTo>
                      <a:pt x="295" y="218"/>
                    </a:lnTo>
                    <a:lnTo>
                      <a:pt x="294" y="213"/>
                    </a:lnTo>
                    <a:lnTo>
                      <a:pt x="293" y="211"/>
                    </a:lnTo>
                    <a:lnTo>
                      <a:pt x="293" y="208"/>
                    </a:lnTo>
                    <a:lnTo>
                      <a:pt x="291" y="203"/>
                    </a:lnTo>
                    <a:lnTo>
                      <a:pt x="290" y="201"/>
                    </a:lnTo>
                    <a:lnTo>
                      <a:pt x="290" y="197"/>
                    </a:lnTo>
                    <a:lnTo>
                      <a:pt x="289" y="195"/>
                    </a:lnTo>
                    <a:lnTo>
                      <a:pt x="288" y="190"/>
                    </a:lnTo>
                    <a:lnTo>
                      <a:pt x="288" y="186"/>
                    </a:lnTo>
                    <a:lnTo>
                      <a:pt x="288" y="183"/>
                    </a:lnTo>
                    <a:lnTo>
                      <a:pt x="288" y="180"/>
                    </a:lnTo>
                    <a:lnTo>
                      <a:pt x="286" y="176"/>
                    </a:lnTo>
                    <a:lnTo>
                      <a:pt x="286" y="172"/>
                    </a:lnTo>
                    <a:lnTo>
                      <a:pt x="285" y="169"/>
                    </a:lnTo>
                    <a:lnTo>
                      <a:pt x="285" y="166"/>
                    </a:lnTo>
                    <a:lnTo>
                      <a:pt x="285" y="162"/>
                    </a:lnTo>
                    <a:lnTo>
                      <a:pt x="285" y="159"/>
                    </a:lnTo>
                    <a:lnTo>
                      <a:pt x="285" y="156"/>
                    </a:lnTo>
                    <a:lnTo>
                      <a:pt x="285" y="152"/>
                    </a:lnTo>
                    <a:lnTo>
                      <a:pt x="285" y="149"/>
                    </a:lnTo>
                    <a:lnTo>
                      <a:pt x="285" y="144"/>
                    </a:lnTo>
                    <a:lnTo>
                      <a:pt x="285" y="142"/>
                    </a:lnTo>
                    <a:lnTo>
                      <a:pt x="285" y="139"/>
                    </a:lnTo>
                    <a:lnTo>
                      <a:pt x="285" y="134"/>
                    </a:lnTo>
                    <a:lnTo>
                      <a:pt x="285" y="132"/>
                    </a:lnTo>
                    <a:lnTo>
                      <a:pt x="285" y="128"/>
                    </a:lnTo>
                    <a:lnTo>
                      <a:pt x="285" y="125"/>
                    </a:lnTo>
                    <a:lnTo>
                      <a:pt x="285" y="120"/>
                    </a:lnTo>
                    <a:lnTo>
                      <a:pt x="285" y="118"/>
                    </a:lnTo>
                    <a:lnTo>
                      <a:pt x="285" y="114"/>
                    </a:lnTo>
                    <a:lnTo>
                      <a:pt x="285" y="110"/>
                    </a:lnTo>
                    <a:lnTo>
                      <a:pt x="285" y="108"/>
                    </a:lnTo>
                    <a:lnTo>
                      <a:pt x="286" y="104"/>
                    </a:lnTo>
                    <a:lnTo>
                      <a:pt x="286" y="100"/>
                    </a:lnTo>
                    <a:lnTo>
                      <a:pt x="286" y="98"/>
                    </a:lnTo>
                    <a:lnTo>
                      <a:pt x="286" y="94"/>
                    </a:lnTo>
                    <a:lnTo>
                      <a:pt x="286" y="90"/>
                    </a:lnTo>
                    <a:lnTo>
                      <a:pt x="286" y="88"/>
                    </a:lnTo>
                    <a:lnTo>
                      <a:pt x="286" y="84"/>
                    </a:lnTo>
                    <a:lnTo>
                      <a:pt x="286" y="80"/>
                    </a:lnTo>
                    <a:lnTo>
                      <a:pt x="288" y="78"/>
                    </a:lnTo>
                    <a:lnTo>
                      <a:pt x="288" y="75"/>
                    </a:lnTo>
                    <a:lnTo>
                      <a:pt x="288" y="71"/>
                    </a:lnTo>
                    <a:lnTo>
                      <a:pt x="288" y="69"/>
                    </a:lnTo>
                    <a:lnTo>
                      <a:pt x="288" y="64"/>
                    </a:lnTo>
                    <a:lnTo>
                      <a:pt x="288" y="61"/>
                    </a:lnTo>
                    <a:lnTo>
                      <a:pt x="288" y="59"/>
                    </a:lnTo>
                    <a:lnTo>
                      <a:pt x="288" y="55"/>
                    </a:lnTo>
                    <a:lnTo>
                      <a:pt x="288" y="54"/>
                    </a:lnTo>
                    <a:lnTo>
                      <a:pt x="288" y="50"/>
                    </a:lnTo>
                    <a:lnTo>
                      <a:pt x="289" y="49"/>
                    </a:lnTo>
                    <a:lnTo>
                      <a:pt x="289" y="45"/>
                    </a:lnTo>
                    <a:lnTo>
                      <a:pt x="289" y="43"/>
                    </a:lnTo>
                    <a:lnTo>
                      <a:pt x="289" y="40"/>
                    </a:lnTo>
                    <a:lnTo>
                      <a:pt x="289" y="37"/>
                    </a:lnTo>
                    <a:lnTo>
                      <a:pt x="289" y="35"/>
                    </a:lnTo>
                    <a:lnTo>
                      <a:pt x="290" y="32"/>
                    </a:lnTo>
                    <a:lnTo>
                      <a:pt x="290" y="30"/>
                    </a:lnTo>
                    <a:lnTo>
                      <a:pt x="290" y="27"/>
                    </a:lnTo>
                    <a:lnTo>
                      <a:pt x="290" y="25"/>
                    </a:lnTo>
                    <a:lnTo>
                      <a:pt x="290" y="24"/>
                    </a:lnTo>
                    <a:lnTo>
                      <a:pt x="290" y="22"/>
                    </a:lnTo>
                    <a:lnTo>
                      <a:pt x="291" y="19"/>
                    </a:lnTo>
                    <a:lnTo>
                      <a:pt x="291" y="15"/>
                    </a:lnTo>
                    <a:lnTo>
                      <a:pt x="293" y="12"/>
                    </a:lnTo>
                    <a:lnTo>
                      <a:pt x="293" y="9"/>
                    </a:lnTo>
                    <a:lnTo>
                      <a:pt x="293" y="6"/>
                    </a:lnTo>
                    <a:lnTo>
                      <a:pt x="293" y="4"/>
                    </a:lnTo>
                    <a:lnTo>
                      <a:pt x="293" y="2"/>
                    </a:lnTo>
                    <a:lnTo>
                      <a:pt x="293" y="0"/>
                    </a:ln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2" name="Freeform 208"/>
              <p:cNvSpPr>
                <a:spLocks noChangeAspect="1"/>
              </p:cNvSpPr>
              <p:nvPr/>
            </p:nvSpPr>
            <p:spPr bwMode="auto">
              <a:xfrm>
                <a:off x="2421" y="489"/>
                <a:ext cx="77" cy="41"/>
              </a:xfrm>
              <a:custGeom>
                <a:avLst/>
                <a:gdLst>
                  <a:gd name="T0" fmla="*/ 0 w 309"/>
                  <a:gd name="T1" fmla="*/ 0 h 165"/>
                  <a:gd name="T2" fmla="*/ 0 w 309"/>
                  <a:gd name="T3" fmla="*/ 0 h 165"/>
                  <a:gd name="T4" fmla="*/ 0 w 309"/>
                  <a:gd name="T5" fmla="*/ 0 h 165"/>
                  <a:gd name="T6" fmla="*/ 0 w 309"/>
                  <a:gd name="T7" fmla="*/ 0 h 165"/>
                  <a:gd name="T8" fmla="*/ 0 w 309"/>
                  <a:gd name="T9" fmla="*/ 0 h 165"/>
                  <a:gd name="T10" fmla="*/ 0 w 309"/>
                  <a:gd name="T11" fmla="*/ 0 h 165"/>
                  <a:gd name="T12" fmla="*/ 0 w 309"/>
                  <a:gd name="T13" fmla="*/ 0 h 165"/>
                  <a:gd name="T14" fmla="*/ 0 w 309"/>
                  <a:gd name="T15" fmla="*/ 0 h 165"/>
                  <a:gd name="T16" fmla="*/ 0 w 309"/>
                  <a:gd name="T17" fmla="*/ 0 h 165"/>
                  <a:gd name="T18" fmla="*/ 0 w 309"/>
                  <a:gd name="T19" fmla="*/ 0 h 165"/>
                  <a:gd name="T20" fmla="*/ 0 w 309"/>
                  <a:gd name="T21" fmla="*/ 0 h 165"/>
                  <a:gd name="T22" fmla="*/ 0 w 309"/>
                  <a:gd name="T23" fmla="*/ 0 h 165"/>
                  <a:gd name="T24" fmla="*/ 0 w 309"/>
                  <a:gd name="T25" fmla="*/ 0 h 165"/>
                  <a:gd name="T26" fmla="*/ 0 w 309"/>
                  <a:gd name="T27" fmla="*/ 0 h 165"/>
                  <a:gd name="T28" fmla="*/ 0 w 309"/>
                  <a:gd name="T29" fmla="*/ 0 h 165"/>
                  <a:gd name="T30" fmla="*/ 0 w 309"/>
                  <a:gd name="T31" fmla="*/ 0 h 165"/>
                  <a:gd name="T32" fmla="*/ 0 w 309"/>
                  <a:gd name="T33" fmla="*/ 0 h 165"/>
                  <a:gd name="T34" fmla="*/ 0 w 309"/>
                  <a:gd name="T35" fmla="*/ 0 h 165"/>
                  <a:gd name="T36" fmla="*/ 0 w 309"/>
                  <a:gd name="T37" fmla="*/ 0 h 165"/>
                  <a:gd name="T38" fmla="*/ 0 w 309"/>
                  <a:gd name="T39" fmla="*/ 0 h 165"/>
                  <a:gd name="T40" fmla="*/ 0 w 309"/>
                  <a:gd name="T41" fmla="*/ 0 h 165"/>
                  <a:gd name="T42" fmla="*/ 0 w 309"/>
                  <a:gd name="T43" fmla="*/ 0 h 165"/>
                  <a:gd name="T44" fmla="*/ 0 w 309"/>
                  <a:gd name="T45" fmla="*/ 0 h 165"/>
                  <a:gd name="T46" fmla="*/ 0 w 309"/>
                  <a:gd name="T47" fmla="*/ 0 h 165"/>
                  <a:gd name="T48" fmla="*/ 0 w 309"/>
                  <a:gd name="T49" fmla="*/ 0 h 165"/>
                  <a:gd name="T50" fmla="*/ 0 w 309"/>
                  <a:gd name="T51" fmla="*/ 0 h 165"/>
                  <a:gd name="T52" fmla="*/ 0 w 309"/>
                  <a:gd name="T53" fmla="*/ 0 h 165"/>
                  <a:gd name="T54" fmla="*/ 0 w 309"/>
                  <a:gd name="T55" fmla="*/ 0 h 165"/>
                  <a:gd name="T56" fmla="*/ 0 w 309"/>
                  <a:gd name="T57" fmla="*/ 0 h 165"/>
                  <a:gd name="T58" fmla="*/ 0 w 309"/>
                  <a:gd name="T59" fmla="*/ 0 h 165"/>
                  <a:gd name="T60" fmla="*/ 0 w 309"/>
                  <a:gd name="T61" fmla="*/ 0 h 165"/>
                  <a:gd name="T62" fmla="*/ 0 w 309"/>
                  <a:gd name="T63" fmla="*/ 0 h 165"/>
                  <a:gd name="T64" fmla="*/ 0 w 309"/>
                  <a:gd name="T65" fmla="*/ 0 h 165"/>
                  <a:gd name="T66" fmla="*/ 0 w 309"/>
                  <a:gd name="T67" fmla="*/ 0 h 165"/>
                  <a:gd name="T68" fmla="*/ 0 w 309"/>
                  <a:gd name="T69" fmla="*/ 0 h 165"/>
                  <a:gd name="T70" fmla="*/ 0 w 309"/>
                  <a:gd name="T71" fmla="*/ 0 h 165"/>
                  <a:gd name="T72" fmla="*/ 0 w 309"/>
                  <a:gd name="T73" fmla="*/ 0 h 165"/>
                  <a:gd name="T74" fmla="*/ 0 w 309"/>
                  <a:gd name="T75" fmla="*/ 0 h 165"/>
                  <a:gd name="T76" fmla="*/ 0 w 309"/>
                  <a:gd name="T77" fmla="*/ 0 h 165"/>
                  <a:gd name="T78" fmla="*/ 0 w 309"/>
                  <a:gd name="T79" fmla="*/ 0 h 165"/>
                  <a:gd name="T80" fmla="*/ 0 w 309"/>
                  <a:gd name="T81" fmla="*/ 0 h 165"/>
                  <a:gd name="T82" fmla="*/ 0 w 309"/>
                  <a:gd name="T83" fmla="*/ 0 h 165"/>
                  <a:gd name="T84" fmla="*/ 0 w 309"/>
                  <a:gd name="T85" fmla="*/ 0 h 165"/>
                  <a:gd name="T86" fmla="*/ 0 w 309"/>
                  <a:gd name="T87" fmla="*/ 0 h 165"/>
                  <a:gd name="T88" fmla="*/ 0 w 309"/>
                  <a:gd name="T89" fmla="*/ 0 h 165"/>
                  <a:gd name="T90" fmla="*/ 0 w 309"/>
                  <a:gd name="T91" fmla="*/ 0 h 165"/>
                  <a:gd name="T92" fmla="*/ 0 w 309"/>
                  <a:gd name="T93" fmla="*/ 0 h 165"/>
                  <a:gd name="T94" fmla="*/ 0 w 309"/>
                  <a:gd name="T95" fmla="*/ 0 h 165"/>
                  <a:gd name="T96" fmla="*/ 0 w 309"/>
                  <a:gd name="T97" fmla="*/ 0 h 165"/>
                  <a:gd name="T98" fmla="*/ 0 w 309"/>
                  <a:gd name="T99" fmla="*/ 0 h 165"/>
                  <a:gd name="T100" fmla="*/ 0 w 309"/>
                  <a:gd name="T101" fmla="*/ 0 h 165"/>
                  <a:gd name="T102" fmla="*/ 0 w 309"/>
                  <a:gd name="T103" fmla="*/ 0 h 165"/>
                  <a:gd name="T104" fmla="*/ 0 w 309"/>
                  <a:gd name="T105" fmla="*/ 0 h 165"/>
                  <a:gd name="T106" fmla="*/ 0 w 309"/>
                  <a:gd name="T107" fmla="*/ 0 h 165"/>
                  <a:gd name="T108" fmla="*/ 0 w 309"/>
                  <a:gd name="T109" fmla="*/ 0 h 165"/>
                  <a:gd name="T110" fmla="*/ 0 w 309"/>
                  <a:gd name="T111" fmla="*/ 0 h 165"/>
                  <a:gd name="T112" fmla="*/ 0 w 309"/>
                  <a:gd name="T113" fmla="*/ 0 h 165"/>
                  <a:gd name="T114" fmla="*/ 0 w 309"/>
                  <a:gd name="T115" fmla="*/ 0 h 165"/>
                  <a:gd name="T116" fmla="*/ 0 w 309"/>
                  <a:gd name="T117" fmla="*/ 0 h 165"/>
                  <a:gd name="T118" fmla="*/ 0 w 309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9"/>
                  <a:gd name="T181" fmla="*/ 0 h 165"/>
                  <a:gd name="T182" fmla="*/ 309 w 309"/>
                  <a:gd name="T183" fmla="*/ 165 h 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9" h="165">
                    <a:moveTo>
                      <a:pt x="10" y="0"/>
                    </a:moveTo>
                    <a:lnTo>
                      <a:pt x="10" y="1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8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5" y="55"/>
                    </a:lnTo>
                    <a:lnTo>
                      <a:pt x="5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3" y="77"/>
                    </a:lnTo>
                    <a:lnTo>
                      <a:pt x="3" y="82"/>
                    </a:lnTo>
                    <a:lnTo>
                      <a:pt x="3" y="83"/>
                    </a:lnTo>
                    <a:lnTo>
                      <a:pt x="3" y="87"/>
                    </a:lnTo>
                    <a:lnTo>
                      <a:pt x="2" y="88"/>
                    </a:lnTo>
                    <a:lnTo>
                      <a:pt x="2" y="92"/>
                    </a:lnTo>
                    <a:lnTo>
                      <a:pt x="2" y="93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3" y="104"/>
                    </a:lnTo>
                    <a:lnTo>
                      <a:pt x="5" y="106"/>
                    </a:lnTo>
                    <a:lnTo>
                      <a:pt x="5" y="107"/>
                    </a:lnTo>
                    <a:lnTo>
                      <a:pt x="9" y="109"/>
                    </a:lnTo>
                    <a:lnTo>
                      <a:pt x="12" y="112"/>
                    </a:lnTo>
                    <a:lnTo>
                      <a:pt x="13" y="114"/>
                    </a:lnTo>
                    <a:lnTo>
                      <a:pt x="15" y="117"/>
                    </a:lnTo>
                    <a:lnTo>
                      <a:pt x="20" y="119"/>
                    </a:lnTo>
                    <a:lnTo>
                      <a:pt x="23" y="123"/>
                    </a:lnTo>
                    <a:lnTo>
                      <a:pt x="27" y="126"/>
                    </a:lnTo>
                    <a:lnTo>
                      <a:pt x="28" y="127"/>
                    </a:lnTo>
                    <a:lnTo>
                      <a:pt x="32" y="129"/>
                    </a:lnTo>
                    <a:lnTo>
                      <a:pt x="33" y="129"/>
                    </a:lnTo>
                    <a:lnTo>
                      <a:pt x="36" y="132"/>
                    </a:lnTo>
                    <a:lnTo>
                      <a:pt x="37" y="133"/>
                    </a:lnTo>
                    <a:lnTo>
                      <a:pt x="39" y="136"/>
                    </a:lnTo>
                    <a:lnTo>
                      <a:pt x="42" y="137"/>
                    </a:lnTo>
                    <a:lnTo>
                      <a:pt x="44" y="137"/>
                    </a:lnTo>
                    <a:lnTo>
                      <a:pt x="47" y="139"/>
                    </a:lnTo>
                    <a:lnTo>
                      <a:pt x="49" y="141"/>
                    </a:lnTo>
                    <a:lnTo>
                      <a:pt x="53" y="142"/>
                    </a:lnTo>
                    <a:lnTo>
                      <a:pt x="56" y="143"/>
                    </a:lnTo>
                    <a:lnTo>
                      <a:pt x="58" y="145"/>
                    </a:lnTo>
                    <a:lnTo>
                      <a:pt x="61" y="146"/>
                    </a:lnTo>
                    <a:lnTo>
                      <a:pt x="64" y="148"/>
                    </a:lnTo>
                    <a:lnTo>
                      <a:pt x="68" y="150"/>
                    </a:lnTo>
                    <a:lnTo>
                      <a:pt x="71" y="151"/>
                    </a:lnTo>
                    <a:lnTo>
                      <a:pt x="75" y="152"/>
                    </a:lnTo>
                    <a:lnTo>
                      <a:pt x="77" y="153"/>
                    </a:lnTo>
                    <a:lnTo>
                      <a:pt x="81" y="153"/>
                    </a:lnTo>
                    <a:lnTo>
                      <a:pt x="85" y="155"/>
                    </a:lnTo>
                    <a:lnTo>
                      <a:pt x="88" y="156"/>
                    </a:lnTo>
                    <a:lnTo>
                      <a:pt x="92" y="156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04" y="160"/>
                    </a:lnTo>
                    <a:lnTo>
                      <a:pt x="107" y="161"/>
                    </a:lnTo>
                    <a:lnTo>
                      <a:pt x="112" y="161"/>
                    </a:lnTo>
                    <a:lnTo>
                      <a:pt x="116" y="162"/>
                    </a:lnTo>
                    <a:lnTo>
                      <a:pt x="120" y="162"/>
                    </a:lnTo>
                    <a:lnTo>
                      <a:pt x="125" y="162"/>
                    </a:lnTo>
                    <a:lnTo>
                      <a:pt x="130" y="163"/>
                    </a:lnTo>
                    <a:lnTo>
                      <a:pt x="134" y="163"/>
                    </a:lnTo>
                    <a:lnTo>
                      <a:pt x="139" y="163"/>
                    </a:lnTo>
                    <a:lnTo>
                      <a:pt x="143" y="163"/>
                    </a:lnTo>
                    <a:lnTo>
                      <a:pt x="149" y="165"/>
                    </a:lnTo>
                    <a:lnTo>
                      <a:pt x="153" y="163"/>
                    </a:lnTo>
                    <a:lnTo>
                      <a:pt x="158" y="163"/>
                    </a:lnTo>
                    <a:lnTo>
                      <a:pt x="163" y="163"/>
                    </a:lnTo>
                    <a:lnTo>
                      <a:pt x="166" y="163"/>
                    </a:lnTo>
                    <a:lnTo>
                      <a:pt x="172" y="163"/>
                    </a:lnTo>
                    <a:lnTo>
                      <a:pt x="177" y="163"/>
                    </a:lnTo>
                    <a:lnTo>
                      <a:pt x="180" y="162"/>
                    </a:lnTo>
                    <a:lnTo>
                      <a:pt x="185" y="162"/>
                    </a:lnTo>
                    <a:lnTo>
                      <a:pt x="189" y="161"/>
                    </a:lnTo>
                    <a:lnTo>
                      <a:pt x="194" y="161"/>
                    </a:lnTo>
                    <a:lnTo>
                      <a:pt x="197" y="161"/>
                    </a:lnTo>
                    <a:lnTo>
                      <a:pt x="202" y="161"/>
                    </a:lnTo>
                    <a:lnTo>
                      <a:pt x="206" y="158"/>
                    </a:lnTo>
                    <a:lnTo>
                      <a:pt x="209" y="158"/>
                    </a:lnTo>
                    <a:lnTo>
                      <a:pt x="212" y="157"/>
                    </a:lnTo>
                    <a:lnTo>
                      <a:pt x="217" y="156"/>
                    </a:lnTo>
                    <a:lnTo>
                      <a:pt x="221" y="156"/>
                    </a:lnTo>
                    <a:lnTo>
                      <a:pt x="223" y="155"/>
                    </a:lnTo>
                    <a:lnTo>
                      <a:pt x="227" y="153"/>
                    </a:lnTo>
                    <a:lnTo>
                      <a:pt x="231" y="153"/>
                    </a:lnTo>
                    <a:lnTo>
                      <a:pt x="233" y="152"/>
                    </a:lnTo>
                    <a:lnTo>
                      <a:pt x="238" y="151"/>
                    </a:lnTo>
                    <a:lnTo>
                      <a:pt x="241" y="151"/>
                    </a:lnTo>
                    <a:lnTo>
                      <a:pt x="243" y="150"/>
                    </a:lnTo>
                    <a:lnTo>
                      <a:pt x="247" y="148"/>
                    </a:lnTo>
                    <a:lnTo>
                      <a:pt x="250" y="146"/>
                    </a:lnTo>
                    <a:lnTo>
                      <a:pt x="253" y="146"/>
                    </a:lnTo>
                    <a:lnTo>
                      <a:pt x="256" y="145"/>
                    </a:lnTo>
                    <a:lnTo>
                      <a:pt x="258" y="143"/>
                    </a:lnTo>
                    <a:lnTo>
                      <a:pt x="262" y="143"/>
                    </a:lnTo>
                    <a:lnTo>
                      <a:pt x="263" y="142"/>
                    </a:lnTo>
                    <a:lnTo>
                      <a:pt x="267" y="141"/>
                    </a:lnTo>
                    <a:lnTo>
                      <a:pt x="268" y="141"/>
                    </a:lnTo>
                    <a:lnTo>
                      <a:pt x="272" y="138"/>
                    </a:lnTo>
                    <a:lnTo>
                      <a:pt x="274" y="137"/>
                    </a:lnTo>
                    <a:lnTo>
                      <a:pt x="276" y="137"/>
                    </a:lnTo>
                    <a:lnTo>
                      <a:pt x="279" y="136"/>
                    </a:lnTo>
                    <a:lnTo>
                      <a:pt x="280" y="133"/>
                    </a:lnTo>
                    <a:lnTo>
                      <a:pt x="282" y="133"/>
                    </a:lnTo>
                    <a:lnTo>
                      <a:pt x="285" y="132"/>
                    </a:lnTo>
                    <a:lnTo>
                      <a:pt x="289" y="129"/>
                    </a:lnTo>
                    <a:lnTo>
                      <a:pt x="292" y="127"/>
                    </a:lnTo>
                    <a:lnTo>
                      <a:pt x="295" y="126"/>
                    </a:lnTo>
                    <a:lnTo>
                      <a:pt x="297" y="126"/>
                    </a:lnTo>
                    <a:lnTo>
                      <a:pt x="300" y="123"/>
                    </a:lnTo>
                    <a:lnTo>
                      <a:pt x="302" y="121"/>
                    </a:lnTo>
                    <a:lnTo>
                      <a:pt x="304" y="119"/>
                    </a:lnTo>
                    <a:lnTo>
                      <a:pt x="305" y="119"/>
                    </a:lnTo>
                    <a:lnTo>
                      <a:pt x="308" y="118"/>
                    </a:lnTo>
                    <a:lnTo>
                      <a:pt x="309" y="117"/>
                    </a:lnTo>
                    <a:lnTo>
                      <a:pt x="300" y="1"/>
                    </a:lnTo>
                    <a:lnTo>
                      <a:pt x="299" y="2"/>
                    </a:lnTo>
                    <a:lnTo>
                      <a:pt x="297" y="4"/>
                    </a:lnTo>
                    <a:lnTo>
                      <a:pt x="295" y="4"/>
                    </a:lnTo>
                    <a:lnTo>
                      <a:pt x="292" y="5"/>
                    </a:lnTo>
                    <a:lnTo>
                      <a:pt x="291" y="6"/>
                    </a:lnTo>
                    <a:lnTo>
                      <a:pt x="289" y="8"/>
                    </a:lnTo>
                    <a:lnTo>
                      <a:pt x="286" y="9"/>
                    </a:lnTo>
                    <a:lnTo>
                      <a:pt x="284" y="10"/>
                    </a:lnTo>
                    <a:lnTo>
                      <a:pt x="280" y="11"/>
                    </a:lnTo>
                    <a:lnTo>
                      <a:pt x="276" y="14"/>
                    </a:lnTo>
                    <a:lnTo>
                      <a:pt x="274" y="15"/>
                    </a:lnTo>
                    <a:lnTo>
                      <a:pt x="268" y="16"/>
                    </a:lnTo>
                    <a:lnTo>
                      <a:pt x="265" y="18"/>
                    </a:lnTo>
                    <a:lnTo>
                      <a:pt x="262" y="19"/>
                    </a:lnTo>
                    <a:lnTo>
                      <a:pt x="261" y="20"/>
                    </a:lnTo>
                    <a:lnTo>
                      <a:pt x="257" y="20"/>
                    </a:lnTo>
                    <a:lnTo>
                      <a:pt x="256" y="21"/>
                    </a:lnTo>
                    <a:lnTo>
                      <a:pt x="253" y="21"/>
                    </a:lnTo>
                    <a:lnTo>
                      <a:pt x="250" y="23"/>
                    </a:lnTo>
                    <a:lnTo>
                      <a:pt x="247" y="24"/>
                    </a:lnTo>
                    <a:lnTo>
                      <a:pt x="246" y="24"/>
                    </a:lnTo>
                    <a:lnTo>
                      <a:pt x="242" y="24"/>
                    </a:lnTo>
                    <a:lnTo>
                      <a:pt x="240" y="26"/>
                    </a:lnTo>
                    <a:lnTo>
                      <a:pt x="236" y="26"/>
                    </a:lnTo>
                    <a:lnTo>
                      <a:pt x="233" y="28"/>
                    </a:lnTo>
                    <a:lnTo>
                      <a:pt x="231" y="28"/>
                    </a:lnTo>
                    <a:lnTo>
                      <a:pt x="228" y="29"/>
                    </a:lnTo>
                    <a:lnTo>
                      <a:pt x="224" y="29"/>
                    </a:lnTo>
                    <a:lnTo>
                      <a:pt x="222" y="30"/>
                    </a:lnTo>
                    <a:lnTo>
                      <a:pt x="219" y="30"/>
                    </a:lnTo>
                    <a:lnTo>
                      <a:pt x="216" y="30"/>
                    </a:lnTo>
                    <a:lnTo>
                      <a:pt x="212" y="31"/>
                    </a:lnTo>
                    <a:lnTo>
                      <a:pt x="209" y="33"/>
                    </a:lnTo>
                    <a:lnTo>
                      <a:pt x="206" y="33"/>
                    </a:lnTo>
                    <a:lnTo>
                      <a:pt x="202" y="33"/>
                    </a:lnTo>
                    <a:lnTo>
                      <a:pt x="198" y="34"/>
                    </a:lnTo>
                    <a:lnTo>
                      <a:pt x="195" y="34"/>
                    </a:lnTo>
                    <a:lnTo>
                      <a:pt x="190" y="34"/>
                    </a:lnTo>
                    <a:lnTo>
                      <a:pt x="187" y="34"/>
                    </a:lnTo>
                    <a:lnTo>
                      <a:pt x="184" y="34"/>
                    </a:lnTo>
                    <a:lnTo>
                      <a:pt x="180" y="35"/>
                    </a:lnTo>
                    <a:lnTo>
                      <a:pt x="177" y="35"/>
                    </a:lnTo>
                    <a:lnTo>
                      <a:pt x="173" y="35"/>
                    </a:lnTo>
                    <a:lnTo>
                      <a:pt x="169" y="35"/>
                    </a:lnTo>
                    <a:lnTo>
                      <a:pt x="165" y="36"/>
                    </a:lnTo>
                    <a:lnTo>
                      <a:pt x="160" y="35"/>
                    </a:lnTo>
                    <a:lnTo>
                      <a:pt x="158" y="35"/>
                    </a:lnTo>
                    <a:lnTo>
                      <a:pt x="153" y="35"/>
                    </a:lnTo>
                    <a:lnTo>
                      <a:pt x="149" y="35"/>
                    </a:lnTo>
                    <a:lnTo>
                      <a:pt x="144" y="34"/>
                    </a:lnTo>
                    <a:lnTo>
                      <a:pt x="140" y="34"/>
                    </a:lnTo>
                    <a:lnTo>
                      <a:pt x="136" y="34"/>
                    </a:lnTo>
                    <a:lnTo>
                      <a:pt x="134" y="34"/>
                    </a:lnTo>
                    <a:lnTo>
                      <a:pt x="129" y="34"/>
                    </a:lnTo>
                    <a:lnTo>
                      <a:pt x="125" y="33"/>
                    </a:lnTo>
                    <a:lnTo>
                      <a:pt x="121" y="33"/>
                    </a:lnTo>
                    <a:lnTo>
                      <a:pt x="119" y="33"/>
                    </a:lnTo>
                    <a:lnTo>
                      <a:pt x="114" y="31"/>
                    </a:lnTo>
                    <a:lnTo>
                      <a:pt x="111" y="30"/>
                    </a:lnTo>
                    <a:lnTo>
                      <a:pt x="107" y="30"/>
                    </a:lnTo>
                    <a:lnTo>
                      <a:pt x="104" y="30"/>
                    </a:lnTo>
                    <a:lnTo>
                      <a:pt x="101" y="29"/>
                    </a:lnTo>
                    <a:lnTo>
                      <a:pt x="96" y="29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1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1" y="23"/>
                    </a:lnTo>
                    <a:lnTo>
                      <a:pt x="68" y="21"/>
                    </a:lnTo>
                    <a:lnTo>
                      <a:pt x="66" y="21"/>
                    </a:lnTo>
                    <a:lnTo>
                      <a:pt x="62" y="20"/>
                    </a:lnTo>
                    <a:lnTo>
                      <a:pt x="59" y="20"/>
                    </a:lnTo>
                    <a:lnTo>
                      <a:pt x="57" y="19"/>
                    </a:lnTo>
                    <a:lnTo>
                      <a:pt x="54" y="18"/>
                    </a:lnTo>
                    <a:lnTo>
                      <a:pt x="52" y="16"/>
                    </a:lnTo>
                    <a:lnTo>
                      <a:pt x="49" y="16"/>
                    </a:lnTo>
                    <a:lnTo>
                      <a:pt x="47" y="15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39" y="13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1" y="9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3" name="Freeform 209"/>
              <p:cNvSpPr>
                <a:spLocks noChangeAspect="1"/>
              </p:cNvSpPr>
              <p:nvPr/>
            </p:nvSpPr>
            <p:spPr bwMode="auto">
              <a:xfrm>
                <a:off x="2422" y="442"/>
                <a:ext cx="75" cy="38"/>
              </a:xfrm>
              <a:custGeom>
                <a:avLst/>
                <a:gdLst>
                  <a:gd name="T0" fmla="*/ 0 w 303"/>
                  <a:gd name="T1" fmla="*/ 0 h 151"/>
                  <a:gd name="T2" fmla="*/ 0 w 303"/>
                  <a:gd name="T3" fmla="*/ 0 h 151"/>
                  <a:gd name="T4" fmla="*/ 0 w 303"/>
                  <a:gd name="T5" fmla="*/ 0 h 151"/>
                  <a:gd name="T6" fmla="*/ 0 w 303"/>
                  <a:gd name="T7" fmla="*/ 0 h 151"/>
                  <a:gd name="T8" fmla="*/ 0 w 303"/>
                  <a:gd name="T9" fmla="*/ 0 h 151"/>
                  <a:gd name="T10" fmla="*/ 0 w 303"/>
                  <a:gd name="T11" fmla="*/ 0 h 151"/>
                  <a:gd name="T12" fmla="*/ 0 w 303"/>
                  <a:gd name="T13" fmla="*/ 0 h 151"/>
                  <a:gd name="T14" fmla="*/ 0 w 303"/>
                  <a:gd name="T15" fmla="*/ 0 h 151"/>
                  <a:gd name="T16" fmla="*/ 0 w 303"/>
                  <a:gd name="T17" fmla="*/ 0 h 151"/>
                  <a:gd name="T18" fmla="*/ 0 w 303"/>
                  <a:gd name="T19" fmla="*/ 0 h 151"/>
                  <a:gd name="T20" fmla="*/ 0 w 303"/>
                  <a:gd name="T21" fmla="*/ 0 h 151"/>
                  <a:gd name="T22" fmla="*/ 0 w 303"/>
                  <a:gd name="T23" fmla="*/ 0 h 151"/>
                  <a:gd name="T24" fmla="*/ 0 w 303"/>
                  <a:gd name="T25" fmla="*/ 0 h 151"/>
                  <a:gd name="T26" fmla="*/ 0 w 303"/>
                  <a:gd name="T27" fmla="*/ 0 h 151"/>
                  <a:gd name="T28" fmla="*/ 0 w 303"/>
                  <a:gd name="T29" fmla="*/ 0 h 151"/>
                  <a:gd name="T30" fmla="*/ 0 w 303"/>
                  <a:gd name="T31" fmla="*/ 0 h 151"/>
                  <a:gd name="T32" fmla="*/ 0 w 303"/>
                  <a:gd name="T33" fmla="*/ 0 h 151"/>
                  <a:gd name="T34" fmla="*/ 0 w 303"/>
                  <a:gd name="T35" fmla="*/ 0 h 151"/>
                  <a:gd name="T36" fmla="*/ 0 w 303"/>
                  <a:gd name="T37" fmla="*/ 0 h 151"/>
                  <a:gd name="T38" fmla="*/ 0 w 303"/>
                  <a:gd name="T39" fmla="*/ 0 h 151"/>
                  <a:gd name="T40" fmla="*/ 0 w 303"/>
                  <a:gd name="T41" fmla="*/ 0 h 151"/>
                  <a:gd name="T42" fmla="*/ 0 w 303"/>
                  <a:gd name="T43" fmla="*/ 0 h 151"/>
                  <a:gd name="T44" fmla="*/ 0 w 303"/>
                  <a:gd name="T45" fmla="*/ 0 h 151"/>
                  <a:gd name="T46" fmla="*/ 0 w 303"/>
                  <a:gd name="T47" fmla="*/ 0 h 151"/>
                  <a:gd name="T48" fmla="*/ 0 w 303"/>
                  <a:gd name="T49" fmla="*/ 0 h 151"/>
                  <a:gd name="T50" fmla="*/ 0 w 303"/>
                  <a:gd name="T51" fmla="*/ 0 h 151"/>
                  <a:gd name="T52" fmla="*/ 0 w 303"/>
                  <a:gd name="T53" fmla="*/ 0 h 151"/>
                  <a:gd name="T54" fmla="*/ 0 w 303"/>
                  <a:gd name="T55" fmla="*/ 0 h 151"/>
                  <a:gd name="T56" fmla="*/ 0 w 303"/>
                  <a:gd name="T57" fmla="*/ 0 h 151"/>
                  <a:gd name="T58" fmla="*/ 0 w 303"/>
                  <a:gd name="T59" fmla="*/ 0 h 151"/>
                  <a:gd name="T60" fmla="*/ 0 w 303"/>
                  <a:gd name="T61" fmla="*/ 0 h 151"/>
                  <a:gd name="T62" fmla="*/ 0 w 303"/>
                  <a:gd name="T63" fmla="*/ 0 h 151"/>
                  <a:gd name="T64" fmla="*/ 0 w 303"/>
                  <a:gd name="T65" fmla="*/ 0 h 151"/>
                  <a:gd name="T66" fmla="*/ 0 w 303"/>
                  <a:gd name="T67" fmla="*/ 0 h 151"/>
                  <a:gd name="T68" fmla="*/ 0 w 303"/>
                  <a:gd name="T69" fmla="*/ 0 h 151"/>
                  <a:gd name="T70" fmla="*/ 0 w 303"/>
                  <a:gd name="T71" fmla="*/ 0 h 151"/>
                  <a:gd name="T72" fmla="*/ 0 w 303"/>
                  <a:gd name="T73" fmla="*/ 0 h 151"/>
                  <a:gd name="T74" fmla="*/ 0 w 303"/>
                  <a:gd name="T75" fmla="*/ 0 h 151"/>
                  <a:gd name="T76" fmla="*/ 0 w 303"/>
                  <a:gd name="T77" fmla="*/ 0 h 151"/>
                  <a:gd name="T78" fmla="*/ 0 w 303"/>
                  <a:gd name="T79" fmla="*/ 0 h 151"/>
                  <a:gd name="T80" fmla="*/ 0 w 303"/>
                  <a:gd name="T81" fmla="*/ 0 h 151"/>
                  <a:gd name="T82" fmla="*/ 0 w 303"/>
                  <a:gd name="T83" fmla="*/ 0 h 151"/>
                  <a:gd name="T84" fmla="*/ 0 w 303"/>
                  <a:gd name="T85" fmla="*/ 0 h 151"/>
                  <a:gd name="T86" fmla="*/ 0 w 303"/>
                  <a:gd name="T87" fmla="*/ 0 h 151"/>
                  <a:gd name="T88" fmla="*/ 0 w 303"/>
                  <a:gd name="T89" fmla="*/ 0 h 151"/>
                  <a:gd name="T90" fmla="*/ 0 w 303"/>
                  <a:gd name="T91" fmla="*/ 0 h 151"/>
                  <a:gd name="T92" fmla="*/ 0 w 303"/>
                  <a:gd name="T93" fmla="*/ 0 h 151"/>
                  <a:gd name="T94" fmla="*/ 0 w 303"/>
                  <a:gd name="T95" fmla="*/ 0 h 151"/>
                  <a:gd name="T96" fmla="*/ 0 w 303"/>
                  <a:gd name="T97" fmla="*/ 0 h 151"/>
                  <a:gd name="T98" fmla="*/ 0 w 303"/>
                  <a:gd name="T99" fmla="*/ 0 h 151"/>
                  <a:gd name="T100" fmla="*/ 0 w 303"/>
                  <a:gd name="T101" fmla="*/ 0 h 151"/>
                  <a:gd name="T102" fmla="*/ 0 w 303"/>
                  <a:gd name="T103" fmla="*/ 0 h 151"/>
                  <a:gd name="T104" fmla="*/ 0 w 303"/>
                  <a:gd name="T105" fmla="*/ 0 h 151"/>
                  <a:gd name="T106" fmla="*/ 0 w 303"/>
                  <a:gd name="T107" fmla="*/ 0 h 151"/>
                  <a:gd name="T108" fmla="*/ 0 w 303"/>
                  <a:gd name="T109" fmla="*/ 0 h 1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3"/>
                  <a:gd name="T166" fmla="*/ 0 h 151"/>
                  <a:gd name="T167" fmla="*/ 303 w 303"/>
                  <a:gd name="T168" fmla="*/ 151 h 1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3" h="151">
                    <a:moveTo>
                      <a:pt x="96" y="4"/>
                    </a:moveTo>
                    <a:lnTo>
                      <a:pt x="91" y="4"/>
                    </a:lnTo>
                    <a:lnTo>
                      <a:pt x="86" y="6"/>
                    </a:lnTo>
                    <a:lnTo>
                      <a:pt x="81" y="6"/>
                    </a:lnTo>
                    <a:lnTo>
                      <a:pt x="76" y="9"/>
                    </a:lnTo>
                    <a:lnTo>
                      <a:pt x="73" y="10"/>
                    </a:lnTo>
                    <a:lnTo>
                      <a:pt x="69" y="11"/>
                    </a:lnTo>
                    <a:lnTo>
                      <a:pt x="64" y="14"/>
                    </a:lnTo>
                    <a:lnTo>
                      <a:pt x="60" y="15"/>
                    </a:lnTo>
                    <a:lnTo>
                      <a:pt x="55" y="16"/>
                    </a:lnTo>
                    <a:lnTo>
                      <a:pt x="52" y="19"/>
                    </a:lnTo>
                    <a:lnTo>
                      <a:pt x="47" y="20"/>
                    </a:lnTo>
                    <a:lnTo>
                      <a:pt x="45" y="21"/>
                    </a:lnTo>
                    <a:lnTo>
                      <a:pt x="42" y="24"/>
                    </a:lnTo>
                    <a:lnTo>
                      <a:pt x="37" y="26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30" y="31"/>
                    </a:lnTo>
                    <a:lnTo>
                      <a:pt x="26" y="33"/>
                    </a:lnTo>
                    <a:lnTo>
                      <a:pt x="25" y="35"/>
                    </a:lnTo>
                    <a:lnTo>
                      <a:pt x="22" y="38"/>
                    </a:lnTo>
                    <a:lnTo>
                      <a:pt x="20" y="39"/>
                    </a:lnTo>
                    <a:lnTo>
                      <a:pt x="17" y="40"/>
                    </a:lnTo>
                    <a:lnTo>
                      <a:pt x="15" y="43"/>
                    </a:lnTo>
                    <a:lnTo>
                      <a:pt x="13" y="44"/>
                    </a:lnTo>
                    <a:lnTo>
                      <a:pt x="10" y="48"/>
                    </a:lnTo>
                    <a:lnTo>
                      <a:pt x="7" y="53"/>
                    </a:lnTo>
                    <a:lnTo>
                      <a:pt x="6" y="54"/>
                    </a:lnTo>
                    <a:lnTo>
                      <a:pt x="3" y="57"/>
                    </a:lnTo>
                    <a:lnTo>
                      <a:pt x="3" y="58"/>
                    </a:lnTo>
                    <a:lnTo>
                      <a:pt x="3" y="60"/>
                    </a:lnTo>
                    <a:lnTo>
                      <a:pt x="1" y="64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1" y="88"/>
                    </a:lnTo>
                    <a:lnTo>
                      <a:pt x="3" y="93"/>
                    </a:lnTo>
                    <a:lnTo>
                      <a:pt x="3" y="97"/>
                    </a:lnTo>
                    <a:lnTo>
                      <a:pt x="7" y="100"/>
                    </a:lnTo>
                    <a:lnTo>
                      <a:pt x="10" y="104"/>
                    </a:lnTo>
                    <a:lnTo>
                      <a:pt x="12" y="107"/>
                    </a:lnTo>
                    <a:lnTo>
                      <a:pt x="16" y="111"/>
                    </a:lnTo>
                    <a:lnTo>
                      <a:pt x="20" y="113"/>
                    </a:lnTo>
                    <a:lnTo>
                      <a:pt x="22" y="116"/>
                    </a:lnTo>
                    <a:lnTo>
                      <a:pt x="25" y="118"/>
                    </a:lnTo>
                    <a:lnTo>
                      <a:pt x="26" y="119"/>
                    </a:lnTo>
                    <a:lnTo>
                      <a:pt x="30" y="121"/>
                    </a:lnTo>
                    <a:lnTo>
                      <a:pt x="31" y="122"/>
                    </a:lnTo>
                    <a:lnTo>
                      <a:pt x="34" y="123"/>
                    </a:lnTo>
                    <a:lnTo>
                      <a:pt x="35" y="124"/>
                    </a:lnTo>
                    <a:lnTo>
                      <a:pt x="37" y="127"/>
                    </a:lnTo>
                    <a:lnTo>
                      <a:pt x="41" y="128"/>
                    </a:lnTo>
                    <a:lnTo>
                      <a:pt x="44" y="129"/>
                    </a:lnTo>
                    <a:lnTo>
                      <a:pt x="46" y="129"/>
                    </a:lnTo>
                    <a:lnTo>
                      <a:pt x="49" y="132"/>
                    </a:lnTo>
                    <a:lnTo>
                      <a:pt x="52" y="133"/>
                    </a:lnTo>
                    <a:lnTo>
                      <a:pt x="55" y="133"/>
                    </a:lnTo>
                    <a:lnTo>
                      <a:pt x="57" y="136"/>
                    </a:lnTo>
                    <a:lnTo>
                      <a:pt x="61" y="136"/>
                    </a:lnTo>
                    <a:lnTo>
                      <a:pt x="65" y="138"/>
                    </a:lnTo>
                    <a:lnTo>
                      <a:pt x="68" y="138"/>
                    </a:lnTo>
                    <a:lnTo>
                      <a:pt x="70" y="139"/>
                    </a:lnTo>
                    <a:lnTo>
                      <a:pt x="74" y="141"/>
                    </a:lnTo>
                    <a:lnTo>
                      <a:pt x="76" y="141"/>
                    </a:lnTo>
                    <a:lnTo>
                      <a:pt x="80" y="142"/>
                    </a:lnTo>
                    <a:lnTo>
                      <a:pt x="84" y="143"/>
                    </a:lnTo>
                    <a:lnTo>
                      <a:pt x="86" y="143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8" y="146"/>
                    </a:lnTo>
                    <a:lnTo>
                      <a:pt x="102" y="146"/>
                    </a:lnTo>
                    <a:lnTo>
                      <a:pt x="105" y="146"/>
                    </a:lnTo>
                    <a:lnTo>
                      <a:pt x="107" y="147"/>
                    </a:lnTo>
                    <a:lnTo>
                      <a:pt x="112" y="147"/>
                    </a:lnTo>
                    <a:lnTo>
                      <a:pt x="114" y="148"/>
                    </a:lnTo>
                    <a:lnTo>
                      <a:pt x="118" y="148"/>
                    </a:lnTo>
                    <a:lnTo>
                      <a:pt x="123" y="150"/>
                    </a:lnTo>
                    <a:lnTo>
                      <a:pt x="125" y="150"/>
                    </a:lnTo>
                    <a:lnTo>
                      <a:pt x="129" y="150"/>
                    </a:lnTo>
                    <a:lnTo>
                      <a:pt x="133" y="150"/>
                    </a:lnTo>
                    <a:lnTo>
                      <a:pt x="137" y="150"/>
                    </a:lnTo>
                    <a:lnTo>
                      <a:pt x="141" y="150"/>
                    </a:lnTo>
                    <a:lnTo>
                      <a:pt x="144" y="151"/>
                    </a:lnTo>
                    <a:lnTo>
                      <a:pt x="148" y="151"/>
                    </a:lnTo>
                    <a:lnTo>
                      <a:pt x="151" y="151"/>
                    </a:lnTo>
                    <a:lnTo>
                      <a:pt x="156" y="151"/>
                    </a:lnTo>
                    <a:lnTo>
                      <a:pt x="158" y="151"/>
                    </a:lnTo>
                    <a:lnTo>
                      <a:pt x="162" y="150"/>
                    </a:lnTo>
                    <a:lnTo>
                      <a:pt x="166" y="150"/>
                    </a:lnTo>
                    <a:lnTo>
                      <a:pt x="170" y="150"/>
                    </a:lnTo>
                    <a:lnTo>
                      <a:pt x="173" y="150"/>
                    </a:lnTo>
                    <a:lnTo>
                      <a:pt x="177" y="148"/>
                    </a:lnTo>
                    <a:lnTo>
                      <a:pt x="181" y="148"/>
                    </a:lnTo>
                    <a:lnTo>
                      <a:pt x="185" y="147"/>
                    </a:lnTo>
                    <a:lnTo>
                      <a:pt x="187" y="147"/>
                    </a:lnTo>
                    <a:lnTo>
                      <a:pt x="192" y="147"/>
                    </a:lnTo>
                    <a:lnTo>
                      <a:pt x="195" y="146"/>
                    </a:lnTo>
                    <a:lnTo>
                      <a:pt x="197" y="146"/>
                    </a:lnTo>
                    <a:lnTo>
                      <a:pt x="202" y="146"/>
                    </a:lnTo>
                    <a:lnTo>
                      <a:pt x="205" y="144"/>
                    </a:lnTo>
                    <a:lnTo>
                      <a:pt x="209" y="143"/>
                    </a:lnTo>
                    <a:lnTo>
                      <a:pt x="212" y="143"/>
                    </a:lnTo>
                    <a:lnTo>
                      <a:pt x="216" y="143"/>
                    </a:lnTo>
                    <a:lnTo>
                      <a:pt x="219" y="141"/>
                    </a:lnTo>
                    <a:lnTo>
                      <a:pt x="222" y="141"/>
                    </a:lnTo>
                    <a:lnTo>
                      <a:pt x="226" y="141"/>
                    </a:lnTo>
                    <a:lnTo>
                      <a:pt x="229" y="139"/>
                    </a:lnTo>
                    <a:lnTo>
                      <a:pt x="231" y="138"/>
                    </a:lnTo>
                    <a:lnTo>
                      <a:pt x="236" y="138"/>
                    </a:lnTo>
                    <a:lnTo>
                      <a:pt x="239" y="136"/>
                    </a:lnTo>
                    <a:lnTo>
                      <a:pt x="241" y="136"/>
                    </a:lnTo>
                    <a:lnTo>
                      <a:pt x="244" y="133"/>
                    </a:lnTo>
                    <a:lnTo>
                      <a:pt x="248" y="133"/>
                    </a:lnTo>
                    <a:lnTo>
                      <a:pt x="250" y="131"/>
                    </a:lnTo>
                    <a:lnTo>
                      <a:pt x="254" y="129"/>
                    </a:lnTo>
                    <a:lnTo>
                      <a:pt x="255" y="128"/>
                    </a:lnTo>
                    <a:lnTo>
                      <a:pt x="259" y="128"/>
                    </a:lnTo>
                    <a:lnTo>
                      <a:pt x="261" y="127"/>
                    </a:lnTo>
                    <a:lnTo>
                      <a:pt x="264" y="124"/>
                    </a:lnTo>
                    <a:lnTo>
                      <a:pt x="266" y="123"/>
                    </a:lnTo>
                    <a:lnTo>
                      <a:pt x="268" y="122"/>
                    </a:lnTo>
                    <a:lnTo>
                      <a:pt x="270" y="121"/>
                    </a:lnTo>
                    <a:lnTo>
                      <a:pt x="273" y="119"/>
                    </a:lnTo>
                    <a:lnTo>
                      <a:pt x="274" y="118"/>
                    </a:lnTo>
                    <a:lnTo>
                      <a:pt x="278" y="117"/>
                    </a:lnTo>
                    <a:lnTo>
                      <a:pt x="279" y="116"/>
                    </a:lnTo>
                    <a:lnTo>
                      <a:pt x="282" y="113"/>
                    </a:lnTo>
                    <a:lnTo>
                      <a:pt x="284" y="111"/>
                    </a:lnTo>
                    <a:lnTo>
                      <a:pt x="288" y="107"/>
                    </a:lnTo>
                    <a:lnTo>
                      <a:pt x="290" y="104"/>
                    </a:lnTo>
                    <a:lnTo>
                      <a:pt x="294" y="102"/>
                    </a:lnTo>
                    <a:lnTo>
                      <a:pt x="295" y="98"/>
                    </a:lnTo>
                    <a:lnTo>
                      <a:pt x="298" y="95"/>
                    </a:lnTo>
                    <a:lnTo>
                      <a:pt x="299" y="93"/>
                    </a:lnTo>
                    <a:lnTo>
                      <a:pt x="300" y="89"/>
                    </a:lnTo>
                    <a:lnTo>
                      <a:pt x="302" y="85"/>
                    </a:lnTo>
                    <a:lnTo>
                      <a:pt x="303" y="83"/>
                    </a:lnTo>
                    <a:lnTo>
                      <a:pt x="303" y="79"/>
                    </a:lnTo>
                    <a:lnTo>
                      <a:pt x="303" y="75"/>
                    </a:lnTo>
                    <a:lnTo>
                      <a:pt x="303" y="72"/>
                    </a:lnTo>
                    <a:lnTo>
                      <a:pt x="302" y="68"/>
                    </a:lnTo>
                    <a:lnTo>
                      <a:pt x="300" y="64"/>
                    </a:lnTo>
                    <a:lnTo>
                      <a:pt x="300" y="62"/>
                    </a:lnTo>
                    <a:lnTo>
                      <a:pt x="298" y="58"/>
                    </a:lnTo>
                    <a:lnTo>
                      <a:pt x="297" y="54"/>
                    </a:lnTo>
                    <a:lnTo>
                      <a:pt x="294" y="50"/>
                    </a:lnTo>
                    <a:lnTo>
                      <a:pt x="290" y="46"/>
                    </a:lnTo>
                    <a:lnTo>
                      <a:pt x="288" y="43"/>
                    </a:lnTo>
                    <a:lnTo>
                      <a:pt x="284" y="39"/>
                    </a:lnTo>
                    <a:lnTo>
                      <a:pt x="282" y="38"/>
                    </a:lnTo>
                    <a:lnTo>
                      <a:pt x="280" y="35"/>
                    </a:lnTo>
                    <a:lnTo>
                      <a:pt x="278" y="33"/>
                    </a:lnTo>
                    <a:lnTo>
                      <a:pt x="277" y="31"/>
                    </a:lnTo>
                    <a:lnTo>
                      <a:pt x="274" y="30"/>
                    </a:lnTo>
                    <a:lnTo>
                      <a:pt x="272" y="28"/>
                    </a:lnTo>
                    <a:lnTo>
                      <a:pt x="269" y="26"/>
                    </a:lnTo>
                    <a:lnTo>
                      <a:pt x="266" y="26"/>
                    </a:lnTo>
                    <a:lnTo>
                      <a:pt x="265" y="24"/>
                    </a:lnTo>
                    <a:lnTo>
                      <a:pt x="263" y="24"/>
                    </a:lnTo>
                    <a:lnTo>
                      <a:pt x="261" y="23"/>
                    </a:lnTo>
                    <a:lnTo>
                      <a:pt x="259" y="21"/>
                    </a:lnTo>
                    <a:lnTo>
                      <a:pt x="256" y="20"/>
                    </a:lnTo>
                    <a:lnTo>
                      <a:pt x="254" y="19"/>
                    </a:lnTo>
                    <a:lnTo>
                      <a:pt x="251" y="18"/>
                    </a:lnTo>
                    <a:lnTo>
                      <a:pt x="250" y="16"/>
                    </a:lnTo>
                    <a:lnTo>
                      <a:pt x="248" y="15"/>
                    </a:lnTo>
                    <a:lnTo>
                      <a:pt x="245" y="14"/>
                    </a:lnTo>
                    <a:lnTo>
                      <a:pt x="244" y="14"/>
                    </a:lnTo>
                    <a:lnTo>
                      <a:pt x="241" y="14"/>
                    </a:lnTo>
                    <a:lnTo>
                      <a:pt x="238" y="11"/>
                    </a:lnTo>
                    <a:lnTo>
                      <a:pt x="236" y="10"/>
                    </a:lnTo>
                    <a:lnTo>
                      <a:pt x="234" y="9"/>
                    </a:lnTo>
                    <a:lnTo>
                      <a:pt x="231" y="9"/>
                    </a:lnTo>
                    <a:lnTo>
                      <a:pt x="229" y="9"/>
                    </a:lnTo>
                    <a:lnTo>
                      <a:pt x="226" y="7"/>
                    </a:lnTo>
                    <a:lnTo>
                      <a:pt x="225" y="6"/>
                    </a:lnTo>
                    <a:lnTo>
                      <a:pt x="221" y="6"/>
                    </a:lnTo>
                    <a:lnTo>
                      <a:pt x="220" y="5"/>
                    </a:lnTo>
                    <a:lnTo>
                      <a:pt x="217" y="5"/>
                    </a:lnTo>
                    <a:lnTo>
                      <a:pt x="215" y="4"/>
                    </a:lnTo>
                    <a:lnTo>
                      <a:pt x="212" y="4"/>
                    </a:lnTo>
                    <a:lnTo>
                      <a:pt x="210" y="4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2"/>
                    </a:lnTo>
                    <a:lnTo>
                      <a:pt x="198" y="1"/>
                    </a:lnTo>
                    <a:lnTo>
                      <a:pt x="196" y="1"/>
                    </a:lnTo>
                    <a:lnTo>
                      <a:pt x="193" y="1"/>
                    </a:lnTo>
                    <a:lnTo>
                      <a:pt x="191" y="1"/>
                    </a:lnTo>
                    <a:lnTo>
                      <a:pt x="187" y="1"/>
                    </a:lnTo>
                    <a:lnTo>
                      <a:pt x="185" y="1"/>
                    </a:lnTo>
                    <a:lnTo>
                      <a:pt x="182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3" y="0"/>
                    </a:lnTo>
                    <a:lnTo>
                      <a:pt x="170" y="0"/>
                    </a:lnTo>
                    <a:lnTo>
                      <a:pt x="167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3" y="1"/>
                    </a:lnTo>
                    <a:lnTo>
                      <a:pt x="119" y="1"/>
                    </a:lnTo>
                    <a:lnTo>
                      <a:pt x="115" y="1"/>
                    </a:lnTo>
                    <a:lnTo>
                      <a:pt x="112" y="1"/>
                    </a:lnTo>
                    <a:lnTo>
                      <a:pt x="109" y="1"/>
                    </a:lnTo>
                    <a:lnTo>
                      <a:pt x="105" y="2"/>
                    </a:lnTo>
                    <a:lnTo>
                      <a:pt x="100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4" name="Freeform 210"/>
              <p:cNvSpPr>
                <a:spLocks noChangeAspect="1"/>
              </p:cNvSpPr>
              <p:nvPr/>
            </p:nvSpPr>
            <p:spPr bwMode="auto">
              <a:xfrm>
                <a:off x="2386" y="522"/>
                <a:ext cx="153" cy="45"/>
              </a:xfrm>
              <a:custGeom>
                <a:avLst/>
                <a:gdLst>
                  <a:gd name="T0" fmla="*/ 0 w 611"/>
                  <a:gd name="T1" fmla="*/ 0 h 182"/>
                  <a:gd name="T2" fmla="*/ 0 w 611"/>
                  <a:gd name="T3" fmla="*/ 0 h 182"/>
                  <a:gd name="T4" fmla="*/ 0 w 611"/>
                  <a:gd name="T5" fmla="*/ 0 h 182"/>
                  <a:gd name="T6" fmla="*/ 0 w 611"/>
                  <a:gd name="T7" fmla="*/ 0 h 182"/>
                  <a:gd name="T8" fmla="*/ 0 w 611"/>
                  <a:gd name="T9" fmla="*/ 0 h 182"/>
                  <a:gd name="T10" fmla="*/ 0 w 611"/>
                  <a:gd name="T11" fmla="*/ 0 h 182"/>
                  <a:gd name="T12" fmla="*/ 0 w 611"/>
                  <a:gd name="T13" fmla="*/ 0 h 182"/>
                  <a:gd name="T14" fmla="*/ 0 w 611"/>
                  <a:gd name="T15" fmla="*/ 0 h 182"/>
                  <a:gd name="T16" fmla="*/ 0 w 611"/>
                  <a:gd name="T17" fmla="*/ 0 h 182"/>
                  <a:gd name="T18" fmla="*/ 0 w 611"/>
                  <a:gd name="T19" fmla="*/ 0 h 182"/>
                  <a:gd name="T20" fmla="*/ 0 w 611"/>
                  <a:gd name="T21" fmla="*/ 0 h 182"/>
                  <a:gd name="T22" fmla="*/ 0 w 611"/>
                  <a:gd name="T23" fmla="*/ 0 h 182"/>
                  <a:gd name="T24" fmla="*/ 0 w 611"/>
                  <a:gd name="T25" fmla="*/ 0 h 182"/>
                  <a:gd name="T26" fmla="*/ 0 w 611"/>
                  <a:gd name="T27" fmla="*/ 0 h 182"/>
                  <a:gd name="T28" fmla="*/ 0 w 611"/>
                  <a:gd name="T29" fmla="*/ 0 h 182"/>
                  <a:gd name="T30" fmla="*/ 0 w 611"/>
                  <a:gd name="T31" fmla="*/ 0 h 182"/>
                  <a:gd name="T32" fmla="*/ 0 w 611"/>
                  <a:gd name="T33" fmla="*/ 0 h 182"/>
                  <a:gd name="T34" fmla="*/ 0 w 611"/>
                  <a:gd name="T35" fmla="*/ 0 h 182"/>
                  <a:gd name="T36" fmla="*/ 0 w 611"/>
                  <a:gd name="T37" fmla="*/ 0 h 182"/>
                  <a:gd name="T38" fmla="*/ 0 w 611"/>
                  <a:gd name="T39" fmla="*/ 0 h 182"/>
                  <a:gd name="T40" fmla="*/ 0 w 611"/>
                  <a:gd name="T41" fmla="*/ 0 h 182"/>
                  <a:gd name="T42" fmla="*/ 0 w 611"/>
                  <a:gd name="T43" fmla="*/ 0 h 182"/>
                  <a:gd name="T44" fmla="*/ 0 w 611"/>
                  <a:gd name="T45" fmla="*/ 0 h 182"/>
                  <a:gd name="T46" fmla="*/ 0 w 611"/>
                  <a:gd name="T47" fmla="*/ 0 h 182"/>
                  <a:gd name="T48" fmla="*/ 0 w 611"/>
                  <a:gd name="T49" fmla="*/ 0 h 182"/>
                  <a:gd name="T50" fmla="*/ 0 w 611"/>
                  <a:gd name="T51" fmla="*/ 0 h 182"/>
                  <a:gd name="T52" fmla="*/ 0 w 611"/>
                  <a:gd name="T53" fmla="*/ 0 h 182"/>
                  <a:gd name="T54" fmla="*/ 0 w 611"/>
                  <a:gd name="T55" fmla="*/ 0 h 182"/>
                  <a:gd name="T56" fmla="*/ 0 w 611"/>
                  <a:gd name="T57" fmla="*/ 0 h 182"/>
                  <a:gd name="T58" fmla="*/ 0 w 611"/>
                  <a:gd name="T59" fmla="*/ 0 h 182"/>
                  <a:gd name="T60" fmla="*/ 0 w 611"/>
                  <a:gd name="T61" fmla="*/ 0 h 182"/>
                  <a:gd name="T62" fmla="*/ 0 w 611"/>
                  <a:gd name="T63" fmla="*/ 0 h 182"/>
                  <a:gd name="T64" fmla="*/ 0 w 611"/>
                  <a:gd name="T65" fmla="*/ 0 h 182"/>
                  <a:gd name="T66" fmla="*/ 0 w 611"/>
                  <a:gd name="T67" fmla="*/ 0 h 182"/>
                  <a:gd name="T68" fmla="*/ 0 w 611"/>
                  <a:gd name="T69" fmla="*/ 0 h 182"/>
                  <a:gd name="T70" fmla="*/ 0 w 611"/>
                  <a:gd name="T71" fmla="*/ 0 h 182"/>
                  <a:gd name="T72" fmla="*/ 0 w 611"/>
                  <a:gd name="T73" fmla="*/ 0 h 182"/>
                  <a:gd name="T74" fmla="*/ 0 w 611"/>
                  <a:gd name="T75" fmla="*/ 0 h 182"/>
                  <a:gd name="T76" fmla="*/ 0 w 611"/>
                  <a:gd name="T77" fmla="*/ 0 h 182"/>
                  <a:gd name="T78" fmla="*/ 0 w 611"/>
                  <a:gd name="T79" fmla="*/ 0 h 182"/>
                  <a:gd name="T80" fmla="*/ 0 w 611"/>
                  <a:gd name="T81" fmla="*/ 0 h 182"/>
                  <a:gd name="T82" fmla="*/ 0 w 611"/>
                  <a:gd name="T83" fmla="*/ 0 h 182"/>
                  <a:gd name="T84" fmla="*/ 0 w 611"/>
                  <a:gd name="T85" fmla="*/ 0 h 182"/>
                  <a:gd name="T86" fmla="*/ 0 w 611"/>
                  <a:gd name="T87" fmla="*/ 0 h 182"/>
                  <a:gd name="T88" fmla="*/ 0 w 611"/>
                  <a:gd name="T89" fmla="*/ 0 h 182"/>
                  <a:gd name="T90" fmla="*/ 0 w 611"/>
                  <a:gd name="T91" fmla="*/ 0 h 182"/>
                  <a:gd name="T92" fmla="*/ 0 w 611"/>
                  <a:gd name="T93" fmla="*/ 0 h 182"/>
                  <a:gd name="T94" fmla="*/ 0 w 611"/>
                  <a:gd name="T95" fmla="*/ 0 h 182"/>
                  <a:gd name="T96" fmla="*/ 0 w 611"/>
                  <a:gd name="T97" fmla="*/ 0 h 182"/>
                  <a:gd name="T98" fmla="*/ 0 w 611"/>
                  <a:gd name="T99" fmla="*/ 0 h 182"/>
                  <a:gd name="T100" fmla="*/ 0 w 611"/>
                  <a:gd name="T101" fmla="*/ 0 h 182"/>
                  <a:gd name="T102" fmla="*/ 0 w 611"/>
                  <a:gd name="T103" fmla="*/ 0 h 182"/>
                  <a:gd name="T104" fmla="*/ 0 w 611"/>
                  <a:gd name="T105" fmla="*/ 0 h 182"/>
                  <a:gd name="T106" fmla="*/ 0 w 611"/>
                  <a:gd name="T107" fmla="*/ 0 h 182"/>
                  <a:gd name="T108" fmla="*/ 0 w 611"/>
                  <a:gd name="T109" fmla="*/ 0 h 182"/>
                  <a:gd name="T110" fmla="*/ 0 w 611"/>
                  <a:gd name="T111" fmla="*/ 0 h 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1"/>
                  <a:gd name="T169" fmla="*/ 0 h 182"/>
                  <a:gd name="T170" fmla="*/ 611 w 611"/>
                  <a:gd name="T171" fmla="*/ 182 h 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1" h="182">
                    <a:moveTo>
                      <a:pt x="52" y="13"/>
                    </a:moveTo>
                    <a:lnTo>
                      <a:pt x="50" y="13"/>
                    </a:lnTo>
                    <a:lnTo>
                      <a:pt x="47" y="14"/>
                    </a:lnTo>
                    <a:lnTo>
                      <a:pt x="44" y="14"/>
                    </a:lnTo>
                    <a:lnTo>
                      <a:pt x="40" y="16"/>
                    </a:lnTo>
                    <a:lnTo>
                      <a:pt x="39" y="18"/>
                    </a:lnTo>
                    <a:lnTo>
                      <a:pt x="36" y="19"/>
                    </a:lnTo>
                    <a:lnTo>
                      <a:pt x="34" y="20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7" y="29"/>
                    </a:lnTo>
                    <a:lnTo>
                      <a:pt x="16" y="30"/>
                    </a:lnTo>
                    <a:lnTo>
                      <a:pt x="13" y="31"/>
                    </a:lnTo>
                    <a:lnTo>
                      <a:pt x="10" y="34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1" y="46"/>
                    </a:lnTo>
                    <a:lnTo>
                      <a:pt x="13" y="48"/>
                    </a:lnTo>
                    <a:lnTo>
                      <a:pt x="17" y="49"/>
                    </a:lnTo>
                    <a:lnTo>
                      <a:pt x="21" y="51"/>
                    </a:lnTo>
                    <a:lnTo>
                      <a:pt x="25" y="53"/>
                    </a:lnTo>
                    <a:lnTo>
                      <a:pt x="28" y="55"/>
                    </a:lnTo>
                    <a:lnTo>
                      <a:pt x="34" y="56"/>
                    </a:lnTo>
                    <a:lnTo>
                      <a:pt x="37" y="59"/>
                    </a:lnTo>
                    <a:lnTo>
                      <a:pt x="42" y="63"/>
                    </a:lnTo>
                    <a:lnTo>
                      <a:pt x="47" y="65"/>
                    </a:lnTo>
                    <a:lnTo>
                      <a:pt x="52" y="67"/>
                    </a:lnTo>
                    <a:lnTo>
                      <a:pt x="57" y="69"/>
                    </a:lnTo>
                    <a:lnTo>
                      <a:pt x="62" y="73"/>
                    </a:lnTo>
                    <a:lnTo>
                      <a:pt x="69" y="75"/>
                    </a:lnTo>
                    <a:lnTo>
                      <a:pt x="74" y="78"/>
                    </a:lnTo>
                    <a:lnTo>
                      <a:pt x="80" y="82"/>
                    </a:lnTo>
                    <a:lnTo>
                      <a:pt x="86" y="85"/>
                    </a:lnTo>
                    <a:lnTo>
                      <a:pt x="93" y="88"/>
                    </a:lnTo>
                    <a:lnTo>
                      <a:pt x="99" y="92"/>
                    </a:lnTo>
                    <a:lnTo>
                      <a:pt x="105" y="94"/>
                    </a:lnTo>
                    <a:lnTo>
                      <a:pt x="112" y="98"/>
                    </a:lnTo>
                    <a:lnTo>
                      <a:pt x="118" y="102"/>
                    </a:lnTo>
                    <a:lnTo>
                      <a:pt x="124" y="104"/>
                    </a:lnTo>
                    <a:lnTo>
                      <a:pt x="132" y="108"/>
                    </a:lnTo>
                    <a:lnTo>
                      <a:pt x="138" y="112"/>
                    </a:lnTo>
                    <a:lnTo>
                      <a:pt x="144" y="114"/>
                    </a:lnTo>
                    <a:lnTo>
                      <a:pt x="151" y="117"/>
                    </a:lnTo>
                    <a:lnTo>
                      <a:pt x="157" y="121"/>
                    </a:lnTo>
                    <a:lnTo>
                      <a:pt x="164" y="124"/>
                    </a:lnTo>
                    <a:lnTo>
                      <a:pt x="171" y="127"/>
                    </a:lnTo>
                    <a:lnTo>
                      <a:pt x="176" y="131"/>
                    </a:lnTo>
                    <a:lnTo>
                      <a:pt x="183" y="134"/>
                    </a:lnTo>
                    <a:lnTo>
                      <a:pt x="188" y="137"/>
                    </a:lnTo>
                    <a:lnTo>
                      <a:pt x="196" y="139"/>
                    </a:lnTo>
                    <a:lnTo>
                      <a:pt x="201" y="143"/>
                    </a:lnTo>
                    <a:lnTo>
                      <a:pt x="207" y="146"/>
                    </a:lnTo>
                    <a:lnTo>
                      <a:pt x="214" y="148"/>
                    </a:lnTo>
                    <a:lnTo>
                      <a:pt x="220" y="151"/>
                    </a:lnTo>
                    <a:lnTo>
                      <a:pt x="225" y="155"/>
                    </a:lnTo>
                    <a:lnTo>
                      <a:pt x="230" y="157"/>
                    </a:lnTo>
                    <a:lnTo>
                      <a:pt x="235" y="161"/>
                    </a:lnTo>
                    <a:lnTo>
                      <a:pt x="240" y="162"/>
                    </a:lnTo>
                    <a:lnTo>
                      <a:pt x="245" y="165"/>
                    </a:lnTo>
                    <a:lnTo>
                      <a:pt x="250" y="167"/>
                    </a:lnTo>
                    <a:lnTo>
                      <a:pt x="254" y="168"/>
                    </a:lnTo>
                    <a:lnTo>
                      <a:pt x="258" y="171"/>
                    </a:lnTo>
                    <a:lnTo>
                      <a:pt x="263" y="172"/>
                    </a:lnTo>
                    <a:lnTo>
                      <a:pt x="265" y="173"/>
                    </a:lnTo>
                    <a:lnTo>
                      <a:pt x="269" y="176"/>
                    </a:lnTo>
                    <a:lnTo>
                      <a:pt x="273" y="177"/>
                    </a:lnTo>
                    <a:lnTo>
                      <a:pt x="275" y="178"/>
                    </a:lnTo>
                    <a:lnTo>
                      <a:pt x="277" y="180"/>
                    </a:lnTo>
                    <a:lnTo>
                      <a:pt x="279" y="181"/>
                    </a:lnTo>
                    <a:lnTo>
                      <a:pt x="282" y="181"/>
                    </a:lnTo>
                    <a:lnTo>
                      <a:pt x="284" y="182"/>
                    </a:lnTo>
                    <a:lnTo>
                      <a:pt x="287" y="181"/>
                    </a:lnTo>
                    <a:lnTo>
                      <a:pt x="289" y="181"/>
                    </a:lnTo>
                    <a:lnTo>
                      <a:pt x="292" y="180"/>
                    </a:lnTo>
                    <a:lnTo>
                      <a:pt x="294" y="178"/>
                    </a:lnTo>
                    <a:lnTo>
                      <a:pt x="297" y="177"/>
                    </a:lnTo>
                    <a:lnTo>
                      <a:pt x="300" y="176"/>
                    </a:lnTo>
                    <a:lnTo>
                      <a:pt x="304" y="173"/>
                    </a:lnTo>
                    <a:lnTo>
                      <a:pt x="308" y="172"/>
                    </a:lnTo>
                    <a:lnTo>
                      <a:pt x="312" y="171"/>
                    </a:lnTo>
                    <a:lnTo>
                      <a:pt x="318" y="168"/>
                    </a:lnTo>
                    <a:lnTo>
                      <a:pt x="323" y="166"/>
                    </a:lnTo>
                    <a:lnTo>
                      <a:pt x="328" y="165"/>
                    </a:lnTo>
                    <a:lnTo>
                      <a:pt x="333" y="161"/>
                    </a:lnTo>
                    <a:lnTo>
                      <a:pt x="338" y="158"/>
                    </a:lnTo>
                    <a:lnTo>
                      <a:pt x="345" y="156"/>
                    </a:lnTo>
                    <a:lnTo>
                      <a:pt x="351" y="153"/>
                    </a:lnTo>
                    <a:lnTo>
                      <a:pt x="357" y="151"/>
                    </a:lnTo>
                    <a:lnTo>
                      <a:pt x="365" y="148"/>
                    </a:lnTo>
                    <a:lnTo>
                      <a:pt x="371" y="144"/>
                    </a:lnTo>
                    <a:lnTo>
                      <a:pt x="379" y="142"/>
                    </a:lnTo>
                    <a:lnTo>
                      <a:pt x="385" y="138"/>
                    </a:lnTo>
                    <a:lnTo>
                      <a:pt x="392" y="136"/>
                    </a:lnTo>
                    <a:lnTo>
                      <a:pt x="400" y="132"/>
                    </a:lnTo>
                    <a:lnTo>
                      <a:pt x="406" y="128"/>
                    </a:lnTo>
                    <a:lnTo>
                      <a:pt x="414" y="126"/>
                    </a:lnTo>
                    <a:lnTo>
                      <a:pt x="423" y="122"/>
                    </a:lnTo>
                    <a:lnTo>
                      <a:pt x="429" y="117"/>
                    </a:lnTo>
                    <a:lnTo>
                      <a:pt x="436" y="114"/>
                    </a:lnTo>
                    <a:lnTo>
                      <a:pt x="444" y="112"/>
                    </a:lnTo>
                    <a:lnTo>
                      <a:pt x="452" y="108"/>
                    </a:lnTo>
                    <a:lnTo>
                      <a:pt x="459" y="104"/>
                    </a:lnTo>
                    <a:lnTo>
                      <a:pt x="467" y="100"/>
                    </a:lnTo>
                    <a:lnTo>
                      <a:pt x="474" y="97"/>
                    </a:lnTo>
                    <a:lnTo>
                      <a:pt x="482" y="93"/>
                    </a:lnTo>
                    <a:lnTo>
                      <a:pt x="489" y="90"/>
                    </a:lnTo>
                    <a:lnTo>
                      <a:pt x="497" y="87"/>
                    </a:lnTo>
                    <a:lnTo>
                      <a:pt x="504" y="83"/>
                    </a:lnTo>
                    <a:lnTo>
                      <a:pt x="511" y="80"/>
                    </a:lnTo>
                    <a:lnTo>
                      <a:pt x="518" y="77"/>
                    </a:lnTo>
                    <a:lnTo>
                      <a:pt x="525" y="73"/>
                    </a:lnTo>
                    <a:lnTo>
                      <a:pt x="532" y="70"/>
                    </a:lnTo>
                    <a:lnTo>
                      <a:pt x="538" y="67"/>
                    </a:lnTo>
                    <a:lnTo>
                      <a:pt x="545" y="64"/>
                    </a:lnTo>
                    <a:lnTo>
                      <a:pt x="551" y="60"/>
                    </a:lnTo>
                    <a:lnTo>
                      <a:pt x="556" y="58"/>
                    </a:lnTo>
                    <a:lnTo>
                      <a:pt x="562" y="55"/>
                    </a:lnTo>
                    <a:lnTo>
                      <a:pt x="567" y="53"/>
                    </a:lnTo>
                    <a:lnTo>
                      <a:pt x="572" y="50"/>
                    </a:lnTo>
                    <a:lnTo>
                      <a:pt x="577" y="48"/>
                    </a:lnTo>
                    <a:lnTo>
                      <a:pt x="582" y="45"/>
                    </a:lnTo>
                    <a:lnTo>
                      <a:pt x="586" y="43"/>
                    </a:lnTo>
                    <a:lnTo>
                      <a:pt x="591" y="41"/>
                    </a:lnTo>
                    <a:lnTo>
                      <a:pt x="595" y="39"/>
                    </a:lnTo>
                    <a:lnTo>
                      <a:pt x="598" y="38"/>
                    </a:lnTo>
                    <a:lnTo>
                      <a:pt x="601" y="35"/>
                    </a:lnTo>
                    <a:lnTo>
                      <a:pt x="603" y="34"/>
                    </a:lnTo>
                    <a:lnTo>
                      <a:pt x="605" y="33"/>
                    </a:lnTo>
                    <a:lnTo>
                      <a:pt x="608" y="33"/>
                    </a:lnTo>
                    <a:lnTo>
                      <a:pt x="609" y="30"/>
                    </a:lnTo>
                    <a:lnTo>
                      <a:pt x="611" y="30"/>
                    </a:lnTo>
                    <a:lnTo>
                      <a:pt x="609" y="29"/>
                    </a:lnTo>
                    <a:lnTo>
                      <a:pt x="605" y="28"/>
                    </a:lnTo>
                    <a:lnTo>
                      <a:pt x="604" y="26"/>
                    </a:lnTo>
                    <a:lnTo>
                      <a:pt x="601" y="25"/>
                    </a:lnTo>
                    <a:lnTo>
                      <a:pt x="600" y="24"/>
                    </a:lnTo>
                    <a:lnTo>
                      <a:pt x="598" y="24"/>
                    </a:lnTo>
                    <a:lnTo>
                      <a:pt x="595" y="21"/>
                    </a:lnTo>
                    <a:lnTo>
                      <a:pt x="593" y="21"/>
                    </a:lnTo>
                    <a:lnTo>
                      <a:pt x="590" y="19"/>
                    </a:lnTo>
                    <a:lnTo>
                      <a:pt x="588" y="19"/>
                    </a:lnTo>
                    <a:lnTo>
                      <a:pt x="585" y="16"/>
                    </a:lnTo>
                    <a:lnTo>
                      <a:pt x="581" y="16"/>
                    </a:lnTo>
                    <a:lnTo>
                      <a:pt x="579" y="14"/>
                    </a:lnTo>
                    <a:lnTo>
                      <a:pt x="576" y="13"/>
                    </a:lnTo>
                    <a:lnTo>
                      <a:pt x="574" y="11"/>
                    </a:lnTo>
                    <a:lnTo>
                      <a:pt x="570" y="10"/>
                    </a:lnTo>
                    <a:lnTo>
                      <a:pt x="567" y="9"/>
                    </a:lnTo>
                    <a:lnTo>
                      <a:pt x="566" y="7"/>
                    </a:lnTo>
                    <a:lnTo>
                      <a:pt x="564" y="6"/>
                    </a:lnTo>
                    <a:lnTo>
                      <a:pt x="561" y="5"/>
                    </a:lnTo>
                    <a:lnTo>
                      <a:pt x="559" y="4"/>
                    </a:lnTo>
                    <a:lnTo>
                      <a:pt x="557" y="4"/>
                    </a:lnTo>
                    <a:lnTo>
                      <a:pt x="554" y="1"/>
                    </a:lnTo>
                    <a:lnTo>
                      <a:pt x="551" y="0"/>
                    </a:lnTo>
                    <a:lnTo>
                      <a:pt x="550" y="0"/>
                    </a:lnTo>
                    <a:lnTo>
                      <a:pt x="547" y="0"/>
                    </a:lnTo>
                    <a:lnTo>
                      <a:pt x="547" y="4"/>
                    </a:lnTo>
                    <a:lnTo>
                      <a:pt x="546" y="4"/>
                    </a:lnTo>
                    <a:lnTo>
                      <a:pt x="545" y="6"/>
                    </a:lnTo>
                    <a:lnTo>
                      <a:pt x="543" y="9"/>
                    </a:lnTo>
                    <a:lnTo>
                      <a:pt x="542" y="11"/>
                    </a:lnTo>
                    <a:lnTo>
                      <a:pt x="541" y="14"/>
                    </a:lnTo>
                    <a:lnTo>
                      <a:pt x="538" y="16"/>
                    </a:lnTo>
                    <a:lnTo>
                      <a:pt x="536" y="19"/>
                    </a:lnTo>
                    <a:lnTo>
                      <a:pt x="535" y="21"/>
                    </a:lnTo>
                    <a:lnTo>
                      <a:pt x="532" y="25"/>
                    </a:lnTo>
                    <a:lnTo>
                      <a:pt x="528" y="29"/>
                    </a:lnTo>
                    <a:lnTo>
                      <a:pt x="526" y="31"/>
                    </a:lnTo>
                    <a:lnTo>
                      <a:pt x="523" y="34"/>
                    </a:lnTo>
                    <a:lnTo>
                      <a:pt x="521" y="35"/>
                    </a:lnTo>
                    <a:lnTo>
                      <a:pt x="518" y="39"/>
                    </a:lnTo>
                    <a:lnTo>
                      <a:pt x="516" y="39"/>
                    </a:lnTo>
                    <a:lnTo>
                      <a:pt x="513" y="40"/>
                    </a:lnTo>
                    <a:lnTo>
                      <a:pt x="511" y="41"/>
                    </a:lnTo>
                    <a:lnTo>
                      <a:pt x="508" y="43"/>
                    </a:lnTo>
                    <a:lnTo>
                      <a:pt x="506" y="45"/>
                    </a:lnTo>
                    <a:lnTo>
                      <a:pt x="503" y="45"/>
                    </a:lnTo>
                    <a:lnTo>
                      <a:pt x="499" y="48"/>
                    </a:lnTo>
                    <a:lnTo>
                      <a:pt x="497" y="49"/>
                    </a:lnTo>
                    <a:lnTo>
                      <a:pt x="494" y="51"/>
                    </a:lnTo>
                    <a:lnTo>
                      <a:pt x="491" y="53"/>
                    </a:lnTo>
                    <a:lnTo>
                      <a:pt x="487" y="55"/>
                    </a:lnTo>
                    <a:lnTo>
                      <a:pt x="483" y="56"/>
                    </a:lnTo>
                    <a:lnTo>
                      <a:pt x="479" y="58"/>
                    </a:lnTo>
                    <a:lnTo>
                      <a:pt x="474" y="60"/>
                    </a:lnTo>
                    <a:lnTo>
                      <a:pt x="470" y="63"/>
                    </a:lnTo>
                    <a:lnTo>
                      <a:pt x="467" y="65"/>
                    </a:lnTo>
                    <a:lnTo>
                      <a:pt x="462" y="67"/>
                    </a:lnTo>
                    <a:lnTo>
                      <a:pt x="458" y="68"/>
                    </a:lnTo>
                    <a:lnTo>
                      <a:pt x="453" y="70"/>
                    </a:lnTo>
                    <a:lnTo>
                      <a:pt x="449" y="73"/>
                    </a:lnTo>
                    <a:lnTo>
                      <a:pt x="444" y="75"/>
                    </a:lnTo>
                    <a:lnTo>
                      <a:pt x="439" y="77"/>
                    </a:lnTo>
                    <a:lnTo>
                      <a:pt x="435" y="79"/>
                    </a:lnTo>
                    <a:lnTo>
                      <a:pt x="430" y="82"/>
                    </a:lnTo>
                    <a:lnTo>
                      <a:pt x="425" y="84"/>
                    </a:lnTo>
                    <a:lnTo>
                      <a:pt x="420" y="85"/>
                    </a:lnTo>
                    <a:lnTo>
                      <a:pt x="415" y="88"/>
                    </a:lnTo>
                    <a:lnTo>
                      <a:pt x="411" y="90"/>
                    </a:lnTo>
                    <a:lnTo>
                      <a:pt x="405" y="92"/>
                    </a:lnTo>
                    <a:lnTo>
                      <a:pt x="401" y="94"/>
                    </a:lnTo>
                    <a:lnTo>
                      <a:pt x="395" y="97"/>
                    </a:lnTo>
                    <a:lnTo>
                      <a:pt x="391" y="99"/>
                    </a:lnTo>
                    <a:lnTo>
                      <a:pt x="385" y="100"/>
                    </a:lnTo>
                    <a:lnTo>
                      <a:pt x="381" y="103"/>
                    </a:lnTo>
                    <a:lnTo>
                      <a:pt x="375" y="104"/>
                    </a:lnTo>
                    <a:lnTo>
                      <a:pt x="371" y="107"/>
                    </a:lnTo>
                    <a:lnTo>
                      <a:pt x="366" y="109"/>
                    </a:lnTo>
                    <a:lnTo>
                      <a:pt x="361" y="111"/>
                    </a:lnTo>
                    <a:lnTo>
                      <a:pt x="357" y="112"/>
                    </a:lnTo>
                    <a:lnTo>
                      <a:pt x="353" y="114"/>
                    </a:lnTo>
                    <a:lnTo>
                      <a:pt x="348" y="116"/>
                    </a:lnTo>
                    <a:lnTo>
                      <a:pt x="343" y="117"/>
                    </a:lnTo>
                    <a:lnTo>
                      <a:pt x="339" y="119"/>
                    </a:lnTo>
                    <a:lnTo>
                      <a:pt x="336" y="121"/>
                    </a:lnTo>
                    <a:lnTo>
                      <a:pt x="331" y="122"/>
                    </a:lnTo>
                    <a:lnTo>
                      <a:pt x="327" y="122"/>
                    </a:lnTo>
                    <a:lnTo>
                      <a:pt x="323" y="123"/>
                    </a:lnTo>
                    <a:lnTo>
                      <a:pt x="319" y="126"/>
                    </a:lnTo>
                    <a:lnTo>
                      <a:pt x="316" y="126"/>
                    </a:lnTo>
                    <a:lnTo>
                      <a:pt x="312" y="127"/>
                    </a:lnTo>
                    <a:lnTo>
                      <a:pt x="309" y="127"/>
                    </a:lnTo>
                    <a:lnTo>
                      <a:pt x="305" y="128"/>
                    </a:lnTo>
                    <a:lnTo>
                      <a:pt x="303" y="128"/>
                    </a:lnTo>
                    <a:lnTo>
                      <a:pt x="300" y="129"/>
                    </a:lnTo>
                    <a:lnTo>
                      <a:pt x="298" y="129"/>
                    </a:lnTo>
                    <a:lnTo>
                      <a:pt x="297" y="131"/>
                    </a:lnTo>
                    <a:lnTo>
                      <a:pt x="293" y="131"/>
                    </a:lnTo>
                    <a:lnTo>
                      <a:pt x="292" y="131"/>
                    </a:lnTo>
                    <a:lnTo>
                      <a:pt x="289" y="131"/>
                    </a:lnTo>
                    <a:lnTo>
                      <a:pt x="285" y="129"/>
                    </a:lnTo>
                    <a:lnTo>
                      <a:pt x="282" y="128"/>
                    </a:lnTo>
                    <a:lnTo>
                      <a:pt x="279" y="127"/>
                    </a:lnTo>
                    <a:lnTo>
                      <a:pt x="275" y="127"/>
                    </a:lnTo>
                    <a:lnTo>
                      <a:pt x="271" y="126"/>
                    </a:lnTo>
                    <a:lnTo>
                      <a:pt x="268" y="126"/>
                    </a:lnTo>
                    <a:lnTo>
                      <a:pt x="264" y="124"/>
                    </a:lnTo>
                    <a:lnTo>
                      <a:pt x="260" y="123"/>
                    </a:lnTo>
                    <a:lnTo>
                      <a:pt x="258" y="123"/>
                    </a:lnTo>
                    <a:lnTo>
                      <a:pt x="255" y="122"/>
                    </a:lnTo>
                    <a:lnTo>
                      <a:pt x="253" y="122"/>
                    </a:lnTo>
                    <a:lnTo>
                      <a:pt x="251" y="122"/>
                    </a:lnTo>
                    <a:lnTo>
                      <a:pt x="250" y="121"/>
                    </a:lnTo>
                    <a:lnTo>
                      <a:pt x="248" y="121"/>
                    </a:lnTo>
                    <a:lnTo>
                      <a:pt x="245" y="119"/>
                    </a:lnTo>
                    <a:lnTo>
                      <a:pt x="243" y="119"/>
                    </a:lnTo>
                    <a:lnTo>
                      <a:pt x="240" y="117"/>
                    </a:lnTo>
                    <a:lnTo>
                      <a:pt x="239" y="117"/>
                    </a:lnTo>
                    <a:lnTo>
                      <a:pt x="235" y="117"/>
                    </a:lnTo>
                    <a:lnTo>
                      <a:pt x="234" y="117"/>
                    </a:lnTo>
                    <a:lnTo>
                      <a:pt x="232" y="116"/>
                    </a:lnTo>
                    <a:lnTo>
                      <a:pt x="230" y="114"/>
                    </a:lnTo>
                    <a:lnTo>
                      <a:pt x="227" y="114"/>
                    </a:lnTo>
                    <a:lnTo>
                      <a:pt x="225" y="114"/>
                    </a:lnTo>
                    <a:lnTo>
                      <a:pt x="222" y="113"/>
                    </a:lnTo>
                    <a:lnTo>
                      <a:pt x="220" y="112"/>
                    </a:lnTo>
                    <a:lnTo>
                      <a:pt x="217" y="112"/>
                    </a:lnTo>
                    <a:lnTo>
                      <a:pt x="215" y="111"/>
                    </a:lnTo>
                    <a:lnTo>
                      <a:pt x="212" y="109"/>
                    </a:lnTo>
                    <a:lnTo>
                      <a:pt x="210" y="109"/>
                    </a:lnTo>
                    <a:lnTo>
                      <a:pt x="207" y="109"/>
                    </a:lnTo>
                    <a:lnTo>
                      <a:pt x="205" y="108"/>
                    </a:lnTo>
                    <a:lnTo>
                      <a:pt x="202" y="107"/>
                    </a:lnTo>
                    <a:lnTo>
                      <a:pt x="198" y="106"/>
                    </a:lnTo>
                    <a:lnTo>
                      <a:pt x="196" y="104"/>
                    </a:lnTo>
                    <a:lnTo>
                      <a:pt x="195" y="104"/>
                    </a:lnTo>
                    <a:lnTo>
                      <a:pt x="191" y="103"/>
                    </a:lnTo>
                    <a:lnTo>
                      <a:pt x="188" y="102"/>
                    </a:lnTo>
                    <a:lnTo>
                      <a:pt x="186" y="102"/>
                    </a:lnTo>
                    <a:lnTo>
                      <a:pt x="183" y="100"/>
                    </a:lnTo>
                    <a:lnTo>
                      <a:pt x="181" y="99"/>
                    </a:lnTo>
                    <a:lnTo>
                      <a:pt x="178" y="98"/>
                    </a:lnTo>
                    <a:lnTo>
                      <a:pt x="176" y="97"/>
                    </a:lnTo>
                    <a:lnTo>
                      <a:pt x="173" y="95"/>
                    </a:lnTo>
                    <a:lnTo>
                      <a:pt x="171" y="94"/>
                    </a:lnTo>
                    <a:lnTo>
                      <a:pt x="167" y="93"/>
                    </a:lnTo>
                    <a:lnTo>
                      <a:pt x="164" y="92"/>
                    </a:lnTo>
                    <a:lnTo>
                      <a:pt x="162" y="92"/>
                    </a:lnTo>
                    <a:lnTo>
                      <a:pt x="159" y="90"/>
                    </a:lnTo>
                    <a:lnTo>
                      <a:pt x="156" y="89"/>
                    </a:lnTo>
                    <a:lnTo>
                      <a:pt x="152" y="88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2" y="83"/>
                    </a:lnTo>
                    <a:lnTo>
                      <a:pt x="139" y="82"/>
                    </a:lnTo>
                    <a:lnTo>
                      <a:pt x="137" y="82"/>
                    </a:lnTo>
                    <a:lnTo>
                      <a:pt x="133" y="79"/>
                    </a:lnTo>
                    <a:lnTo>
                      <a:pt x="130" y="78"/>
                    </a:lnTo>
                    <a:lnTo>
                      <a:pt x="129" y="77"/>
                    </a:lnTo>
                    <a:lnTo>
                      <a:pt x="125" y="75"/>
                    </a:lnTo>
                    <a:lnTo>
                      <a:pt x="122" y="74"/>
                    </a:lnTo>
                    <a:lnTo>
                      <a:pt x="120" y="73"/>
                    </a:lnTo>
                    <a:lnTo>
                      <a:pt x="118" y="70"/>
                    </a:lnTo>
                    <a:lnTo>
                      <a:pt x="117" y="70"/>
                    </a:lnTo>
                    <a:lnTo>
                      <a:pt x="114" y="68"/>
                    </a:lnTo>
                    <a:lnTo>
                      <a:pt x="110" y="67"/>
                    </a:lnTo>
                    <a:lnTo>
                      <a:pt x="109" y="65"/>
                    </a:lnTo>
                    <a:lnTo>
                      <a:pt x="107" y="65"/>
                    </a:lnTo>
                    <a:lnTo>
                      <a:pt x="104" y="63"/>
                    </a:lnTo>
                    <a:lnTo>
                      <a:pt x="103" y="62"/>
                    </a:lnTo>
                    <a:lnTo>
                      <a:pt x="100" y="60"/>
                    </a:lnTo>
                    <a:lnTo>
                      <a:pt x="98" y="58"/>
                    </a:lnTo>
                    <a:lnTo>
                      <a:pt x="96" y="56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89" y="51"/>
                    </a:lnTo>
                    <a:lnTo>
                      <a:pt x="85" y="48"/>
                    </a:lnTo>
                    <a:lnTo>
                      <a:pt x="83" y="45"/>
                    </a:lnTo>
                    <a:lnTo>
                      <a:pt x="79" y="43"/>
                    </a:lnTo>
                    <a:lnTo>
                      <a:pt x="75" y="40"/>
                    </a:lnTo>
                    <a:lnTo>
                      <a:pt x="73" y="38"/>
                    </a:lnTo>
                    <a:lnTo>
                      <a:pt x="70" y="34"/>
                    </a:lnTo>
                    <a:lnTo>
                      <a:pt x="68" y="31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2" y="25"/>
                    </a:lnTo>
                    <a:lnTo>
                      <a:pt x="60" y="23"/>
                    </a:lnTo>
                    <a:lnTo>
                      <a:pt x="59" y="21"/>
                    </a:lnTo>
                    <a:lnTo>
                      <a:pt x="57" y="20"/>
                    </a:lnTo>
                    <a:lnTo>
                      <a:pt x="55" y="16"/>
                    </a:lnTo>
                    <a:lnTo>
                      <a:pt x="55" y="14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5" name="Freeform 211"/>
              <p:cNvSpPr>
                <a:spLocks noChangeAspect="1"/>
              </p:cNvSpPr>
              <p:nvPr/>
            </p:nvSpPr>
            <p:spPr bwMode="auto">
              <a:xfrm>
                <a:off x="2432" y="500"/>
                <a:ext cx="55" cy="22"/>
              </a:xfrm>
              <a:custGeom>
                <a:avLst/>
                <a:gdLst>
                  <a:gd name="T0" fmla="*/ 0 w 219"/>
                  <a:gd name="T1" fmla="*/ 0 h 88"/>
                  <a:gd name="T2" fmla="*/ 0 w 219"/>
                  <a:gd name="T3" fmla="*/ 0 h 88"/>
                  <a:gd name="T4" fmla="*/ 0 w 219"/>
                  <a:gd name="T5" fmla="*/ 0 h 88"/>
                  <a:gd name="T6" fmla="*/ 0 w 219"/>
                  <a:gd name="T7" fmla="*/ 0 h 88"/>
                  <a:gd name="T8" fmla="*/ 0 w 219"/>
                  <a:gd name="T9" fmla="*/ 0 h 88"/>
                  <a:gd name="T10" fmla="*/ 0 w 219"/>
                  <a:gd name="T11" fmla="*/ 0 h 88"/>
                  <a:gd name="T12" fmla="*/ 0 w 219"/>
                  <a:gd name="T13" fmla="*/ 0 h 88"/>
                  <a:gd name="T14" fmla="*/ 0 w 219"/>
                  <a:gd name="T15" fmla="*/ 0 h 88"/>
                  <a:gd name="T16" fmla="*/ 0 w 219"/>
                  <a:gd name="T17" fmla="*/ 0 h 88"/>
                  <a:gd name="T18" fmla="*/ 0 w 219"/>
                  <a:gd name="T19" fmla="*/ 0 h 88"/>
                  <a:gd name="T20" fmla="*/ 0 w 219"/>
                  <a:gd name="T21" fmla="*/ 0 h 88"/>
                  <a:gd name="T22" fmla="*/ 0 w 219"/>
                  <a:gd name="T23" fmla="*/ 0 h 88"/>
                  <a:gd name="T24" fmla="*/ 0 w 219"/>
                  <a:gd name="T25" fmla="*/ 0 h 88"/>
                  <a:gd name="T26" fmla="*/ 0 w 219"/>
                  <a:gd name="T27" fmla="*/ 0 h 88"/>
                  <a:gd name="T28" fmla="*/ 0 w 219"/>
                  <a:gd name="T29" fmla="*/ 0 h 88"/>
                  <a:gd name="T30" fmla="*/ 0 w 219"/>
                  <a:gd name="T31" fmla="*/ 0 h 88"/>
                  <a:gd name="T32" fmla="*/ 0 w 219"/>
                  <a:gd name="T33" fmla="*/ 0 h 88"/>
                  <a:gd name="T34" fmla="*/ 0 w 219"/>
                  <a:gd name="T35" fmla="*/ 0 h 88"/>
                  <a:gd name="T36" fmla="*/ 0 w 219"/>
                  <a:gd name="T37" fmla="*/ 0 h 88"/>
                  <a:gd name="T38" fmla="*/ 0 w 219"/>
                  <a:gd name="T39" fmla="*/ 0 h 88"/>
                  <a:gd name="T40" fmla="*/ 0 w 219"/>
                  <a:gd name="T41" fmla="*/ 0 h 88"/>
                  <a:gd name="T42" fmla="*/ 0 w 219"/>
                  <a:gd name="T43" fmla="*/ 0 h 88"/>
                  <a:gd name="T44" fmla="*/ 0 w 219"/>
                  <a:gd name="T45" fmla="*/ 0 h 88"/>
                  <a:gd name="T46" fmla="*/ 0 w 219"/>
                  <a:gd name="T47" fmla="*/ 0 h 88"/>
                  <a:gd name="T48" fmla="*/ 0 w 219"/>
                  <a:gd name="T49" fmla="*/ 0 h 88"/>
                  <a:gd name="T50" fmla="*/ 0 w 219"/>
                  <a:gd name="T51" fmla="*/ 0 h 88"/>
                  <a:gd name="T52" fmla="*/ 0 w 219"/>
                  <a:gd name="T53" fmla="*/ 0 h 88"/>
                  <a:gd name="T54" fmla="*/ 0 w 219"/>
                  <a:gd name="T55" fmla="*/ 0 h 88"/>
                  <a:gd name="T56" fmla="*/ 0 w 219"/>
                  <a:gd name="T57" fmla="*/ 0 h 88"/>
                  <a:gd name="T58" fmla="*/ 0 w 219"/>
                  <a:gd name="T59" fmla="*/ 0 h 88"/>
                  <a:gd name="T60" fmla="*/ 0 w 219"/>
                  <a:gd name="T61" fmla="*/ 0 h 88"/>
                  <a:gd name="T62" fmla="*/ 0 w 219"/>
                  <a:gd name="T63" fmla="*/ 0 h 88"/>
                  <a:gd name="T64" fmla="*/ 0 w 219"/>
                  <a:gd name="T65" fmla="*/ 0 h 88"/>
                  <a:gd name="T66" fmla="*/ 0 w 219"/>
                  <a:gd name="T67" fmla="*/ 0 h 88"/>
                  <a:gd name="T68" fmla="*/ 0 w 219"/>
                  <a:gd name="T69" fmla="*/ 0 h 88"/>
                  <a:gd name="T70" fmla="*/ 0 w 219"/>
                  <a:gd name="T71" fmla="*/ 0 h 88"/>
                  <a:gd name="T72" fmla="*/ 0 w 219"/>
                  <a:gd name="T73" fmla="*/ 0 h 88"/>
                  <a:gd name="T74" fmla="*/ 0 w 219"/>
                  <a:gd name="T75" fmla="*/ 0 h 88"/>
                  <a:gd name="T76" fmla="*/ 0 w 219"/>
                  <a:gd name="T77" fmla="*/ 0 h 88"/>
                  <a:gd name="T78" fmla="*/ 0 w 219"/>
                  <a:gd name="T79" fmla="*/ 0 h 88"/>
                  <a:gd name="T80" fmla="*/ 0 w 219"/>
                  <a:gd name="T81" fmla="*/ 0 h 88"/>
                  <a:gd name="T82" fmla="*/ 0 w 219"/>
                  <a:gd name="T83" fmla="*/ 0 h 88"/>
                  <a:gd name="T84" fmla="*/ 0 w 219"/>
                  <a:gd name="T85" fmla="*/ 0 h 88"/>
                  <a:gd name="T86" fmla="*/ 0 w 219"/>
                  <a:gd name="T87" fmla="*/ 0 h 88"/>
                  <a:gd name="T88" fmla="*/ 0 w 219"/>
                  <a:gd name="T89" fmla="*/ 0 h 88"/>
                  <a:gd name="T90" fmla="*/ 0 w 219"/>
                  <a:gd name="T91" fmla="*/ 0 h 88"/>
                  <a:gd name="T92" fmla="*/ 0 w 219"/>
                  <a:gd name="T93" fmla="*/ 0 h 88"/>
                  <a:gd name="T94" fmla="*/ 0 w 219"/>
                  <a:gd name="T95" fmla="*/ 0 h 88"/>
                  <a:gd name="T96" fmla="*/ 0 w 219"/>
                  <a:gd name="T97" fmla="*/ 0 h 88"/>
                  <a:gd name="T98" fmla="*/ 0 w 219"/>
                  <a:gd name="T99" fmla="*/ 0 h 88"/>
                  <a:gd name="T100" fmla="*/ 0 w 219"/>
                  <a:gd name="T101" fmla="*/ 0 h 88"/>
                  <a:gd name="T102" fmla="*/ 0 w 219"/>
                  <a:gd name="T103" fmla="*/ 0 h 88"/>
                  <a:gd name="T104" fmla="*/ 0 w 219"/>
                  <a:gd name="T105" fmla="*/ 0 h 88"/>
                  <a:gd name="T106" fmla="*/ 0 w 219"/>
                  <a:gd name="T107" fmla="*/ 0 h 88"/>
                  <a:gd name="T108" fmla="*/ 0 w 219"/>
                  <a:gd name="T109" fmla="*/ 0 h 88"/>
                  <a:gd name="T110" fmla="*/ 0 w 219"/>
                  <a:gd name="T111" fmla="*/ 0 h 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9"/>
                  <a:gd name="T169" fmla="*/ 0 h 88"/>
                  <a:gd name="T170" fmla="*/ 219 w 219"/>
                  <a:gd name="T171" fmla="*/ 88 h 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9" h="88">
                    <a:moveTo>
                      <a:pt x="5" y="0"/>
                    </a:moveTo>
                    <a:lnTo>
                      <a:pt x="0" y="62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3"/>
                    </a:lnTo>
                    <a:lnTo>
                      <a:pt x="10" y="64"/>
                    </a:lnTo>
                    <a:lnTo>
                      <a:pt x="13" y="66"/>
                    </a:lnTo>
                    <a:lnTo>
                      <a:pt x="15" y="67"/>
                    </a:lnTo>
                    <a:lnTo>
                      <a:pt x="18" y="68"/>
                    </a:lnTo>
                    <a:lnTo>
                      <a:pt x="22" y="69"/>
                    </a:lnTo>
                    <a:lnTo>
                      <a:pt x="26" y="69"/>
                    </a:lnTo>
                    <a:lnTo>
                      <a:pt x="29" y="71"/>
                    </a:lnTo>
                    <a:lnTo>
                      <a:pt x="33" y="72"/>
                    </a:lnTo>
                    <a:lnTo>
                      <a:pt x="36" y="73"/>
                    </a:lnTo>
                    <a:lnTo>
                      <a:pt x="38" y="73"/>
                    </a:lnTo>
                    <a:lnTo>
                      <a:pt x="39" y="74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7" y="76"/>
                    </a:lnTo>
                    <a:lnTo>
                      <a:pt x="49" y="77"/>
                    </a:lnTo>
                    <a:lnTo>
                      <a:pt x="52" y="77"/>
                    </a:lnTo>
                    <a:lnTo>
                      <a:pt x="53" y="78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2" y="81"/>
                    </a:lnTo>
                    <a:lnTo>
                      <a:pt x="63" y="81"/>
                    </a:lnTo>
                    <a:lnTo>
                      <a:pt x="67" y="81"/>
                    </a:lnTo>
                    <a:lnTo>
                      <a:pt x="70" y="82"/>
                    </a:lnTo>
                    <a:lnTo>
                      <a:pt x="72" y="82"/>
                    </a:lnTo>
                    <a:lnTo>
                      <a:pt x="75" y="82"/>
                    </a:lnTo>
                    <a:lnTo>
                      <a:pt x="76" y="83"/>
                    </a:lnTo>
                    <a:lnTo>
                      <a:pt x="80" y="83"/>
                    </a:lnTo>
                    <a:lnTo>
                      <a:pt x="82" y="84"/>
                    </a:lnTo>
                    <a:lnTo>
                      <a:pt x="85" y="84"/>
                    </a:lnTo>
                    <a:lnTo>
                      <a:pt x="87" y="84"/>
                    </a:lnTo>
                    <a:lnTo>
                      <a:pt x="90" y="84"/>
                    </a:lnTo>
                    <a:lnTo>
                      <a:pt x="92" y="86"/>
                    </a:lnTo>
                    <a:lnTo>
                      <a:pt x="95" y="86"/>
                    </a:lnTo>
                    <a:lnTo>
                      <a:pt x="99" y="87"/>
                    </a:lnTo>
                    <a:lnTo>
                      <a:pt x="100" y="87"/>
                    </a:lnTo>
                    <a:lnTo>
                      <a:pt x="104" y="87"/>
                    </a:lnTo>
                    <a:lnTo>
                      <a:pt x="106" y="87"/>
                    </a:lnTo>
                    <a:lnTo>
                      <a:pt x="109" y="88"/>
                    </a:lnTo>
                    <a:lnTo>
                      <a:pt x="111" y="88"/>
                    </a:lnTo>
                    <a:lnTo>
                      <a:pt x="114" y="88"/>
                    </a:lnTo>
                    <a:lnTo>
                      <a:pt x="116" y="88"/>
                    </a:lnTo>
                    <a:lnTo>
                      <a:pt x="119" y="88"/>
                    </a:lnTo>
                    <a:lnTo>
                      <a:pt x="121" y="88"/>
                    </a:lnTo>
                    <a:lnTo>
                      <a:pt x="124" y="88"/>
                    </a:lnTo>
                    <a:lnTo>
                      <a:pt x="126" y="88"/>
                    </a:lnTo>
                    <a:lnTo>
                      <a:pt x="129" y="88"/>
                    </a:lnTo>
                    <a:lnTo>
                      <a:pt x="131" y="88"/>
                    </a:lnTo>
                    <a:lnTo>
                      <a:pt x="133" y="88"/>
                    </a:lnTo>
                    <a:lnTo>
                      <a:pt x="136" y="88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3" y="87"/>
                    </a:lnTo>
                    <a:lnTo>
                      <a:pt x="145" y="86"/>
                    </a:lnTo>
                    <a:lnTo>
                      <a:pt x="148" y="86"/>
                    </a:lnTo>
                    <a:lnTo>
                      <a:pt x="150" y="84"/>
                    </a:lnTo>
                    <a:lnTo>
                      <a:pt x="153" y="84"/>
                    </a:lnTo>
                    <a:lnTo>
                      <a:pt x="154" y="84"/>
                    </a:lnTo>
                    <a:lnTo>
                      <a:pt x="156" y="84"/>
                    </a:lnTo>
                    <a:lnTo>
                      <a:pt x="159" y="83"/>
                    </a:lnTo>
                    <a:lnTo>
                      <a:pt x="162" y="83"/>
                    </a:lnTo>
                    <a:lnTo>
                      <a:pt x="165" y="82"/>
                    </a:lnTo>
                    <a:lnTo>
                      <a:pt x="168" y="81"/>
                    </a:lnTo>
                    <a:lnTo>
                      <a:pt x="170" y="81"/>
                    </a:lnTo>
                    <a:lnTo>
                      <a:pt x="173" y="79"/>
                    </a:lnTo>
                    <a:lnTo>
                      <a:pt x="175" y="79"/>
                    </a:lnTo>
                    <a:lnTo>
                      <a:pt x="177" y="78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88" y="73"/>
                    </a:lnTo>
                    <a:lnTo>
                      <a:pt x="192" y="72"/>
                    </a:lnTo>
                    <a:lnTo>
                      <a:pt x="194" y="71"/>
                    </a:lnTo>
                    <a:lnTo>
                      <a:pt x="198" y="69"/>
                    </a:lnTo>
                    <a:lnTo>
                      <a:pt x="199" y="67"/>
                    </a:lnTo>
                    <a:lnTo>
                      <a:pt x="203" y="64"/>
                    </a:lnTo>
                    <a:lnTo>
                      <a:pt x="206" y="64"/>
                    </a:lnTo>
                    <a:lnTo>
                      <a:pt x="208" y="62"/>
                    </a:lnTo>
                    <a:lnTo>
                      <a:pt x="209" y="62"/>
                    </a:lnTo>
                    <a:lnTo>
                      <a:pt x="212" y="61"/>
                    </a:lnTo>
                    <a:lnTo>
                      <a:pt x="214" y="58"/>
                    </a:lnTo>
                    <a:lnTo>
                      <a:pt x="218" y="57"/>
                    </a:lnTo>
                    <a:lnTo>
                      <a:pt x="219" y="54"/>
                    </a:lnTo>
                    <a:lnTo>
                      <a:pt x="209" y="8"/>
                    </a:lnTo>
                    <a:lnTo>
                      <a:pt x="208" y="8"/>
                    </a:lnTo>
                    <a:lnTo>
                      <a:pt x="206" y="8"/>
                    </a:lnTo>
                    <a:lnTo>
                      <a:pt x="202" y="10"/>
                    </a:lnTo>
                    <a:lnTo>
                      <a:pt x="199" y="10"/>
                    </a:lnTo>
                    <a:lnTo>
                      <a:pt x="198" y="12"/>
                    </a:lnTo>
                    <a:lnTo>
                      <a:pt x="196" y="13"/>
                    </a:lnTo>
                    <a:lnTo>
                      <a:pt x="192" y="13"/>
                    </a:lnTo>
                    <a:lnTo>
                      <a:pt x="189" y="14"/>
                    </a:lnTo>
                    <a:lnTo>
                      <a:pt x="187" y="14"/>
                    </a:lnTo>
                    <a:lnTo>
                      <a:pt x="183" y="15"/>
                    </a:lnTo>
                    <a:lnTo>
                      <a:pt x="179" y="17"/>
                    </a:lnTo>
                    <a:lnTo>
                      <a:pt x="177" y="18"/>
                    </a:lnTo>
                    <a:lnTo>
                      <a:pt x="172" y="18"/>
                    </a:lnTo>
                    <a:lnTo>
                      <a:pt x="170" y="18"/>
                    </a:lnTo>
                    <a:lnTo>
                      <a:pt x="168" y="19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60" y="19"/>
                    </a:lnTo>
                    <a:lnTo>
                      <a:pt x="159" y="20"/>
                    </a:lnTo>
                    <a:lnTo>
                      <a:pt x="155" y="20"/>
                    </a:lnTo>
                    <a:lnTo>
                      <a:pt x="154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1" y="23"/>
                    </a:lnTo>
                    <a:lnTo>
                      <a:pt x="139" y="23"/>
                    </a:lnTo>
                    <a:lnTo>
                      <a:pt x="136" y="23"/>
                    </a:lnTo>
                    <a:lnTo>
                      <a:pt x="133" y="24"/>
                    </a:lnTo>
                    <a:lnTo>
                      <a:pt x="130" y="24"/>
                    </a:lnTo>
                    <a:lnTo>
                      <a:pt x="128" y="24"/>
                    </a:lnTo>
                    <a:lnTo>
                      <a:pt x="125" y="24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6" y="25"/>
                    </a:lnTo>
                    <a:lnTo>
                      <a:pt x="114" y="25"/>
                    </a:lnTo>
                    <a:lnTo>
                      <a:pt x="110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5" y="25"/>
                    </a:lnTo>
                    <a:lnTo>
                      <a:pt x="91" y="25"/>
                    </a:lnTo>
                    <a:lnTo>
                      <a:pt x="88" y="25"/>
                    </a:lnTo>
                    <a:lnTo>
                      <a:pt x="86" y="25"/>
                    </a:lnTo>
                    <a:lnTo>
                      <a:pt x="82" y="25"/>
                    </a:lnTo>
                    <a:lnTo>
                      <a:pt x="80" y="25"/>
                    </a:lnTo>
                    <a:lnTo>
                      <a:pt x="76" y="24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68" y="24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58" y="23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3" y="12"/>
                    </a:lnTo>
                    <a:lnTo>
                      <a:pt x="19" y="10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3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6" name="Freeform 212"/>
              <p:cNvSpPr>
                <a:spLocks noChangeAspect="1"/>
              </p:cNvSpPr>
              <p:nvPr/>
            </p:nvSpPr>
            <p:spPr bwMode="auto">
              <a:xfrm>
                <a:off x="2432" y="453"/>
                <a:ext cx="53" cy="24"/>
              </a:xfrm>
              <a:custGeom>
                <a:avLst/>
                <a:gdLst>
                  <a:gd name="T0" fmla="*/ 0 w 214"/>
                  <a:gd name="T1" fmla="*/ 0 h 94"/>
                  <a:gd name="T2" fmla="*/ 0 w 214"/>
                  <a:gd name="T3" fmla="*/ 0 h 94"/>
                  <a:gd name="T4" fmla="*/ 0 w 214"/>
                  <a:gd name="T5" fmla="*/ 0 h 94"/>
                  <a:gd name="T6" fmla="*/ 0 w 214"/>
                  <a:gd name="T7" fmla="*/ 0 h 94"/>
                  <a:gd name="T8" fmla="*/ 0 w 214"/>
                  <a:gd name="T9" fmla="*/ 0 h 94"/>
                  <a:gd name="T10" fmla="*/ 0 w 214"/>
                  <a:gd name="T11" fmla="*/ 0 h 94"/>
                  <a:gd name="T12" fmla="*/ 0 w 214"/>
                  <a:gd name="T13" fmla="*/ 0 h 94"/>
                  <a:gd name="T14" fmla="*/ 0 w 214"/>
                  <a:gd name="T15" fmla="*/ 0 h 94"/>
                  <a:gd name="T16" fmla="*/ 0 w 214"/>
                  <a:gd name="T17" fmla="*/ 0 h 94"/>
                  <a:gd name="T18" fmla="*/ 0 w 214"/>
                  <a:gd name="T19" fmla="*/ 0 h 94"/>
                  <a:gd name="T20" fmla="*/ 0 w 214"/>
                  <a:gd name="T21" fmla="*/ 0 h 94"/>
                  <a:gd name="T22" fmla="*/ 0 w 214"/>
                  <a:gd name="T23" fmla="*/ 0 h 94"/>
                  <a:gd name="T24" fmla="*/ 0 w 214"/>
                  <a:gd name="T25" fmla="*/ 0 h 94"/>
                  <a:gd name="T26" fmla="*/ 0 w 214"/>
                  <a:gd name="T27" fmla="*/ 0 h 94"/>
                  <a:gd name="T28" fmla="*/ 0 w 214"/>
                  <a:gd name="T29" fmla="*/ 0 h 94"/>
                  <a:gd name="T30" fmla="*/ 0 w 214"/>
                  <a:gd name="T31" fmla="*/ 0 h 94"/>
                  <a:gd name="T32" fmla="*/ 0 w 214"/>
                  <a:gd name="T33" fmla="*/ 0 h 94"/>
                  <a:gd name="T34" fmla="*/ 0 w 214"/>
                  <a:gd name="T35" fmla="*/ 0 h 94"/>
                  <a:gd name="T36" fmla="*/ 0 w 214"/>
                  <a:gd name="T37" fmla="*/ 0 h 94"/>
                  <a:gd name="T38" fmla="*/ 0 w 214"/>
                  <a:gd name="T39" fmla="*/ 0 h 94"/>
                  <a:gd name="T40" fmla="*/ 0 w 214"/>
                  <a:gd name="T41" fmla="*/ 0 h 94"/>
                  <a:gd name="T42" fmla="*/ 0 w 214"/>
                  <a:gd name="T43" fmla="*/ 0 h 94"/>
                  <a:gd name="T44" fmla="*/ 0 w 214"/>
                  <a:gd name="T45" fmla="*/ 0 h 94"/>
                  <a:gd name="T46" fmla="*/ 0 w 214"/>
                  <a:gd name="T47" fmla="*/ 0 h 94"/>
                  <a:gd name="T48" fmla="*/ 0 w 214"/>
                  <a:gd name="T49" fmla="*/ 0 h 94"/>
                  <a:gd name="T50" fmla="*/ 0 w 214"/>
                  <a:gd name="T51" fmla="*/ 0 h 94"/>
                  <a:gd name="T52" fmla="*/ 0 w 214"/>
                  <a:gd name="T53" fmla="*/ 0 h 94"/>
                  <a:gd name="T54" fmla="*/ 0 w 214"/>
                  <a:gd name="T55" fmla="*/ 0 h 94"/>
                  <a:gd name="T56" fmla="*/ 0 w 214"/>
                  <a:gd name="T57" fmla="*/ 0 h 94"/>
                  <a:gd name="T58" fmla="*/ 0 w 214"/>
                  <a:gd name="T59" fmla="*/ 0 h 94"/>
                  <a:gd name="T60" fmla="*/ 0 w 214"/>
                  <a:gd name="T61" fmla="*/ 0 h 94"/>
                  <a:gd name="T62" fmla="*/ 0 w 214"/>
                  <a:gd name="T63" fmla="*/ 0 h 94"/>
                  <a:gd name="T64" fmla="*/ 0 w 214"/>
                  <a:gd name="T65" fmla="*/ 0 h 94"/>
                  <a:gd name="T66" fmla="*/ 0 w 214"/>
                  <a:gd name="T67" fmla="*/ 0 h 94"/>
                  <a:gd name="T68" fmla="*/ 0 w 214"/>
                  <a:gd name="T69" fmla="*/ 0 h 94"/>
                  <a:gd name="T70" fmla="*/ 0 w 214"/>
                  <a:gd name="T71" fmla="*/ 0 h 94"/>
                  <a:gd name="T72" fmla="*/ 0 w 214"/>
                  <a:gd name="T73" fmla="*/ 0 h 94"/>
                  <a:gd name="T74" fmla="*/ 0 w 214"/>
                  <a:gd name="T75" fmla="*/ 0 h 94"/>
                  <a:gd name="T76" fmla="*/ 0 w 214"/>
                  <a:gd name="T77" fmla="*/ 0 h 94"/>
                  <a:gd name="T78" fmla="*/ 0 w 214"/>
                  <a:gd name="T79" fmla="*/ 0 h 94"/>
                  <a:gd name="T80" fmla="*/ 0 w 214"/>
                  <a:gd name="T81" fmla="*/ 0 h 94"/>
                  <a:gd name="T82" fmla="*/ 0 w 214"/>
                  <a:gd name="T83" fmla="*/ 0 h 94"/>
                  <a:gd name="T84" fmla="*/ 0 w 214"/>
                  <a:gd name="T85" fmla="*/ 0 h 94"/>
                  <a:gd name="T86" fmla="*/ 0 w 214"/>
                  <a:gd name="T87" fmla="*/ 0 h 94"/>
                  <a:gd name="T88" fmla="*/ 0 w 214"/>
                  <a:gd name="T89" fmla="*/ 0 h 94"/>
                  <a:gd name="T90" fmla="*/ 0 w 214"/>
                  <a:gd name="T91" fmla="*/ 0 h 94"/>
                  <a:gd name="T92" fmla="*/ 0 w 214"/>
                  <a:gd name="T93" fmla="*/ 0 h 94"/>
                  <a:gd name="T94" fmla="*/ 0 w 214"/>
                  <a:gd name="T95" fmla="*/ 0 h 94"/>
                  <a:gd name="T96" fmla="*/ 0 w 214"/>
                  <a:gd name="T97" fmla="*/ 0 h 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4"/>
                  <a:gd name="T148" fmla="*/ 0 h 94"/>
                  <a:gd name="T149" fmla="*/ 214 w 214"/>
                  <a:gd name="T150" fmla="*/ 94 h 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4" h="94">
                    <a:moveTo>
                      <a:pt x="124" y="0"/>
                    </a:move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98" y="0"/>
                    </a:lnTo>
                    <a:lnTo>
                      <a:pt x="93" y="1"/>
                    </a:lnTo>
                    <a:lnTo>
                      <a:pt x="88" y="1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5" y="4"/>
                    </a:lnTo>
                    <a:lnTo>
                      <a:pt x="72" y="4"/>
                    </a:lnTo>
                    <a:lnTo>
                      <a:pt x="67" y="4"/>
                    </a:lnTo>
                    <a:lnTo>
                      <a:pt x="63" y="5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1" y="7"/>
                    </a:lnTo>
                    <a:lnTo>
                      <a:pt x="49" y="9"/>
                    </a:lnTo>
                    <a:lnTo>
                      <a:pt x="44" y="9"/>
                    </a:lnTo>
                    <a:lnTo>
                      <a:pt x="41" y="10"/>
                    </a:lnTo>
                    <a:lnTo>
                      <a:pt x="39" y="11"/>
                    </a:lnTo>
                    <a:lnTo>
                      <a:pt x="35" y="13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7" y="20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4" y="33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1" y="55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7" y="65"/>
                    </a:lnTo>
                    <a:lnTo>
                      <a:pt x="10" y="65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7" y="73"/>
                    </a:lnTo>
                    <a:lnTo>
                      <a:pt x="21" y="74"/>
                    </a:lnTo>
                    <a:lnTo>
                      <a:pt x="24" y="75"/>
                    </a:lnTo>
                    <a:lnTo>
                      <a:pt x="28" y="77"/>
                    </a:lnTo>
                    <a:lnTo>
                      <a:pt x="30" y="78"/>
                    </a:lnTo>
                    <a:lnTo>
                      <a:pt x="33" y="78"/>
                    </a:lnTo>
                    <a:lnTo>
                      <a:pt x="35" y="80"/>
                    </a:lnTo>
                    <a:lnTo>
                      <a:pt x="39" y="82"/>
                    </a:lnTo>
                    <a:lnTo>
                      <a:pt x="41" y="83"/>
                    </a:lnTo>
                    <a:lnTo>
                      <a:pt x="46" y="84"/>
                    </a:lnTo>
                    <a:lnTo>
                      <a:pt x="49" y="85"/>
                    </a:lnTo>
                    <a:lnTo>
                      <a:pt x="53" y="85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63" y="88"/>
                    </a:lnTo>
                    <a:lnTo>
                      <a:pt x="67" y="89"/>
                    </a:lnTo>
                    <a:lnTo>
                      <a:pt x="70" y="89"/>
                    </a:lnTo>
                    <a:lnTo>
                      <a:pt x="74" y="90"/>
                    </a:lnTo>
                    <a:lnTo>
                      <a:pt x="78" y="92"/>
                    </a:lnTo>
                    <a:lnTo>
                      <a:pt x="83" y="92"/>
                    </a:lnTo>
                    <a:lnTo>
                      <a:pt x="85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8" y="94"/>
                    </a:lnTo>
                    <a:lnTo>
                      <a:pt x="101" y="94"/>
                    </a:lnTo>
                    <a:lnTo>
                      <a:pt x="106" y="94"/>
                    </a:lnTo>
                    <a:lnTo>
                      <a:pt x="109" y="94"/>
                    </a:lnTo>
                    <a:lnTo>
                      <a:pt x="113" y="94"/>
                    </a:lnTo>
                    <a:lnTo>
                      <a:pt x="117" y="94"/>
                    </a:lnTo>
                    <a:lnTo>
                      <a:pt x="121" y="94"/>
                    </a:lnTo>
                    <a:lnTo>
                      <a:pt x="124" y="94"/>
                    </a:lnTo>
                    <a:lnTo>
                      <a:pt x="128" y="94"/>
                    </a:lnTo>
                    <a:lnTo>
                      <a:pt x="132" y="94"/>
                    </a:lnTo>
                    <a:lnTo>
                      <a:pt x="137" y="92"/>
                    </a:lnTo>
                    <a:lnTo>
                      <a:pt x="141" y="92"/>
                    </a:lnTo>
                    <a:lnTo>
                      <a:pt x="145" y="92"/>
                    </a:lnTo>
                    <a:lnTo>
                      <a:pt x="147" y="92"/>
                    </a:lnTo>
                    <a:lnTo>
                      <a:pt x="152" y="90"/>
                    </a:lnTo>
                    <a:lnTo>
                      <a:pt x="155" y="89"/>
                    </a:lnTo>
                    <a:lnTo>
                      <a:pt x="158" y="89"/>
                    </a:lnTo>
                    <a:lnTo>
                      <a:pt x="162" y="89"/>
                    </a:lnTo>
                    <a:lnTo>
                      <a:pt x="165" y="88"/>
                    </a:lnTo>
                    <a:lnTo>
                      <a:pt x="169" y="87"/>
                    </a:lnTo>
                    <a:lnTo>
                      <a:pt x="172" y="87"/>
                    </a:lnTo>
                    <a:lnTo>
                      <a:pt x="175" y="85"/>
                    </a:lnTo>
                    <a:lnTo>
                      <a:pt x="179" y="84"/>
                    </a:lnTo>
                    <a:lnTo>
                      <a:pt x="180" y="84"/>
                    </a:lnTo>
                    <a:lnTo>
                      <a:pt x="184" y="83"/>
                    </a:lnTo>
                    <a:lnTo>
                      <a:pt x="186" y="82"/>
                    </a:lnTo>
                    <a:lnTo>
                      <a:pt x="189" y="80"/>
                    </a:lnTo>
                    <a:lnTo>
                      <a:pt x="191" y="78"/>
                    </a:lnTo>
                    <a:lnTo>
                      <a:pt x="194" y="78"/>
                    </a:lnTo>
                    <a:lnTo>
                      <a:pt x="196" y="75"/>
                    </a:lnTo>
                    <a:lnTo>
                      <a:pt x="198" y="75"/>
                    </a:lnTo>
                    <a:lnTo>
                      <a:pt x="200" y="74"/>
                    </a:lnTo>
                    <a:lnTo>
                      <a:pt x="203" y="73"/>
                    </a:lnTo>
                    <a:lnTo>
                      <a:pt x="205" y="68"/>
                    </a:lnTo>
                    <a:lnTo>
                      <a:pt x="209" y="65"/>
                    </a:lnTo>
                    <a:lnTo>
                      <a:pt x="211" y="63"/>
                    </a:lnTo>
                    <a:lnTo>
                      <a:pt x="213" y="58"/>
                    </a:lnTo>
                    <a:lnTo>
                      <a:pt x="214" y="54"/>
                    </a:lnTo>
                    <a:lnTo>
                      <a:pt x="214" y="50"/>
                    </a:lnTo>
                    <a:lnTo>
                      <a:pt x="214" y="49"/>
                    </a:lnTo>
                    <a:lnTo>
                      <a:pt x="214" y="45"/>
                    </a:lnTo>
                    <a:lnTo>
                      <a:pt x="213" y="44"/>
                    </a:lnTo>
                    <a:lnTo>
                      <a:pt x="211" y="43"/>
                    </a:lnTo>
                    <a:lnTo>
                      <a:pt x="211" y="39"/>
                    </a:lnTo>
                    <a:lnTo>
                      <a:pt x="209" y="35"/>
                    </a:lnTo>
                    <a:lnTo>
                      <a:pt x="206" y="31"/>
                    </a:lnTo>
                    <a:lnTo>
                      <a:pt x="204" y="29"/>
                    </a:lnTo>
                    <a:lnTo>
                      <a:pt x="201" y="26"/>
                    </a:lnTo>
                    <a:lnTo>
                      <a:pt x="198" y="23"/>
                    </a:lnTo>
                    <a:lnTo>
                      <a:pt x="194" y="20"/>
                    </a:lnTo>
                    <a:lnTo>
                      <a:pt x="191" y="19"/>
                    </a:lnTo>
                    <a:lnTo>
                      <a:pt x="189" y="16"/>
                    </a:lnTo>
                    <a:lnTo>
                      <a:pt x="184" y="14"/>
                    </a:lnTo>
                    <a:lnTo>
                      <a:pt x="181" y="14"/>
                    </a:lnTo>
                    <a:lnTo>
                      <a:pt x="180" y="13"/>
                    </a:lnTo>
                    <a:lnTo>
                      <a:pt x="179" y="13"/>
                    </a:lnTo>
                    <a:lnTo>
                      <a:pt x="176" y="11"/>
                    </a:lnTo>
                    <a:lnTo>
                      <a:pt x="172" y="9"/>
                    </a:lnTo>
                    <a:lnTo>
                      <a:pt x="167" y="9"/>
                    </a:lnTo>
                    <a:lnTo>
                      <a:pt x="165" y="7"/>
                    </a:lnTo>
                    <a:lnTo>
                      <a:pt x="164" y="6"/>
                    </a:lnTo>
                    <a:lnTo>
                      <a:pt x="162" y="6"/>
                    </a:lnTo>
                    <a:lnTo>
                      <a:pt x="160" y="6"/>
                    </a:lnTo>
                    <a:lnTo>
                      <a:pt x="155" y="5"/>
                    </a:lnTo>
                    <a:lnTo>
                      <a:pt x="152" y="4"/>
                    </a:lnTo>
                    <a:lnTo>
                      <a:pt x="147" y="4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7" y="2"/>
                    </a:lnTo>
                    <a:lnTo>
                      <a:pt x="135" y="1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7" name="Freeform 213"/>
              <p:cNvSpPr>
                <a:spLocks noChangeAspect="1"/>
              </p:cNvSpPr>
              <p:nvPr/>
            </p:nvSpPr>
            <p:spPr bwMode="auto">
              <a:xfrm>
                <a:off x="2387" y="589"/>
                <a:ext cx="10" cy="53"/>
              </a:xfrm>
              <a:custGeom>
                <a:avLst/>
                <a:gdLst>
                  <a:gd name="T0" fmla="*/ 0 w 40"/>
                  <a:gd name="T1" fmla="*/ 0 h 211"/>
                  <a:gd name="T2" fmla="*/ 0 w 40"/>
                  <a:gd name="T3" fmla="*/ 0 h 211"/>
                  <a:gd name="T4" fmla="*/ 0 w 40"/>
                  <a:gd name="T5" fmla="*/ 0 h 211"/>
                  <a:gd name="T6" fmla="*/ 0 w 40"/>
                  <a:gd name="T7" fmla="*/ 0 h 211"/>
                  <a:gd name="T8" fmla="*/ 0 w 40"/>
                  <a:gd name="T9" fmla="*/ 0 h 211"/>
                  <a:gd name="T10" fmla="*/ 0 w 40"/>
                  <a:gd name="T11" fmla="*/ 0 h 211"/>
                  <a:gd name="T12" fmla="*/ 0 w 40"/>
                  <a:gd name="T13" fmla="*/ 0 h 211"/>
                  <a:gd name="T14" fmla="*/ 0 w 40"/>
                  <a:gd name="T15" fmla="*/ 0 h 211"/>
                  <a:gd name="T16" fmla="*/ 0 w 40"/>
                  <a:gd name="T17" fmla="*/ 0 h 211"/>
                  <a:gd name="T18" fmla="*/ 0 w 40"/>
                  <a:gd name="T19" fmla="*/ 0 h 211"/>
                  <a:gd name="T20" fmla="*/ 0 w 40"/>
                  <a:gd name="T21" fmla="*/ 0 h 211"/>
                  <a:gd name="T22" fmla="*/ 0 w 40"/>
                  <a:gd name="T23" fmla="*/ 0 h 211"/>
                  <a:gd name="T24" fmla="*/ 0 w 40"/>
                  <a:gd name="T25" fmla="*/ 0 h 211"/>
                  <a:gd name="T26" fmla="*/ 0 w 40"/>
                  <a:gd name="T27" fmla="*/ 0 h 211"/>
                  <a:gd name="T28" fmla="*/ 0 w 40"/>
                  <a:gd name="T29" fmla="*/ 0 h 211"/>
                  <a:gd name="T30" fmla="*/ 0 w 40"/>
                  <a:gd name="T31" fmla="*/ 0 h 211"/>
                  <a:gd name="T32" fmla="*/ 0 w 40"/>
                  <a:gd name="T33" fmla="*/ 0 h 211"/>
                  <a:gd name="T34" fmla="*/ 0 w 40"/>
                  <a:gd name="T35" fmla="*/ 0 h 211"/>
                  <a:gd name="T36" fmla="*/ 0 w 40"/>
                  <a:gd name="T37" fmla="*/ 0 h 211"/>
                  <a:gd name="T38" fmla="*/ 0 w 40"/>
                  <a:gd name="T39" fmla="*/ 0 h 211"/>
                  <a:gd name="T40" fmla="*/ 0 w 40"/>
                  <a:gd name="T41" fmla="*/ 0 h 211"/>
                  <a:gd name="T42" fmla="*/ 0 w 40"/>
                  <a:gd name="T43" fmla="*/ 0 h 211"/>
                  <a:gd name="T44" fmla="*/ 0 w 40"/>
                  <a:gd name="T45" fmla="*/ 0 h 211"/>
                  <a:gd name="T46" fmla="*/ 0 w 40"/>
                  <a:gd name="T47" fmla="*/ 0 h 211"/>
                  <a:gd name="T48" fmla="*/ 0 w 40"/>
                  <a:gd name="T49" fmla="*/ 0 h 211"/>
                  <a:gd name="T50" fmla="*/ 0 w 40"/>
                  <a:gd name="T51" fmla="*/ 0 h 211"/>
                  <a:gd name="T52" fmla="*/ 0 w 40"/>
                  <a:gd name="T53" fmla="*/ 0 h 211"/>
                  <a:gd name="T54" fmla="*/ 0 w 40"/>
                  <a:gd name="T55" fmla="*/ 0 h 211"/>
                  <a:gd name="T56" fmla="*/ 0 w 40"/>
                  <a:gd name="T57" fmla="*/ 0 h 211"/>
                  <a:gd name="T58" fmla="*/ 0 w 40"/>
                  <a:gd name="T59" fmla="*/ 0 h 211"/>
                  <a:gd name="T60" fmla="*/ 0 w 40"/>
                  <a:gd name="T61" fmla="*/ 0 h 211"/>
                  <a:gd name="T62" fmla="*/ 0 w 40"/>
                  <a:gd name="T63" fmla="*/ 0 h 211"/>
                  <a:gd name="T64" fmla="*/ 0 w 40"/>
                  <a:gd name="T65" fmla="*/ 0 h 211"/>
                  <a:gd name="T66" fmla="*/ 0 w 40"/>
                  <a:gd name="T67" fmla="*/ 0 h 211"/>
                  <a:gd name="T68" fmla="*/ 0 w 40"/>
                  <a:gd name="T69" fmla="*/ 0 h 211"/>
                  <a:gd name="T70" fmla="*/ 0 w 40"/>
                  <a:gd name="T71" fmla="*/ 0 h 211"/>
                  <a:gd name="T72" fmla="*/ 0 w 40"/>
                  <a:gd name="T73" fmla="*/ 0 h 211"/>
                  <a:gd name="T74" fmla="*/ 0 w 40"/>
                  <a:gd name="T75" fmla="*/ 0 h 211"/>
                  <a:gd name="T76" fmla="*/ 0 w 40"/>
                  <a:gd name="T77" fmla="*/ 0 h 211"/>
                  <a:gd name="T78" fmla="*/ 0 w 40"/>
                  <a:gd name="T79" fmla="*/ 0 h 211"/>
                  <a:gd name="T80" fmla="*/ 0 w 40"/>
                  <a:gd name="T81" fmla="*/ 0 h 211"/>
                  <a:gd name="T82" fmla="*/ 0 w 40"/>
                  <a:gd name="T83" fmla="*/ 0 h 211"/>
                  <a:gd name="T84" fmla="*/ 0 w 40"/>
                  <a:gd name="T85" fmla="*/ 0 h 211"/>
                  <a:gd name="T86" fmla="*/ 0 w 40"/>
                  <a:gd name="T87" fmla="*/ 0 h 211"/>
                  <a:gd name="T88" fmla="*/ 0 w 40"/>
                  <a:gd name="T89" fmla="*/ 0 h 211"/>
                  <a:gd name="T90" fmla="*/ 0 w 40"/>
                  <a:gd name="T91" fmla="*/ 0 h 211"/>
                  <a:gd name="T92" fmla="*/ 0 w 40"/>
                  <a:gd name="T93" fmla="*/ 0 h 211"/>
                  <a:gd name="T94" fmla="*/ 0 w 40"/>
                  <a:gd name="T95" fmla="*/ 0 h 211"/>
                  <a:gd name="T96" fmla="*/ 0 w 40"/>
                  <a:gd name="T97" fmla="*/ 0 h 211"/>
                  <a:gd name="T98" fmla="*/ 0 w 40"/>
                  <a:gd name="T99" fmla="*/ 0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211"/>
                  <a:gd name="T152" fmla="*/ 40 w 40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211">
                    <a:moveTo>
                      <a:pt x="16" y="23"/>
                    </a:moveTo>
                    <a:lnTo>
                      <a:pt x="17" y="25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0" y="42"/>
                    </a:lnTo>
                    <a:lnTo>
                      <a:pt x="20" y="45"/>
                    </a:lnTo>
                    <a:lnTo>
                      <a:pt x="21" y="48"/>
                    </a:lnTo>
                    <a:lnTo>
                      <a:pt x="21" y="50"/>
                    </a:lnTo>
                    <a:lnTo>
                      <a:pt x="22" y="55"/>
                    </a:lnTo>
                    <a:lnTo>
                      <a:pt x="22" y="58"/>
                    </a:lnTo>
                    <a:lnTo>
                      <a:pt x="22" y="62"/>
                    </a:lnTo>
                    <a:lnTo>
                      <a:pt x="22" y="64"/>
                    </a:lnTo>
                    <a:lnTo>
                      <a:pt x="22" y="68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4" y="77"/>
                    </a:lnTo>
                    <a:lnTo>
                      <a:pt x="24" y="82"/>
                    </a:lnTo>
                    <a:lnTo>
                      <a:pt x="25" y="84"/>
                    </a:lnTo>
                    <a:lnTo>
                      <a:pt x="25" y="87"/>
                    </a:lnTo>
                    <a:lnTo>
                      <a:pt x="25" y="92"/>
                    </a:lnTo>
                    <a:lnTo>
                      <a:pt x="25" y="94"/>
                    </a:lnTo>
                    <a:lnTo>
                      <a:pt x="25" y="97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3"/>
                    </a:lnTo>
                    <a:lnTo>
                      <a:pt x="25" y="115"/>
                    </a:lnTo>
                    <a:lnTo>
                      <a:pt x="25" y="118"/>
                    </a:lnTo>
                    <a:lnTo>
                      <a:pt x="24" y="121"/>
                    </a:lnTo>
                    <a:lnTo>
                      <a:pt x="24" y="125"/>
                    </a:lnTo>
                    <a:lnTo>
                      <a:pt x="22" y="128"/>
                    </a:lnTo>
                    <a:lnTo>
                      <a:pt x="22" y="132"/>
                    </a:lnTo>
                    <a:lnTo>
                      <a:pt x="21" y="133"/>
                    </a:lnTo>
                    <a:lnTo>
                      <a:pt x="21" y="136"/>
                    </a:lnTo>
                    <a:lnTo>
                      <a:pt x="20" y="138"/>
                    </a:lnTo>
                    <a:lnTo>
                      <a:pt x="20" y="141"/>
                    </a:lnTo>
                    <a:lnTo>
                      <a:pt x="19" y="143"/>
                    </a:lnTo>
                    <a:lnTo>
                      <a:pt x="17" y="148"/>
                    </a:lnTo>
                    <a:lnTo>
                      <a:pt x="16" y="151"/>
                    </a:lnTo>
                    <a:lnTo>
                      <a:pt x="15" y="152"/>
                    </a:lnTo>
                    <a:lnTo>
                      <a:pt x="15" y="155"/>
                    </a:lnTo>
                    <a:lnTo>
                      <a:pt x="15" y="157"/>
                    </a:lnTo>
                    <a:lnTo>
                      <a:pt x="14" y="159"/>
                    </a:lnTo>
                    <a:lnTo>
                      <a:pt x="12" y="161"/>
                    </a:lnTo>
                    <a:lnTo>
                      <a:pt x="12" y="162"/>
                    </a:lnTo>
                    <a:lnTo>
                      <a:pt x="12" y="165"/>
                    </a:lnTo>
                    <a:lnTo>
                      <a:pt x="11" y="167"/>
                    </a:lnTo>
                    <a:lnTo>
                      <a:pt x="11" y="169"/>
                    </a:lnTo>
                    <a:lnTo>
                      <a:pt x="10" y="172"/>
                    </a:lnTo>
                    <a:lnTo>
                      <a:pt x="10" y="174"/>
                    </a:lnTo>
                    <a:lnTo>
                      <a:pt x="9" y="177"/>
                    </a:lnTo>
                    <a:lnTo>
                      <a:pt x="7" y="181"/>
                    </a:lnTo>
                    <a:lnTo>
                      <a:pt x="6" y="185"/>
                    </a:lnTo>
                    <a:lnTo>
                      <a:pt x="5" y="187"/>
                    </a:lnTo>
                    <a:lnTo>
                      <a:pt x="4" y="191"/>
                    </a:lnTo>
                    <a:lnTo>
                      <a:pt x="2" y="195"/>
                    </a:lnTo>
                    <a:lnTo>
                      <a:pt x="2" y="197"/>
                    </a:lnTo>
                    <a:lnTo>
                      <a:pt x="1" y="201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0" y="208"/>
                    </a:lnTo>
                    <a:lnTo>
                      <a:pt x="0" y="209"/>
                    </a:lnTo>
                    <a:lnTo>
                      <a:pt x="0" y="210"/>
                    </a:lnTo>
                    <a:lnTo>
                      <a:pt x="0" y="211"/>
                    </a:lnTo>
                    <a:lnTo>
                      <a:pt x="1" y="209"/>
                    </a:lnTo>
                    <a:lnTo>
                      <a:pt x="2" y="208"/>
                    </a:lnTo>
                    <a:lnTo>
                      <a:pt x="4" y="205"/>
                    </a:lnTo>
                    <a:lnTo>
                      <a:pt x="5" y="204"/>
                    </a:lnTo>
                    <a:lnTo>
                      <a:pt x="5" y="201"/>
                    </a:lnTo>
                    <a:lnTo>
                      <a:pt x="6" y="200"/>
                    </a:lnTo>
                    <a:lnTo>
                      <a:pt x="7" y="197"/>
                    </a:lnTo>
                    <a:lnTo>
                      <a:pt x="9" y="195"/>
                    </a:lnTo>
                    <a:lnTo>
                      <a:pt x="10" y="192"/>
                    </a:lnTo>
                    <a:lnTo>
                      <a:pt x="11" y="190"/>
                    </a:lnTo>
                    <a:lnTo>
                      <a:pt x="12" y="186"/>
                    </a:lnTo>
                    <a:lnTo>
                      <a:pt x="14" y="184"/>
                    </a:lnTo>
                    <a:lnTo>
                      <a:pt x="15" y="181"/>
                    </a:lnTo>
                    <a:lnTo>
                      <a:pt x="16" y="177"/>
                    </a:lnTo>
                    <a:lnTo>
                      <a:pt x="19" y="175"/>
                    </a:lnTo>
                    <a:lnTo>
                      <a:pt x="20" y="171"/>
                    </a:lnTo>
                    <a:lnTo>
                      <a:pt x="21" y="167"/>
                    </a:lnTo>
                    <a:lnTo>
                      <a:pt x="22" y="165"/>
                    </a:lnTo>
                    <a:lnTo>
                      <a:pt x="24" y="161"/>
                    </a:lnTo>
                    <a:lnTo>
                      <a:pt x="25" y="157"/>
                    </a:lnTo>
                    <a:lnTo>
                      <a:pt x="26" y="155"/>
                    </a:lnTo>
                    <a:lnTo>
                      <a:pt x="29" y="151"/>
                    </a:lnTo>
                    <a:lnTo>
                      <a:pt x="30" y="147"/>
                    </a:lnTo>
                    <a:lnTo>
                      <a:pt x="30" y="143"/>
                    </a:lnTo>
                    <a:lnTo>
                      <a:pt x="33" y="141"/>
                    </a:lnTo>
                    <a:lnTo>
                      <a:pt x="33" y="137"/>
                    </a:lnTo>
                    <a:lnTo>
                      <a:pt x="35" y="133"/>
                    </a:lnTo>
                    <a:lnTo>
                      <a:pt x="36" y="131"/>
                    </a:lnTo>
                    <a:lnTo>
                      <a:pt x="36" y="128"/>
                    </a:lnTo>
                    <a:lnTo>
                      <a:pt x="39" y="125"/>
                    </a:lnTo>
                    <a:lnTo>
                      <a:pt x="39" y="121"/>
                    </a:lnTo>
                    <a:lnTo>
                      <a:pt x="40" y="118"/>
                    </a:lnTo>
                    <a:lnTo>
                      <a:pt x="40" y="115"/>
                    </a:lnTo>
                    <a:lnTo>
                      <a:pt x="40" y="111"/>
                    </a:lnTo>
                    <a:lnTo>
                      <a:pt x="40" y="108"/>
                    </a:lnTo>
                    <a:lnTo>
                      <a:pt x="40" y="106"/>
                    </a:lnTo>
                    <a:lnTo>
                      <a:pt x="40" y="104"/>
                    </a:lnTo>
                    <a:lnTo>
                      <a:pt x="40" y="102"/>
                    </a:lnTo>
                    <a:lnTo>
                      <a:pt x="40" y="99"/>
                    </a:lnTo>
                    <a:lnTo>
                      <a:pt x="40" y="97"/>
                    </a:lnTo>
                    <a:lnTo>
                      <a:pt x="40" y="96"/>
                    </a:lnTo>
                    <a:lnTo>
                      <a:pt x="40" y="93"/>
                    </a:lnTo>
                    <a:lnTo>
                      <a:pt x="39" y="91"/>
                    </a:lnTo>
                    <a:lnTo>
                      <a:pt x="39" y="87"/>
                    </a:lnTo>
                    <a:lnTo>
                      <a:pt x="39" y="84"/>
                    </a:lnTo>
                    <a:lnTo>
                      <a:pt x="39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6" y="76"/>
                    </a:lnTo>
                    <a:lnTo>
                      <a:pt x="36" y="73"/>
                    </a:lnTo>
                    <a:lnTo>
                      <a:pt x="36" y="72"/>
                    </a:lnTo>
                    <a:lnTo>
                      <a:pt x="36" y="69"/>
                    </a:lnTo>
                    <a:lnTo>
                      <a:pt x="35" y="66"/>
                    </a:lnTo>
                    <a:lnTo>
                      <a:pt x="35" y="63"/>
                    </a:lnTo>
                    <a:lnTo>
                      <a:pt x="34" y="62"/>
                    </a:lnTo>
                    <a:lnTo>
                      <a:pt x="34" y="59"/>
                    </a:lnTo>
                    <a:lnTo>
                      <a:pt x="33" y="55"/>
                    </a:lnTo>
                    <a:lnTo>
                      <a:pt x="33" y="53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5" y="28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4" y="18"/>
                    </a:lnTo>
                    <a:lnTo>
                      <a:pt x="22" y="15"/>
                    </a:lnTo>
                    <a:lnTo>
                      <a:pt x="22" y="11"/>
                    </a:lnTo>
                    <a:lnTo>
                      <a:pt x="21" y="0"/>
                    </a:lnTo>
                    <a:lnTo>
                      <a:pt x="20" y="11"/>
                    </a:lnTo>
                    <a:lnTo>
                      <a:pt x="19" y="14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6" y="22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8" name="Freeform 214"/>
              <p:cNvSpPr>
                <a:spLocks noChangeAspect="1"/>
              </p:cNvSpPr>
              <p:nvPr/>
            </p:nvSpPr>
            <p:spPr bwMode="auto">
              <a:xfrm>
                <a:off x="2386" y="601"/>
                <a:ext cx="37" cy="21"/>
              </a:xfrm>
              <a:custGeom>
                <a:avLst/>
                <a:gdLst>
                  <a:gd name="T0" fmla="*/ 0 w 146"/>
                  <a:gd name="T1" fmla="*/ 0 h 82"/>
                  <a:gd name="T2" fmla="*/ 0 w 146"/>
                  <a:gd name="T3" fmla="*/ 0 h 82"/>
                  <a:gd name="T4" fmla="*/ 0 w 146"/>
                  <a:gd name="T5" fmla="*/ 0 h 82"/>
                  <a:gd name="T6" fmla="*/ 0 w 146"/>
                  <a:gd name="T7" fmla="*/ 0 h 82"/>
                  <a:gd name="T8" fmla="*/ 0 w 146"/>
                  <a:gd name="T9" fmla="*/ 0 h 82"/>
                  <a:gd name="T10" fmla="*/ 0 w 146"/>
                  <a:gd name="T11" fmla="*/ 0 h 82"/>
                  <a:gd name="T12" fmla="*/ 0 w 146"/>
                  <a:gd name="T13" fmla="*/ 0 h 82"/>
                  <a:gd name="T14" fmla="*/ 0 w 146"/>
                  <a:gd name="T15" fmla="*/ 0 h 82"/>
                  <a:gd name="T16" fmla="*/ 0 w 146"/>
                  <a:gd name="T17" fmla="*/ 0 h 82"/>
                  <a:gd name="T18" fmla="*/ 0 w 146"/>
                  <a:gd name="T19" fmla="*/ 0 h 82"/>
                  <a:gd name="T20" fmla="*/ 0 w 146"/>
                  <a:gd name="T21" fmla="*/ 0 h 82"/>
                  <a:gd name="T22" fmla="*/ 0 w 146"/>
                  <a:gd name="T23" fmla="*/ 0 h 82"/>
                  <a:gd name="T24" fmla="*/ 0 w 146"/>
                  <a:gd name="T25" fmla="*/ 0 h 82"/>
                  <a:gd name="T26" fmla="*/ 0 w 146"/>
                  <a:gd name="T27" fmla="*/ 0 h 82"/>
                  <a:gd name="T28" fmla="*/ 0 w 146"/>
                  <a:gd name="T29" fmla="*/ 0 h 82"/>
                  <a:gd name="T30" fmla="*/ 0 w 146"/>
                  <a:gd name="T31" fmla="*/ 0 h 82"/>
                  <a:gd name="T32" fmla="*/ 0 w 146"/>
                  <a:gd name="T33" fmla="*/ 0 h 82"/>
                  <a:gd name="T34" fmla="*/ 0 w 146"/>
                  <a:gd name="T35" fmla="*/ 0 h 82"/>
                  <a:gd name="T36" fmla="*/ 0 w 146"/>
                  <a:gd name="T37" fmla="*/ 0 h 82"/>
                  <a:gd name="T38" fmla="*/ 0 w 146"/>
                  <a:gd name="T39" fmla="*/ 0 h 82"/>
                  <a:gd name="T40" fmla="*/ 0 w 146"/>
                  <a:gd name="T41" fmla="*/ 0 h 82"/>
                  <a:gd name="T42" fmla="*/ 0 w 146"/>
                  <a:gd name="T43" fmla="*/ 0 h 82"/>
                  <a:gd name="T44" fmla="*/ 0 w 146"/>
                  <a:gd name="T45" fmla="*/ 0 h 82"/>
                  <a:gd name="T46" fmla="*/ 0 w 146"/>
                  <a:gd name="T47" fmla="*/ 0 h 82"/>
                  <a:gd name="T48" fmla="*/ 0 w 146"/>
                  <a:gd name="T49" fmla="*/ 0 h 82"/>
                  <a:gd name="T50" fmla="*/ 0 w 146"/>
                  <a:gd name="T51" fmla="*/ 0 h 82"/>
                  <a:gd name="T52" fmla="*/ 0 w 146"/>
                  <a:gd name="T53" fmla="*/ 0 h 82"/>
                  <a:gd name="T54" fmla="*/ 0 w 146"/>
                  <a:gd name="T55" fmla="*/ 0 h 82"/>
                  <a:gd name="T56" fmla="*/ 0 w 146"/>
                  <a:gd name="T57" fmla="*/ 0 h 82"/>
                  <a:gd name="T58" fmla="*/ 0 w 146"/>
                  <a:gd name="T59" fmla="*/ 0 h 82"/>
                  <a:gd name="T60" fmla="*/ 0 w 146"/>
                  <a:gd name="T61" fmla="*/ 0 h 82"/>
                  <a:gd name="T62" fmla="*/ 0 w 146"/>
                  <a:gd name="T63" fmla="*/ 0 h 82"/>
                  <a:gd name="T64" fmla="*/ 0 w 146"/>
                  <a:gd name="T65" fmla="*/ 0 h 82"/>
                  <a:gd name="T66" fmla="*/ 0 w 146"/>
                  <a:gd name="T67" fmla="*/ 0 h 82"/>
                  <a:gd name="T68" fmla="*/ 0 w 146"/>
                  <a:gd name="T69" fmla="*/ 0 h 82"/>
                  <a:gd name="T70" fmla="*/ 0 w 146"/>
                  <a:gd name="T71" fmla="*/ 0 h 82"/>
                  <a:gd name="T72" fmla="*/ 0 w 146"/>
                  <a:gd name="T73" fmla="*/ 0 h 82"/>
                  <a:gd name="T74" fmla="*/ 0 w 146"/>
                  <a:gd name="T75" fmla="*/ 0 h 82"/>
                  <a:gd name="T76" fmla="*/ 0 w 146"/>
                  <a:gd name="T77" fmla="*/ 0 h 82"/>
                  <a:gd name="T78" fmla="*/ 0 w 146"/>
                  <a:gd name="T79" fmla="*/ 0 h 82"/>
                  <a:gd name="T80" fmla="*/ 0 w 146"/>
                  <a:gd name="T81" fmla="*/ 0 h 82"/>
                  <a:gd name="T82" fmla="*/ 0 w 146"/>
                  <a:gd name="T83" fmla="*/ 0 h 82"/>
                  <a:gd name="T84" fmla="*/ 0 w 146"/>
                  <a:gd name="T85" fmla="*/ 0 h 82"/>
                  <a:gd name="T86" fmla="*/ 0 w 146"/>
                  <a:gd name="T87" fmla="*/ 0 h 82"/>
                  <a:gd name="T88" fmla="*/ 0 w 146"/>
                  <a:gd name="T89" fmla="*/ 0 h 82"/>
                  <a:gd name="T90" fmla="*/ 0 w 146"/>
                  <a:gd name="T91" fmla="*/ 0 h 82"/>
                  <a:gd name="T92" fmla="*/ 0 w 146"/>
                  <a:gd name="T93" fmla="*/ 0 h 82"/>
                  <a:gd name="T94" fmla="*/ 0 w 146"/>
                  <a:gd name="T95" fmla="*/ 0 h 82"/>
                  <a:gd name="T96" fmla="*/ 0 w 146"/>
                  <a:gd name="T97" fmla="*/ 0 h 82"/>
                  <a:gd name="T98" fmla="*/ 0 w 146"/>
                  <a:gd name="T99" fmla="*/ 0 h 82"/>
                  <a:gd name="T100" fmla="*/ 0 w 146"/>
                  <a:gd name="T101" fmla="*/ 0 h 82"/>
                  <a:gd name="T102" fmla="*/ 0 w 146"/>
                  <a:gd name="T103" fmla="*/ 0 h 82"/>
                  <a:gd name="T104" fmla="*/ 0 w 146"/>
                  <a:gd name="T105" fmla="*/ 0 h 82"/>
                  <a:gd name="T106" fmla="*/ 0 w 146"/>
                  <a:gd name="T107" fmla="*/ 0 h 82"/>
                  <a:gd name="T108" fmla="*/ 0 w 146"/>
                  <a:gd name="T109" fmla="*/ 0 h 82"/>
                  <a:gd name="T110" fmla="*/ 0 w 146"/>
                  <a:gd name="T111" fmla="*/ 0 h 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6"/>
                  <a:gd name="T169" fmla="*/ 0 h 82"/>
                  <a:gd name="T170" fmla="*/ 146 w 146"/>
                  <a:gd name="T171" fmla="*/ 82 h 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6" h="82">
                    <a:moveTo>
                      <a:pt x="8" y="0"/>
                    </a:move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3" y="14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61" y="15"/>
                    </a:lnTo>
                    <a:lnTo>
                      <a:pt x="62" y="16"/>
                    </a:lnTo>
                    <a:lnTo>
                      <a:pt x="64" y="18"/>
                    </a:lnTo>
                    <a:lnTo>
                      <a:pt x="67" y="19"/>
                    </a:lnTo>
                    <a:lnTo>
                      <a:pt x="71" y="21"/>
                    </a:lnTo>
                    <a:lnTo>
                      <a:pt x="75" y="23"/>
                    </a:lnTo>
                    <a:lnTo>
                      <a:pt x="77" y="24"/>
                    </a:lnTo>
                    <a:lnTo>
                      <a:pt x="81" y="26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5" y="29"/>
                    </a:lnTo>
                    <a:lnTo>
                      <a:pt x="87" y="29"/>
                    </a:lnTo>
                    <a:lnTo>
                      <a:pt x="90" y="31"/>
                    </a:lnTo>
                    <a:lnTo>
                      <a:pt x="92" y="34"/>
                    </a:lnTo>
                    <a:lnTo>
                      <a:pt x="95" y="35"/>
                    </a:lnTo>
                    <a:lnTo>
                      <a:pt x="98" y="38"/>
                    </a:lnTo>
                    <a:lnTo>
                      <a:pt x="101" y="39"/>
                    </a:lnTo>
                    <a:lnTo>
                      <a:pt x="105" y="43"/>
                    </a:lnTo>
                    <a:lnTo>
                      <a:pt x="107" y="45"/>
                    </a:lnTo>
                    <a:lnTo>
                      <a:pt x="110" y="48"/>
                    </a:lnTo>
                    <a:lnTo>
                      <a:pt x="114" y="49"/>
                    </a:lnTo>
                    <a:lnTo>
                      <a:pt x="116" y="54"/>
                    </a:lnTo>
                    <a:lnTo>
                      <a:pt x="120" y="55"/>
                    </a:lnTo>
                    <a:lnTo>
                      <a:pt x="124" y="59"/>
                    </a:lnTo>
                    <a:lnTo>
                      <a:pt x="126" y="60"/>
                    </a:lnTo>
                    <a:lnTo>
                      <a:pt x="129" y="63"/>
                    </a:lnTo>
                    <a:lnTo>
                      <a:pt x="131" y="65"/>
                    </a:lnTo>
                    <a:lnTo>
                      <a:pt x="135" y="68"/>
                    </a:lnTo>
                    <a:lnTo>
                      <a:pt x="136" y="70"/>
                    </a:lnTo>
                    <a:lnTo>
                      <a:pt x="139" y="73"/>
                    </a:lnTo>
                    <a:lnTo>
                      <a:pt x="141" y="74"/>
                    </a:lnTo>
                    <a:lnTo>
                      <a:pt x="143" y="77"/>
                    </a:lnTo>
                    <a:lnTo>
                      <a:pt x="145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3" y="80"/>
                    </a:lnTo>
                    <a:lnTo>
                      <a:pt x="141" y="79"/>
                    </a:lnTo>
                    <a:lnTo>
                      <a:pt x="139" y="78"/>
                    </a:lnTo>
                    <a:lnTo>
                      <a:pt x="136" y="77"/>
                    </a:lnTo>
                    <a:lnTo>
                      <a:pt x="134" y="77"/>
                    </a:lnTo>
                    <a:lnTo>
                      <a:pt x="131" y="74"/>
                    </a:lnTo>
                    <a:lnTo>
                      <a:pt x="129" y="73"/>
                    </a:lnTo>
                    <a:lnTo>
                      <a:pt x="124" y="72"/>
                    </a:lnTo>
                    <a:lnTo>
                      <a:pt x="121" y="70"/>
                    </a:lnTo>
                    <a:lnTo>
                      <a:pt x="119" y="68"/>
                    </a:lnTo>
                    <a:lnTo>
                      <a:pt x="115" y="65"/>
                    </a:lnTo>
                    <a:lnTo>
                      <a:pt x="111" y="63"/>
                    </a:lnTo>
                    <a:lnTo>
                      <a:pt x="109" y="62"/>
                    </a:lnTo>
                    <a:lnTo>
                      <a:pt x="105" y="59"/>
                    </a:lnTo>
                    <a:lnTo>
                      <a:pt x="101" y="56"/>
                    </a:lnTo>
                    <a:lnTo>
                      <a:pt x="98" y="55"/>
                    </a:lnTo>
                    <a:lnTo>
                      <a:pt x="95" y="54"/>
                    </a:lnTo>
                    <a:lnTo>
                      <a:pt x="91" y="51"/>
                    </a:lnTo>
                    <a:lnTo>
                      <a:pt x="87" y="49"/>
                    </a:lnTo>
                    <a:lnTo>
                      <a:pt x="85" y="48"/>
                    </a:lnTo>
                    <a:lnTo>
                      <a:pt x="81" y="45"/>
                    </a:lnTo>
                    <a:lnTo>
                      <a:pt x="77" y="44"/>
                    </a:lnTo>
                    <a:lnTo>
                      <a:pt x="75" y="41"/>
                    </a:lnTo>
                    <a:lnTo>
                      <a:pt x="72" y="40"/>
                    </a:lnTo>
                    <a:lnTo>
                      <a:pt x="70" y="39"/>
                    </a:lnTo>
                    <a:lnTo>
                      <a:pt x="67" y="36"/>
                    </a:lnTo>
                    <a:lnTo>
                      <a:pt x="64" y="36"/>
                    </a:lnTo>
                    <a:lnTo>
                      <a:pt x="62" y="35"/>
                    </a:lnTo>
                    <a:lnTo>
                      <a:pt x="59" y="34"/>
                    </a:lnTo>
                    <a:lnTo>
                      <a:pt x="58" y="33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9" y="28"/>
                    </a:lnTo>
                    <a:lnTo>
                      <a:pt x="46" y="26"/>
                    </a:lnTo>
                    <a:lnTo>
                      <a:pt x="43" y="25"/>
                    </a:lnTo>
                    <a:lnTo>
                      <a:pt x="42" y="24"/>
                    </a:lnTo>
                    <a:lnTo>
                      <a:pt x="39" y="24"/>
                    </a:lnTo>
                    <a:lnTo>
                      <a:pt x="36" y="23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5" y="18"/>
                    </a:lnTo>
                    <a:lnTo>
                      <a:pt x="24" y="16"/>
                    </a:lnTo>
                    <a:lnTo>
                      <a:pt x="22" y="15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9" name="Freeform 215"/>
              <p:cNvSpPr>
                <a:spLocks noChangeAspect="1"/>
              </p:cNvSpPr>
              <p:nvPr/>
            </p:nvSpPr>
            <p:spPr bwMode="auto">
              <a:xfrm>
                <a:off x="2385" y="614"/>
                <a:ext cx="39" cy="18"/>
              </a:xfrm>
              <a:custGeom>
                <a:avLst/>
                <a:gdLst>
                  <a:gd name="T0" fmla="*/ 0 w 153"/>
                  <a:gd name="T1" fmla="*/ 0 h 74"/>
                  <a:gd name="T2" fmla="*/ 0 w 153"/>
                  <a:gd name="T3" fmla="*/ 0 h 74"/>
                  <a:gd name="T4" fmla="*/ 0 w 153"/>
                  <a:gd name="T5" fmla="*/ 0 h 74"/>
                  <a:gd name="T6" fmla="*/ 0 w 153"/>
                  <a:gd name="T7" fmla="*/ 0 h 74"/>
                  <a:gd name="T8" fmla="*/ 0 w 153"/>
                  <a:gd name="T9" fmla="*/ 0 h 74"/>
                  <a:gd name="T10" fmla="*/ 0 w 153"/>
                  <a:gd name="T11" fmla="*/ 0 h 74"/>
                  <a:gd name="T12" fmla="*/ 0 w 153"/>
                  <a:gd name="T13" fmla="*/ 0 h 74"/>
                  <a:gd name="T14" fmla="*/ 0 w 153"/>
                  <a:gd name="T15" fmla="*/ 0 h 74"/>
                  <a:gd name="T16" fmla="*/ 0 w 153"/>
                  <a:gd name="T17" fmla="*/ 0 h 74"/>
                  <a:gd name="T18" fmla="*/ 0 w 153"/>
                  <a:gd name="T19" fmla="*/ 0 h 74"/>
                  <a:gd name="T20" fmla="*/ 0 w 153"/>
                  <a:gd name="T21" fmla="*/ 0 h 74"/>
                  <a:gd name="T22" fmla="*/ 0 w 153"/>
                  <a:gd name="T23" fmla="*/ 0 h 74"/>
                  <a:gd name="T24" fmla="*/ 0 w 153"/>
                  <a:gd name="T25" fmla="*/ 0 h 74"/>
                  <a:gd name="T26" fmla="*/ 0 w 153"/>
                  <a:gd name="T27" fmla="*/ 0 h 74"/>
                  <a:gd name="T28" fmla="*/ 0 w 153"/>
                  <a:gd name="T29" fmla="*/ 0 h 74"/>
                  <a:gd name="T30" fmla="*/ 0 w 153"/>
                  <a:gd name="T31" fmla="*/ 0 h 74"/>
                  <a:gd name="T32" fmla="*/ 0 w 153"/>
                  <a:gd name="T33" fmla="*/ 0 h 74"/>
                  <a:gd name="T34" fmla="*/ 0 w 153"/>
                  <a:gd name="T35" fmla="*/ 0 h 74"/>
                  <a:gd name="T36" fmla="*/ 0 w 153"/>
                  <a:gd name="T37" fmla="*/ 0 h 74"/>
                  <a:gd name="T38" fmla="*/ 0 w 153"/>
                  <a:gd name="T39" fmla="*/ 0 h 74"/>
                  <a:gd name="T40" fmla="*/ 0 w 153"/>
                  <a:gd name="T41" fmla="*/ 0 h 74"/>
                  <a:gd name="T42" fmla="*/ 0 w 153"/>
                  <a:gd name="T43" fmla="*/ 0 h 74"/>
                  <a:gd name="T44" fmla="*/ 0 w 153"/>
                  <a:gd name="T45" fmla="*/ 0 h 74"/>
                  <a:gd name="T46" fmla="*/ 0 w 153"/>
                  <a:gd name="T47" fmla="*/ 0 h 74"/>
                  <a:gd name="T48" fmla="*/ 0 w 153"/>
                  <a:gd name="T49" fmla="*/ 0 h 74"/>
                  <a:gd name="T50" fmla="*/ 0 w 153"/>
                  <a:gd name="T51" fmla="*/ 0 h 74"/>
                  <a:gd name="T52" fmla="*/ 0 w 153"/>
                  <a:gd name="T53" fmla="*/ 0 h 74"/>
                  <a:gd name="T54" fmla="*/ 0 w 153"/>
                  <a:gd name="T55" fmla="*/ 0 h 74"/>
                  <a:gd name="T56" fmla="*/ 0 w 153"/>
                  <a:gd name="T57" fmla="*/ 0 h 74"/>
                  <a:gd name="T58" fmla="*/ 0 w 153"/>
                  <a:gd name="T59" fmla="*/ 0 h 74"/>
                  <a:gd name="T60" fmla="*/ 0 w 153"/>
                  <a:gd name="T61" fmla="*/ 0 h 74"/>
                  <a:gd name="T62" fmla="*/ 0 w 153"/>
                  <a:gd name="T63" fmla="*/ 0 h 74"/>
                  <a:gd name="T64" fmla="*/ 0 w 153"/>
                  <a:gd name="T65" fmla="*/ 0 h 74"/>
                  <a:gd name="T66" fmla="*/ 0 w 153"/>
                  <a:gd name="T67" fmla="*/ 0 h 74"/>
                  <a:gd name="T68" fmla="*/ 0 w 153"/>
                  <a:gd name="T69" fmla="*/ 0 h 74"/>
                  <a:gd name="T70" fmla="*/ 0 w 153"/>
                  <a:gd name="T71" fmla="*/ 0 h 74"/>
                  <a:gd name="T72" fmla="*/ 0 w 153"/>
                  <a:gd name="T73" fmla="*/ 0 h 74"/>
                  <a:gd name="T74" fmla="*/ 0 w 153"/>
                  <a:gd name="T75" fmla="*/ 0 h 74"/>
                  <a:gd name="T76" fmla="*/ 0 w 153"/>
                  <a:gd name="T77" fmla="*/ 0 h 74"/>
                  <a:gd name="T78" fmla="*/ 0 w 153"/>
                  <a:gd name="T79" fmla="*/ 0 h 74"/>
                  <a:gd name="T80" fmla="*/ 0 w 153"/>
                  <a:gd name="T81" fmla="*/ 0 h 74"/>
                  <a:gd name="T82" fmla="*/ 0 w 153"/>
                  <a:gd name="T83" fmla="*/ 0 h 74"/>
                  <a:gd name="T84" fmla="*/ 0 w 153"/>
                  <a:gd name="T85" fmla="*/ 0 h 74"/>
                  <a:gd name="T86" fmla="*/ 0 w 153"/>
                  <a:gd name="T87" fmla="*/ 0 h 74"/>
                  <a:gd name="T88" fmla="*/ 0 w 153"/>
                  <a:gd name="T89" fmla="*/ 0 h 74"/>
                  <a:gd name="T90" fmla="*/ 0 w 153"/>
                  <a:gd name="T91" fmla="*/ 0 h 74"/>
                  <a:gd name="T92" fmla="*/ 0 w 153"/>
                  <a:gd name="T93" fmla="*/ 0 h 74"/>
                  <a:gd name="T94" fmla="*/ 0 w 153"/>
                  <a:gd name="T95" fmla="*/ 0 h 74"/>
                  <a:gd name="T96" fmla="*/ 0 w 153"/>
                  <a:gd name="T97" fmla="*/ 0 h 74"/>
                  <a:gd name="T98" fmla="*/ 0 w 153"/>
                  <a:gd name="T99" fmla="*/ 0 h 74"/>
                  <a:gd name="T100" fmla="*/ 0 w 153"/>
                  <a:gd name="T101" fmla="*/ 0 h 74"/>
                  <a:gd name="T102" fmla="*/ 0 w 153"/>
                  <a:gd name="T103" fmla="*/ 0 h 74"/>
                  <a:gd name="T104" fmla="*/ 0 w 153"/>
                  <a:gd name="T105" fmla="*/ 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3"/>
                  <a:gd name="T160" fmla="*/ 0 h 74"/>
                  <a:gd name="T161" fmla="*/ 153 w 153"/>
                  <a:gd name="T162" fmla="*/ 74 h 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3" h="74">
                    <a:moveTo>
                      <a:pt x="15" y="0"/>
                    </a:move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9" y="6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9" y="9"/>
                    </a:lnTo>
                    <a:lnTo>
                      <a:pt x="61" y="10"/>
                    </a:lnTo>
                    <a:lnTo>
                      <a:pt x="64" y="12"/>
                    </a:lnTo>
                    <a:lnTo>
                      <a:pt x="68" y="13"/>
                    </a:lnTo>
                    <a:lnTo>
                      <a:pt x="72" y="14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9" y="18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4" y="27"/>
                    </a:lnTo>
                    <a:lnTo>
                      <a:pt x="97" y="29"/>
                    </a:lnTo>
                    <a:lnTo>
                      <a:pt x="100" y="32"/>
                    </a:lnTo>
                    <a:lnTo>
                      <a:pt x="104" y="33"/>
                    </a:lnTo>
                    <a:lnTo>
                      <a:pt x="107" y="35"/>
                    </a:lnTo>
                    <a:lnTo>
                      <a:pt x="111" y="39"/>
                    </a:lnTo>
                    <a:lnTo>
                      <a:pt x="114" y="42"/>
                    </a:lnTo>
                    <a:lnTo>
                      <a:pt x="118" y="44"/>
                    </a:lnTo>
                    <a:lnTo>
                      <a:pt x="122" y="47"/>
                    </a:lnTo>
                    <a:lnTo>
                      <a:pt x="124" y="49"/>
                    </a:lnTo>
                    <a:lnTo>
                      <a:pt x="128" y="52"/>
                    </a:lnTo>
                    <a:lnTo>
                      <a:pt x="131" y="54"/>
                    </a:lnTo>
                    <a:lnTo>
                      <a:pt x="134" y="57"/>
                    </a:lnTo>
                    <a:lnTo>
                      <a:pt x="137" y="59"/>
                    </a:lnTo>
                    <a:lnTo>
                      <a:pt x="141" y="61"/>
                    </a:lnTo>
                    <a:lnTo>
                      <a:pt x="143" y="64"/>
                    </a:lnTo>
                    <a:lnTo>
                      <a:pt x="146" y="66"/>
                    </a:lnTo>
                    <a:lnTo>
                      <a:pt x="148" y="69"/>
                    </a:lnTo>
                    <a:lnTo>
                      <a:pt x="152" y="72"/>
                    </a:lnTo>
                    <a:lnTo>
                      <a:pt x="153" y="73"/>
                    </a:lnTo>
                    <a:lnTo>
                      <a:pt x="153" y="74"/>
                    </a:lnTo>
                    <a:lnTo>
                      <a:pt x="151" y="73"/>
                    </a:lnTo>
                    <a:lnTo>
                      <a:pt x="147" y="71"/>
                    </a:lnTo>
                    <a:lnTo>
                      <a:pt x="146" y="69"/>
                    </a:lnTo>
                    <a:lnTo>
                      <a:pt x="143" y="68"/>
                    </a:lnTo>
                    <a:lnTo>
                      <a:pt x="141" y="67"/>
                    </a:lnTo>
                    <a:lnTo>
                      <a:pt x="138" y="67"/>
                    </a:lnTo>
                    <a:lnTo>
                      <a:pt x="134" y="64"/>
                    </a:lnTo>
                    <a:lnTo>
                      <a:pt x="132" y="63"/>
                    </a:lnTo>
                    <a:lnTo>
                      <a:pt x="128" y="61"/>
                    </a:lnTo>
                    <a:lnTo>
                      <a:pt x="126" y="59"/>
                    </a:lnTo>
                    <a:lnTo>
                      <a:pt x="122" y="57"/>
                    </a:lnTo>
                    <a:lnTo>
                      <a:pt x="118" y="55"/>
                    </a:lnTo>
                    <a:lnTo>
                      <a:pt x="114" y="53"/>
                    </a:lnTo>
                    <a:lnTo>
                      <a:pt x="112" y="52"/>
                    </a:lnTo>
                    <a:lnTo>
                      <a:pt x="108" y="49"/>
                    </a:lnTo>
                    <a:lnTo>
                      <a:pt x="104" y="47"/>
                    </a:lnTo>
                    <a:lnTo>
                      <a:pt x="100" y="44"/>
                    </a:lnTo>
                    <a:lnTo>
                      <a:pt x="97" y="43"/>
                    </a:lnTo>
                    <a:lnTo>
                      <a:pt x="94" y="40"/>
                    </a:lnTo>
                    <a:lnTo>
                      <a:pt x="89" y="39"/>
                    </a:lnTo>
                    <a:lnTo>
                      <a:pt x="87" y="38"/>
                    </a:lnTo>
                    <a:lnTo>
                      <a:pt x="84" y="35"/>
                    </a:lnTo>
                    <a:lnTo>
                      <a:pt x="82" y="33"/>
                    </a:lnTo>
                    <a:lnTo>
                      <a:pt x="79" y="33"/>
                    </a:lnTo>
                    <a:lnTo>
                      <a:pt x="77" y="30"/>
                    </a:lnTo>
                    <a:lnTo>
                      <a:pt x="74" y="30"/>
                    </a:lnTo>
                    <a:lnTo>
                      <a:pt x="72" y="28"/>
                    </a:lnTo>
                    <a:lnTo>
                      <a:pt x="70" y="27"/>
                    </a:lnTo>
                    <a:lnTo>
                      <a:pt x="66" y="25"/>
                    </a:lnTo>
                    <a:lnTo>
                      <a:pt x="64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2"/>
                    </a:lnTo>
                    <a:lnTo>
                      <a:pt x="55" y="20"/>
                    </a:lnTo>
                    <a:lnTo>
                      <a:pt x="53" y="20"/>
                    </a:lnTo>
                    <a:lnTo>
                      <a:pt x="50" y="19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1" y="17"/>
                    </a:lnTo>
                    <a:lnTo>
                      <a:pt x="38" y="15"/>
                    </a:lnTo>
                    <a:lnTo>
                      <a:pt x="35" y="14"/>
                    </a:lnTo>
                    <a:lnTo>
                      <a:pt x="31" y="13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10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0" name="Freeform 216"/>
              <p:cNvSpPr>
                <a:spLocks noChangeAspect="1"/>
              </p:cNvSpPr>
              <p:nvPr/>
            </p:nvSpPr>
            <p:spPr bwMode="auto">
              <a:xfrm>
                <a:off x="2493" y="602"/>
                <a:ext cx="10" cy="60"/>
              </a:xfrm>
              <a:custGeom>
                <a:avLst/>
                <a:gdLst>
                  <a:gd name="T0" fmla="*/ 0 w 40"/>
                  <a:gd name="T1" fmla="*/ 0 h 238"/>
                  <a:gd name="T2" fmla="*/ 0 w 40"/>
                  <a:gd name="T3" fmla="*/ 0 h 238"/>
                  <a:gd name="T4" fmla="*/ 0 w 40"/>
                  <a:gd name="T5" fmla="*/ 0 h 238"/>
                  <a:gd name="T6" fmla="*/ 0 w 40"/>
                  <a:gd name="T7" fmla="*/ 0 h 238"/>
                  <a:gd name="T8" fmla="*/ 0 w 40"/>
                  <a:gd name="T9" fmla="*/ 0 h 238"/>
                  <a:gd name="T10" fmla="*/ 0 w 40"/>
                  <a:gd name="T11" fmla="*/ 0 h 238"/>
                  <a:gd name="T12" fmla="*/ 0 w 40"/>
                  <a:gd name="T13" fmla="*/ 0 h 238"/>
                  <a:gd name="T14" fmla="*/ 0 w 40"/>
                  <a:gd name="T15" fmla="*/ 0 h 238"/>
                  <a:gd name="T16" fmla="*/ 0 w 40"/>
                  <a:gd name="T17" fmla="*/ 0 h 238"/>
                  <a:gd name="T18" fmla="*/ 0 w 40"/>
                  <a:gd name="T19" fmla="*/ 0 h 238"/>
                  <a:gd name="T20" fmla="*/ 0 w 40"/>
                  <a:gd name="T21" fmla="*/ 0 h 238"/>
                  <a:gd name="T22" fmla="*/ 0 w 40"/>
                  <a:gd name="T23" fmla="*/ 0 h 238"/>
                  <a:gd name="T24" fmla="*/ 0 w 40"/>
                  <a:gd name="T25" fmla="*/ 0 h 238"/>
                  <a:gd name="T26" fmla="*/ 0 w 40"/>
                  <a:gd name="T27" fmla="*/ 0 h 238"/>
                  <a:gd name="T28" fmla="*/ 0 w 40"/>
                  <a:gd name="T29" fmla="*/ 0 h 238"/>
                  <a:gd name="T30" fmla="*/ 0 w 40"/>
                  <a:gd name="T31" fmla="*/ 0 h 238"/>
                  <a:gd name="T32" fmla="*/ 0 w 40"/>
                  <a:gd name="T33" fmla="*/ 0 h 238"/>
                  <a:gd name="T34" fmla="*/ 0 w 40"/>
                  <a:gd name="T35" fmla="*/ 0 h 238"/>
                  <a:gd name="T36" fmla="*/ 0 w 40"/>
                  <a:gd name="T37" fmla="*/ 0 h 238"/>
                  <a:gd name="T38" fmla="*/ 0 w 40"/>
                  <a:gd name="T39" fmla="*/ 0 h 238"/>
                  <a:gd name="T40" fmla="*/ 0 w 40"/>
                  <a:gd name="T41" fmla="*/ 0 h 238"/>
                  <a:gd name="T42" fmla="*/ 0 w 40"/>
                  <a:gd name="T43" fmla="*/ 0 h 238"/>
                  <a:gd name="T44" fmla="*/ 0 w 40"/>
                  <a:gd name="T45" fmla="*/ 0 h 238"/>
                  <a:gd name="T46" fmla="*/ 0 w 40"/>
                  <a:gd name="T47" fmla="*/ 0 h 238"/>
                  <a:gd name="T48" fmla="*/ 0 w 40"/>
                  <a:gd name="T49" fmla="*/ 0 h 238"/>
                  <a:gd name="T50" fmla="*/ 0 w 40"/>
                  <a:gd name="T51" fmla="*/ 0 h 238"/>
                  <a:gd name="T52" fmla="*/ 0 w 40"/>
                  <a:gd name="T53" fmla="*/ 0 h 238"/>
                  <a:gd name="T54" fmla="*/ 0 w 40"/>
                  <a:gd name="T55" fmla="*/ 0 h 238"/>
                  <a:gd name="T56" fmla="*/ 0 w 40"/>
                  <a:gd name="T57" fmla="*/ 0 h 238"/>
                  <a:gd name="T58" fmla="*/ 0 w 40"/>
                  <a:gd name="T59" fmla="*/ 0 h 238"/>
                  <a:gd name="T60" fmla="*/ 0 w 40"/>
                  <a:gd name="T61" fmla="*/ 0 h 238"/>
                  <a:gd name="T62" fmla="*/ 0 w 40"/>
                  <a:gd name="T63" fmla="*/ 0 h 238"/>
                  <a:gd name="T64" fmla="*/ 0 w 40"/>
                  <a:gd name="T65" fmla="*/ 0 h 238"/>
                  <a:gd name="T66" fmla="*/ 0 w 40"/>
                  <a:gd name="T67" fmla="*/ 0 h 238"/>
                  <a:gd name="T68" fmla="*/ 0 w 40"/>
                  <a:gd name="T69" fmla="*/ 0 h 238"/>
                  <a:gd name="T70" fmla="*/ 0 w 40"/>
                  <a:gd name="T71" fmla="*/ 0 h 238"/>
                  <a:gd name="T72" fmla="*/ 0 w 40"/>
                  <a:gd name="T73" fmla="*/ 0 h 238"/>
                  <a:gd name="T74" fmla="*/ 0 w 40"/>
                  <a:gd name="T75" fmla="*/ 0 h 238"/>
                  <a:gd name="T76" fmla="*/ 0 w 40"/>
                  <a:gd name="T77" fmla="*/ 0 h 238"/>
                  <a:gd name="T78" fmla="*/ 0 w 40"/>
                  <a:gd name="T79" fmla="*/ 0 h 238"/>
                  <a:gd name="T80" fmla="*/ 0 w 40"/>
                  <a:gd name="T81" fmla="*/ 0 h 238"/>
                  <a:gd name="T82" fmla="*/ 0 w 40"/>
                  <a:gd name="T83" fmla="*/ 0 h 238"/>
                  <a:gd name="T84" fmla="*/ 0 w 40"/>
                  <a:gd name="T85" fmla="*/ 0 h 238"/>
                  <a:gd name="T86" fmla="*/ 0 w 40"/>
                  <a:gd name="T87" fmla="*/ 0 h 238"/>
                  <a:gd name="T88" fmla="*/ 0 w 40"/>
                  <a:gd name="T89" fmla="*/ 0 h 238"/>
                  <a:gd name="T90" fmla="*/ 0 w 40"/>
                  <a:gd name="T91" fmla="*/ 0 h 238"/>
                  <a:gd name="T92" fmla="*/ 0 w 40"/>
                  <a:gd name="T93" fmla="*/ 0 h 238"/>
                  <a:gd name="T94" fmla="*/ 0 w 40"/>
                  <a:gd name="T95" fmla="*/ 0 h 238"/>
                  <a:gd name="T96" fmla="*/ 0 w 40"/>
                  <a:gd name="T97" fmla="*/ 0 h 238"/>
                  <a:gd name="T98" fmla="*/ 0 w 40"/>
                  <a:gd name="T99" fmla="*/ 0 h 238"/>
                  <a:gd name="T100" fmla="*/ 0 w 40"/>
                  <a:gd name="T101" fmla="*/ 0 h 238"/>
                  <a:gd name="T102" fmla="*/ 0 w 40"/>
                  <a:gd name="T103" fmla="*/ 0 h 238"/>
                  <a:gd name="T104" fmla="*/ 0 w 40"/>
                  <a:gd name="T105" fmla="*/ 0 h 238"/>
                  <a:gd name="T106" fmla="*/ 0 w 40"/>
                  <a:gd name="T107" fmla="*/ 0 h 238"/>
                  <a:gd name="T108" fmla="*/ 0 w 40"/>
                  <a:gd name="T109" fmla="*/ 0 h 238"/>
                  <a:gd name="T110" fmla="*/ 0 w 40"/>
                  <a:gd name="T111" fmla="*/ 0 h 238"/>
                  <a:gd name="T112" fmla="*/ 0 w 40"/>
                  <a:gd name="T113" fmla="*/ 0 h 2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"/>
                  <a:gd name="T172" fmla="*/ 0 h 238"/>
                  <a:gd name="T173" fmla="*/ 40 w 40"/>
                  <a:gd name="T174" fmla="*/ 238 h 2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" h="238">
                    <a:moveTo>
                      <a:pt x="16" y="31"/>
                    </a:moveTo>
                    <a:lnTo>
                      <a:pt x="16" y="34"/>
                    </a:lnTo>
                    <a:lnTo>
                      <a:pt x="15" y="36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3" y="45"/>
                    </a:lnTo>
                    <a:lnTo>
                      <a:pt x="13" y="49"/>
                    </a:lnTo>
                    <a:lnTo>
                      <a:pt x="11" y="51"/>
                    </a:lnTo>
                    <a:lnTo>
                      <a:pt x="11" y="55"/>
                    </a:lnTo>
                    <a:lnTo>
                      <a:pt x="10" y="59"/>
                    </a:lnTo>
                    <a:lnTo>
                      <a:pt x="9" y="61"/>
                    </a:lnTo>
                    <a:lnTo>
                      <a:pt x="8" y="66"/>
                    </a:lnTo>
                    <a:lnTo>
                      <a:pt x="6" y="69"/>
                    </a:lnTo>
                    <a:lnTo>
                      <a:pt x="6" y="73"/>
                    </a:lnTo>
                    <a:lnTo>
                      <a:pt x="6" y="76"/>
                    </a:lnTo>
                    <a:lnTo>
                      <a:pt x="5" y="79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4" y="91"/>
                    </a:lnTo>
                    <a:lnTo>
                      <a:pt x="3" y="95"/>
                    </a:lnTo>
                    <a:lnTo>
                      <a:pt x="3" y="99"/>
                    </a:lnTo>
                    <a:lnTo>
                      <a:pt x="1" y="103"/>
                    </a:lnTo>
                    <a:lnTo>
                      <a:pt x="0" y="105"/>
                    </a:lnTo>
                    <a:lnTo>
                      <a:pt x="0" y="109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7"/>
                    </a:lnTo>
                    <a:lnTo>
                      <a:pt x="3" y="149"/>
                    </a:lnTo>
                    <a:lnTo>
                      <a:pt x="3" y="153"/>
                    </a:lnTo>
                    <a:lnTo>
                      <a:pt x="4" y="156"/>
                    </a:lnTo>
                    <a:lnTo>
                      <a:pt x="4" y="159"/>
                    </a:lnTo>
                    <a:lnTo>
                      <a:pt x="4" y="162"/>
                    </a:lnTo>
                    <a:lnTo>
                      <a:pt x="5" y="164"/>
                    </a:lnTo>
                    <a:lnTo>
                      <a:pt x="6" y="167"/>
                    </a:lnTo>
                    <a:lnTo>
                      <a:pt x="6" y="171"/>
                    </a:lnTo>
                    <a:lnTo>
                      <a:pt x="8" y="173"/>
                    </a:lnTo>
                    <a:lnTo>
                      <a:pt x="9" y="177"/>
                    </a:lnTo>
                    <a:lnTo>
                      <a:pt x="10" y="179"/>
                    </a:lnTo>
                    <a:lnTo>
                      <a:pt x="11" y="183"/>
                    </a:lnTo>
                    <a:lnTo>
                      <a:pt x="11" y="186"/>
                    </a:lnTo>
                    <a:lnTo>
                      <a:pt x="13" y="189"/>
                    </a:lnTo>
                    <a:lnTo>
                      <a:pt x="14" y="193"/>
                    </a:lnTo>
                    <a:lnTo>
                      <a:pt x="15" y="195"/>
                    </a:lnTo>
                    <a:lnTo>
                      <a:pt x="16" y="200"/>
                    </a:lnTo>
                    <a:lnTo>
                      <a:pt x="16" y="203"/>
                    </a:lnTo>
                    <a:lnTo>
                      <a:pt x="18" y="206"/>
                    </a:lnTo>
                    <a:lnTo>
                      <a:pt x="19" y="208"/>
                    </a:lnTo>
                    <a:lnTo>
                      <a:pt x="22" y="212"/>
                    </a:lnTo>
                    <a:lnTo>
                      <a:pt x="22" y="216"/>
                    </a:lnTo>
                    <a:lnTo>
                      <a:pt x="23" y="218"/>
                    </a:lnTo>
                    <a:lnTo>
                      <a:pt x="24" y="222"/>
                    </a:lnTo>
                    <a:lnTo>
                      <a:pt x="25" y="225"/>
                    </a:lnTo>
                    <a:lnTo>
                      <a:pt x="27" y="228"/>
                    </a:lnTo>
                    <a:lnTo>
                      <a:pt x="28" y="231"/>
                    </a:lnTo>
                    <a:lnTo>
                      <a:pt x="29" y="235"/>
                    </a:lnTo>
                    <a:lnTo>
                      <a:pt x="30" y="237"/>
                    </a:lnTo>
                    <a:lnTo>
                      <a:pt x="32" y="238"/>
                    </a:lnTo>
                    <a:lnTo>
                      <a:pt x="33" y="238"/>
                    </a:lnTo>
                    <a:lnTo>
                      <a:pt x="34" y="236"/>
                    </a:lnTo>
                    <a:lnTo>
                      <a:pt x="33" y="235"/>
                    </a:lnTo>
                    <a:lnTo>
                      <a:pt x="33" y="231"/>
                    </a:lnTo>
                    <a:lnTo>
                      <a:pt x="33" y="228"/>
                    </a:lnTo>
                    <a:lnTo>
                      <a:pt x="33" y="227"/>
                    </a:lnTo>
                    <a:lnTo>
                      <a:pt x="32" y="225"/>
                    </a:lnTo>
                    <a:lnTo>
                      <a:pt x="32" y="223"/>
                    </a:lnTo>
                    <a:lnTo>
                      <a:pt x="30" y="220"/>
                    </a:lnTo>
                    <a:lnTo>
                      <a:pt x="30" y="218"/>
                    </a:lnTo>
                    <a:lnTo>
                      <a:pt x="29" y="216"/>
                    </a:lnTo>
                    <a:lnTo>
                      <a:pt x="29" y="213"/>
                    </a:lnTo>
                    <a:lnTo>
                      <a:pt x="29" y="211"/>
                    </a:lnTo>
                    <a:lnTo>
                      <a:pt x="29" y="207"/>
                    </a:lnTo>
                    <a:lnTo>
                      <a:pt x="28" y="205"/>
                    </a:lnTo>
                    <a:lnTo>
                      <a:pt x="28" y="202"/>
                    </a:lnTo>
                    <a:lnTo>
                      <a:pt x="27" y="198"/>
                    </a:lnTo>
                    <a:lnTo>
                      <a:pt x="27" y="195"/>
                    </a:lnTo>
                    <a:lnTo>
                      <a:pt x="27" y="192"/>
                    </a:lnTo>
                    <a:lnTo>
                      <a:pt x="25" y="189"/>
                    </a:lnTo>
                    <a:lnTo>
                      <a:pt x="24" y="184"/>
                    </a:lnTo>
                    <a:lnTo>
                      <a:pt x="24" y="182"/>
                    </a:lnTo>
                    <a:lnTo>
                      <a:pt x="24" y="179"/>
                    </a:lnTo>
                    <a:lnTo>
                      <a:pt x="23" y="174"/>
                    </a:lnTo>
                    <a:lnTo>
                      <a:pt x="22" y="172"/>
                    </a:lnTo>
                    <a:lnTo>
                      <a:pt x="22" y="168"/>
                    </a:lnTo>
                    <a:lnTo>
                      <a:pt x="22" y="166"/>
                    </a:lnTo>
                    <a:lnTo>
                      <a:pt x="19" y="162"/>
                    </a:lnTo>
                    <a:lnTo>
                      <a:pt x="19" y="158"/>
                    </a:lnTo>
                    <a:lnTo>
                      <a:pt x="19" y="154"/>
                    </a:lnTo>
                    <a:lnTo>
                      <a:pt x="18" y="151"/>
                    </a:lnTo>
                    <a:lnTo>
                      <a:pt x="18" y="148"/>
                    </a:lnTo>
                    <a:lnTo>
                      <a:pt x="16" y="144"/>
                    </a:lnTo>
                    <a:lnTo>
                      <a:pt x="16" y="140"/>
                    </a:lnTo>
                    <a:lnTo>
                      <a:pt x="16" y="138"/>
                    </a:lnTo>
                    <a:lnTo>
                      <a:pt x="16" y="134"/>
                    </a:lnTo>
                    <a:lnTo>
                      <a:pt x="16" y="132"/>
                    </a:lnTo>
                    <a:lnTo>
                      <a:pt x="15" y="128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4" y="120"/>
                    </a:lnTo>
                    <a:lnTo>
                      <a:pt x="14" y="117"/>
                    </a:lnTo>
                    <a:lnTo>
                      <a:pt x="14" y="114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14" y="107"/>
                    </a:lnTo>
                    <a:lnTo>
                      <a:pt x="14" y="105"/>
                    </a:lnTo>
                    <a:lnTo>
                      <a:pt x="14" y="103"/>
                    </a:lnTo>
                    <a:lnTo>
                      <a:pt x="14" y="99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6" y="90"/>
                    </a:lnTo>
                    <a:lnTo>
                      <a:pt x="18" y="88"/>
                    </a:lnTo>
                    <a:lnTo>
                      <a:pt x="19" y="84"/>
                    </a:lnTo>
                    <a:lnTo>
                      <a:pt x="19" y="80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3" y="69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5" y="60"/>
                    </a:lnTo>
                    <a:lnTo>
                      <a:pt x="25" y="58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8" y="50"/>
                    </a:lnTo>
                    <a:lnTo>
                      <a:pt x="28" y="47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30" y="40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5" y="24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7" y="6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0" y="12"/>
                    </a:lnTo>
                    <a:lnTo>
                      <a:pt x="29" y="16"/>
                    </a:lnTo>
                    <a:lnTo>
                      <a:pt x="27" y="19"/>
                    </a:lnTo>
                    <a:lnTo>
                      <a:pt x="24" y="21"/>
                    </a:lnTo>
                    <a:lnTo>
                      <a:pt x="23" y="22"/>
                    </a:lnTo>
                    <a:lnTo>
                      <a:pt x="22" y="25"/>
                    </a:lnTo>
                    <a:lnTo>
                      <a:pt x="19" y="27"/>
                    </a:lnTo>
                    <a:lnTo>
                      <a:pt x="18" y="30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1" name="Freeform 217"/>
              <p:cNvSpPr>
                <a:spLocks noChangeAspect="1"/>
              </p:cNvSpPr>
              <p:nvPr/>
            </p:nvSpPr>
            <p:spPr bwMode="auto">
              <a:xfrm>
                <a:off x="2487" y="605"/>
                <a:ext cx="56" cy="22"/>
              </a:xfrm>
              <a:custGeom>
                <a:avLst/>
                <a:gdLst>
                  <a:gd name="T0" fmla="*/ 0 w 225"/>
                  <a:gd name="T1" fmla="*/ 0 h 89"/>
                  <a:gd name="T2" fmla="*/ 0 w 225"/>
                  <a:gd name="T3" fmla="*/ 0 h 89"/>
                  <a:gd name="T4" fmla="*/ 0 w 225"/>
                  <a:gd name="T5" fmla="*/ 0 h 89"/>
                  <a:gd name="T6" fmla="*/ 0 w 225"/>
                  <a:gd name="T7" fmla="*/ 0 h 89"/>
                  <a:gd name="T8" fmla="*/ 0 w 225"/>
                  <a:gd name="T9" fmla="*/ 0 h 89"/>
                  <a:gd name="T10" fmla="*/ 0 w 225"/>
                  <a:gd name="T11" fmla="*/ 0 h 89"/>
                  <a:gd name="T12" fmla="*/ 0 w 225"/>
                  <a:gd name="T13" fmla="*/ 0 h 89"/>
                  <a:gd name="T14" fmla="*/ 0 w 225"/>
                  <a:gd name="T15" fmla="*/ 0 h 89"/>
                  <a:gd name="T16" fmla="*/ 0 w 225"/>
                  <a:gd name="T17" fmla="*/ 0 h 89"/>
                  <a:gd name="T18" fmla="*/ 0 w 225"/>
                  <a:gd name="T19" fmla="*/ 0 h 89"/>
                  <a:gd name="T20" fmla="*/ 0 w 225"/>
                  <a:gd name="T21" fmla="*/ 0 h 89"/>
                  <a:gd name="T22" fmla="*/ 0 w 225"/>
                  <a:gd name="T23" fmla="*/ 0 h 89"/>
                  <a:gd name="T24" fmla="*/ 0 w 225"/>
                  <a:gd name="T25" fmla="*/ 0 h 89"/>
                  <a:gd name="T26" fmla="*/ 0 w 225"/>
                  <a:gd name="T27" fmla="*/ 0 h 89"/>
                  <a:gd name="T28" fmla="*/ 0 w 225"/>
                  <a:gd name="T29" fmla="*/ 0 h 89"/>
                  <a:gd name="T30" fmla="*/ 0 w 225"/>
                  <a:gd name="T31" fmla="*/ 0 h 89"/>
                  <a:gd name="T32" fmla="*/ 0 w 225"/>
                  <a:gd name="T33" fmla="*/ 0 h 89"/>
                  <a:gd name="T34" fmla="*/ 0 w 225"/>
                  <a:gd name="T35" fmla="*/ 0 h 89"/>
                  <a:gd name="T36" fmla="*/ 0 w 225"/>
                  <a:gd name="T37" fmla="*/ 0 h 89"/>
                  <a:gd name="T38" fmla="*/ 0 w 225"/>
                  <a:gd name="T39" fmla="*/ 0 h 89"/>
                  <a:gd name="T40" fmla="*/ 0 w 225"/>
                  <a:gd name="T41" fmla="*/ 0 h 89"/>
                  <a:gd name="T42" fmla="*/ 0 w 225"/>
                  <a:gd name="T43" fmla="*/ 0 h 89"/>
                  <a:gd name="T44" fmla="*/ 0 w 225"/>
                  <a:gd name="T45" fmla="*/ 0 h 89"/>
                  <a:gd name="T46" fmla="*/ 0 w 225"/>
                  <a:gd name="T47" fmla="*/ 0 h 89"/>
                  <a:gd name="T48" fmla="*/ 0 w 225"/>
                  <a:gd name="T49" fmla="*/ 0 h 89"/>
                  <a:gd name="T50" fmla="*/ 0 w 225"/>
                  <a:gd name="T51" fmla="*/ 0 h 89"/>
                  <a:gd name="T52" fmla="*/ 0 w 225"/>
                  <a:gd name="T53" fmla="*/ 0 h 89"/>
                  <a:gd name="T54" fmla="*/ 0 w 225"/>
                  <a:gd name="T55" fmla="*/ 0 h 89"/>
                  <a:gd name="T56" fmla="*/ 0 w 225"/>
                  <a:gd name="T57" fmla="*/ 0 h 89"/>
                  <a:gd name="T58" fmla="*/ 0 w 225"/>
                  <a:gd name="T59" fmla="*/ 0 h 89"/>
                  <a:gd name="T60" fmla="*/ 0 w 225"/>
                  <a:gd name="T61" fmla="*/ 0 h 89"/>
                  <a:gd name="T62" fmla="*/ 0 w 225"/>
                  <a:gd name="T63" fmla="*/ 0 h 89"/>
                  <a:gd name="T64" fmla="*/ 0 w 225"/>
                  <a:gd name="T65" fmla="*/ 0 h 89"/>
                  <a:gd name="T66" fmla="*/ 0 w 225"/>
                  <a:gd name="T67" fmla="*/ 0 h 89"/>
                  <a:gd name="T68" fmla="*/ 0 w 225"/>
                  <a:gd name="T69" fmla="*/ 0 h 89"/>
                  <a:gd name="T70" fmla="*/ 0 w 225"/>
                  <a:gd name="T71" fmla="*/ 0 h 89"/>
                  <a:gd name="T72" fmla="*/ 0 w 225"/>
                  <a:gd name="T73" fmla="*/ 0 h 89"/>
                  <a:gd name="T74" fmla="*/ 0 w 225"/>
                  <a:gd name="T75" fmla="*/ 0 h 89"/>
                  <a:gd name="T76" fmla="*/ 0 w 225"/>
                  <a:gd name="T77" fmla="*/ 0 h 89"/>
                  <a:gd name="T78" fmla="*/ 0 w 225"/>
                  <a:gd name="T79" fmla="*/ 0 h 89"/>
                  <a:gd name="T80" fmla="*/ 0 w 225"/>
                  <a:gd name="T81" fmla="*/ 0 h 89"/>
                  <a:gd name="T82" fmla="*/ 0 w 225"/>
                  <a:gd name="T83" fmla="*/ 0 h 89"/>
                  <a:gd name="T84" fmla="*/ 0 w 225"/>
                  <a:gd name="T85" fmla="*/ 0 h 89"/>
                  <a:gd name="T86" fmla="*/ 0 w 225"/>
                  <a:gd name="T87" fmla="*/ 0 h 89"/>
                  <a:gd name="T88" fmla="*/ 0 w 225"/>
                  <a:gd name="T89" fmla="*/ 0 h 89"/>
                  <a:gd name="T90" fmla="*/ 0 w 225"/>
                  <a:gd name="T91" fmla="*/ 0 h 89"/>
                  <a:gd name="T92" fmla="*/ 0 w 225"/>
                  <a:gd name="T93" fmla="*/ 0 h 89"/>
                  <a:gd name="T94" fmla="*/ 0 w 225"/>
                  <a:gd name="T95" fmla="*/ 0 h 89"/>
                  <a:gd name="T96" fmla="*/ 0 w 225"/>
                  <a:gd name="T97" fmla="*/ 0 h 89"/>
                  <a:gd name="T98" fmla="*/ 0 w 225"/>
                  <a:gd name="T99" fmla="*/ 0 h 89"/>
                  <a:gd name="T100" fmla="*/ 0 w 225"/>
                  <a:gd name="T101" fmla="*/ 0 h 89"/>
                  <a:gd name="T102" fmla="*/ 0 w 225"/>
                  <a:gd name="T103" fmla="*/ 0 h 89"/>
                  <a:gd name="T104" fmla="*/ 0 w 225"/>
                  <a:gd name="T105" fmla="*/ 0 h 89"/>
                  <a:gd name="T106" fmla="*/ 0 w 225"/>
                  <a:gd name="T107" fmla="*/ 0 h 89"/>
                  <a:gd name="T108" fmla="*/ 0 w 225"/>
                  <a:gd name="T109" fmla="*/ 0 h 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5"/>
                  <a:gd name="T166" fmla="*/ 0 h 89"/>
                  <a:gd name="T167" fmla="*/ 225 w 225"/>
                  <a:gd name="T168" fmla="*/ 89 h 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5" h="89">
                    <a:moveTo>
                      <a:pt x="17" y="68"/>
                    </a:moveTo>
                    <a:lnTo>
                      <a:pt x="19" y="67"/>
                    </a:lnTo>
                    <a:lnTo>
                      <a:pt x="22" y="65"/>
                    </a:lnTo>
                    <a:lnTo>
                      <a:pt x="23" y="63"/>
                    </a:lnTo>
                    <a:lnTo>
                      <a:pt x="26" y="62"/>
                    </a:lnTo>
                    <a:lnTo>
                      <a:pt x="27" y="60"/>
                    </a:lnTo>
                    <a:lnTo>
                      <a:pt x="31" y="59"/>
                    </a:lnTo>
                    <a:lnTo>
                      <a:pt x="33" y="58"/>
                    </a:lnTo>
                    <a:lnTo>
                      <a:pt x="36" y="55"/>
                    </a:lnTo>
                    <a:lnTo>
                      <a:pt x="39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7" y="44"/>
                    </a:lnTo>
                    <a:lnTo>
                      <a:pt x="60" y="43"/>
                    </a:lnTo>
                    <a:lnTo>
                      <a:pt x="63" y="41"/>
                    </a:lnTo>
                    <a:lnTo>
                      <a:pt x="67" y="39"/>
                    </a:lnTo>
                    <a:lnTo>
                      <a:pt x="72" y="38"/>
                    </a:lnTo>
                    <a:lnTo>
                      <a:pt x="76" y="34"/>
                    </a:lnTo>
                    <a:lnTo>
                      <a:pt x="80" y="34"/>
                    </a:lnTo>
                    <a:lnTo>
                      <a:pt x="82" y="31"/>
                    </a:lnTo>
                    <a:lnTo>
                      <a:pt x="87" y="30"/>
                    </a:lnTo>
                    <a:lnTo>
                      <a:pt x="90" y="29"/>
                    </a:lnTo>
                    <a:lnTo>
                      <a:pt x="94" y="28"/>
                    </a:lnTo>
                    <a:lnTo>
                      <a:pt x="97" y="25"/>
                    </a:lnTo>
                    <a:lnTo>
                      <a:pt x="102" y="24"/>
                    </a:lnTo>
                    <a:lnTo>
                      <a:pt x="105" y="23"/>
                    </a:lnTo>
                    <a:lnTo>
                      <a:pt x="109" y="21"/>
                    </a:lnTo>
                    <a:lnTo>
                      <a:pt x="112" y="21"/>
                    </a:lnTo>
                    <a:lnTo>
                      <a:pt x="115" y="20"/>
                    </a:lnTo>
                    <a:lnTo>
                      <a:pt x="118" y="19"/>
                    </a:lnTo>
                    <a:lnTo>
                      <a:pt x="121" y="19"/>
                    </a:lnTo>
                    <a:lnTo>
                      <a:pt x="123" y="18"/>
                    </a:lnTo>
                    <a:lnTo>
                      <a:pt x="125" y="18"/>
                    </a:lnTo>
                    <a:lnTo>
                      <a:pt x="126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3" y="16"/>
                    </a:lnTo>
                    <a:lnTo>
                      <a:pt x="136" y="14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3" y="14"/>
                    </a:lnTo>
                    <a:lnTo>
                      <a:pt x="145" y="13"/>
                    </a:lnTo>
                    <a:lnTo>
                      <a:pt x="148" y="13"/>
                    </a:lnTo>
                    <a:lnTo>
                      <a:pt x="150" y="11"/>
                    </a:lnTo>
                    <a:lnTo>
                      <a:pt x="153" y="11"/>
                    </a:lnTo>
                    <a:lnTo>
                      <a:pt x="155" y="11"/>
                    </a:lnTo>
                    <a:lnTo>
                      <a:pt x="158" y="10"/>
                    </a:lnTo>
                    <a:lnTo>
                      <a:pt x="160" y="10"/>
                    </a:lnTo>
                    <a:lnTo>
                      <a:pt x="163" y="9"/>
                    </a:lnTo>
                    <a:lnTo>
                      <a:pt x="165" y="9"/>
                    </a:lnTo>
                    <a:lnTo>
                      <a:pt x="168" y="9"/>
                    </a:lnTo>
                    <a:lnTo>
                      <a:pt x="170" y="9"/>
                    </a:lnTo>
                    <a:lnTo>
                      <a:pt x="173" y="8"/>
                    </a:lnTo>
                    <a:lnTo>
                      <a:pt x="175" y="6"/>
                    </a:lnTo>
                    <a:lnTo>
                      <a:pt x="178" y="6"/>
                    </a:lnTo>
                    <a:lnTo>
                      <a:pt x="180" y="6"/>
                    </a:lnTo>
                    <a:lnTo>
                      <a:pt x="184" y="6"/>
                    </a:lnTo>
                    <a:lnTo>
                      <a:pt x="186" y="5"/>
                    </a:lnTo>
                    <a:lnTo>
                      <a:pt x="189" y="5"/>
                    </a:lnTo>
                    <a:lnTo>
                      <a:pt x="192" y="4"/>
                    </a:lnTo>
                    <a:lnTo>
                      <a:pt x="193" y="4"/>
                    </a:lnTo>
                    <a:lnTo>
                      <a:pt x="196" y="4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2" y="1"/>
                    </a:lnTo>
                    <a:lnTo>
                      <a:pt x="204" y="1"/>
                    </a:lnTo>
                    <a:lnTo>
                      <a:pt x="207" y="1"/>
                    </a:lnTo>
                    <a:lnTo>
                      <a:pt x="209" y="1"/>
                    </a:lnTo>
                    <a:lnTo>
                      <a:pt x="213" y="0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2" y="0"/>
                    </a:lnTo>
                    <a:lnTo>
                      <a:pt x="223" y="0"/>
                    </a:lnTo>
                    <a:lnTo>
                      <a:pt x="225" y="0"/>
                    </a:lnTo>
                    <a:lnTo>
                      <a:pt x="223" y="0"/>
                    </a:lnTo>
                    <a:lnTo>
                      <a:pt x="222" y="1"/>
                    </a:lnTo>
                    <a:lnTo>
                      <a:pt x="221" y="1"/>
                    </a:lnTo>
                    <a:lnTo>
                      <a:pt x="217" y="3"/>
                    </a:lnTo>
                    <a:lnTo>
                      <a:pt x="214" y="4"/>
                    </a:lnTo>
                    <a:lnTo>
                      <a:pt x="212" y="4"/>
                    </a:lnTo>
                    <a:lnTo>
                      <a:pt x="209" y="6"/>
                    </a:lnTo>
                    <a:lnTo>
                      <a:pt x="204" y="6"/>
                    </a:lnTo>
                    <a:lnTo>
                      <a:pt x="202" y="8"/>
                    </a:lnTo>
                    <a:lnTo>
                      <a:pt x="198" y="9"/>
                    </a:lnTo>
                    <a:lnTo>
                      <a:pt x="194" y="10"/>
                    </a:lnTo>
                    <a:lnTo>
                      <a:pt x="193" y="10"/>
                    </a:lnTo>
                    <a:lnTo>
                      <a:pt x="191" y="11"/>
                    </a:lnTo>
                    <a:lnTo>
                      <a:pt x="188" y="11"/>
                    </a:lnTo>
                    <a:lnTo>
                      <a:pt x="186" y="11"/>
                    </a:lnTo>
                    <a:lnTo>
                      <a:pt x="183" y="14"/>
                    </a:lnTo>
                    <a:lnTo>
                      <a:pt x="178" y="14"/>
                    </a:lnTo>
                    <a:lnTo>
                      <a:pt x="175" y="16"/>
                    </a:lnTo>
                    <a:lnTo>
                      <a:pt x="174" y="16"/>
                    </a:lnTo>
                    <a:lnTo>
                      <a:pt x="173" y="16"/>
                    </a:lnTo>
                    <a:lnTo>
                      <a:pt x="170" y="18"/>
                    </a:lnTo>
                    <a:lnTo>
                      <a:pt x="168" y="19"/>
                    </a:lnTo>
                    <a:lnTo>
                      <a:pt x="165" y="19"/>
                    </a:lnTo>
                    <a:lnTo>
                      <a:pt x="164" y="19"/>
                    </a:lnTo>
                    <a:lnTo>
                      <a:pt x="163" y="20"/>
                    </a:lnTo>
                    <a:lnTo>
                      <a:pt x="160" y="21"/>
                    </a:lnTo>
                    <a:lnTo>
                      <a:pt x="158" y="21"/>
                    </a:lnTo>
                    <a:lnTo>
                      <a:pt x="155" y="21"/>
                    </a:lnTo>
                    <a:lnTo>
                      <a:pt x="153" y="23"/>
                    </a:lnTo>
                    <a:lnTo>
                      <a:pt x="152" y="23"/>
                    </a:lnTo>
                    <a:lnTo>
                      <a:pt x="150" y="24"/>
                    </a:lnTo>
                    <a:lnTo>
                      <a:pt x="148" y="24"/>
                    </a:lnTo>
                    <a:lnTo>
                      <a:pt x="145" y="25"/>
                    </a:lnTo>
                    <a:lnTo>
                      <a:pt x="143" y="25"/>
                    </a:lnTo>
                    <a:lnTo>
                      <a:pt x="140" y="26"/>
                    </a:lnTo>
                    <a:lnTo>
                      <a:pt x="139" y="28"/>
                    </a:lnTo>
                    <a:lnTo>
                      <a:pt x="136" y="29"/>
                    </a:lnTo>
                    <a:lnTo>
                      <a:pt x="133" y="29"/>
                    </a:lnTo>
                    <a:lnTo>
                      <a:pt x="130" y="30"/>
                    </a:lnTo>
                    <a:lnTo>
                      <a:pt x="126" y="31"/>
                    </a:lnTo>
                    <a:lnTo>
                      <a:pt x="123" y="33"/>
                    </a:lnTo>
                    <a:lnTo>
                      <a:pt x="119" y="34"/>
                    </a:lnTo>
                    <a:lnTo>
                      <a:pt x="116" y="34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6" y="39"/>
                    </a:lnTo>
                    <a:lnTo>
                      <a:pt x="104" y="39"/>
                    </a:lnTo>
                    <a:lnTo>
                      <a:pt x="101" y="39"/>
                    </a:lnTo>
                    <a:lnTo>
                      <a:pt x="97" y="40"/>
                    </a:lnTo>
                    <a:lnTo>
                      <a:pt x="95" y="41"/>
                    </a:lnTo>
                    <a:lnTo>
                      <a:pt x="91" y="43"/>
                    </a:lnTo>
                    <a:lnTo>
                      <a:pt x="87" y="44"/>
                    </a:lnTo>
                    <a:lnTo>
                      <a:pt x="84" y="47"/>
                    </a:lnTo>
                    <a:lnTo>
                      <a:pt x="80" y="48"/>
                    </a:lnTo>
                    <a:lnTo>
                      <a:pt x="76" y="50"/>
                    </a:lnTo>
                    <a:lnTo>
                      <a:pt x="73" y="50"/>
                    </a:lnTo>
                    <a:lnTo>
                      <a:pt x="72" y="52"/>
                    </a:lnTo>
                    <a:lnTo>
                      <a:pt x="70" y="52"/>
                    </a:lnTo>
                    <a:lnTo>
                      <a:pt x="67" y="53"/>
                    </a:lnTo>
                    <a:lnTo>
                      <a:pt x="65" y="55"/>
                    </a:lnTo>
                    <a:lnTo>
                      <a:pt x="62" y="55"/>
                    </a:lnTo>
                    <a:lnTo>
                      <a:pt x="60" y="57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3" y="60"/>
                    </a:lnTo>
                    <a:lnTo>
                      <a:pt x="52" y="62"/>
                    </a:lnTo>
                    <a:lnTo>
                      <a:pt x="50" y="62"/>
                    </a:lnTo>
                    <a:lnTo>
                      <a:pt x="47" y="63"/>
                    </a:lnTo>
                    <a:lnTo>
                      <a:pt x="46" y="65"/>
                    </a:lnTo>
                    <a:lnTo>
                      <a:pt x="42" y="65"/>
                    </a:lnTo>
                    <a:lnTo>
                      <a:pt x="41" y="67"/>
                    </a:lnTo>
                    <a:lnTo>
                      <a:pt x="39" y="68"/>
                    </a:lnTo>
                    <a:lnTo>
                      <a:pt x="37" y="68"/>
                    </a:lnTo>
                    <a:lnTo>
                      <a:pt x="34" y="69"/>
                    </a:lnTo>
                    <a:lnTo>
                      <a:pt x="33" y="70"/>
                    </a:lnTo>
                    <a:lnTo>
                      <a:pt x="28" y="73"/>
                    </a:lnTo>
                    <a:lnTo>
                      <a:pt x="26" y="75"/>
                    </a:lnTo>
                    <a:lnTo>
                      <a:pt x="21" y="77"/>
                    </a:lnTo>
                    <a:lnTo>
                      <a:pt x="18" y="78"/>
                    </a:lnTo>
                    <a:lnTo>
                      <a:pt x="14" y="80"/>
                    </a:lnTo>
                    <a:lnTo>
                      <a:pt x="12" y="82"/>
                    </a:lnTo>
                    <a:lnTo>
                      <a:pt x="9" y="83"/>
                    </a:lnTo>
                    <a:lnTo>
                      <a:pt x="5" y="85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0" y="88"/>
                    </a:lnTo>
                    <a:lnTo>
                      <a:pt x="0" y="89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2" name="Freeform 218"/>
              <p:cNvSpPr>
                <a:spLocks noChangeAspect="1"/>
              </p:cNvSpPr>
              <p:nvPr/>
            </p:nvSpPr>
            <p:spPr bwMode="auto">
              <a:xfrm>
                <a:off x="2484" y="618"/>
                <a:ext cx="51" cy="25"/>
              </a:xfrm>
              <a:custGeom>
                <a:avLst/>
                <a:gdLst>
                  <a:gd name="T0" fmla="*/ 0 w 203"/>
                  <a:gd name="T1" fmla="*/ 0 h 100"/>
                  <a:gd name="T2" fmla="*/ 0 w 203"/>
                  <a:gd name="T3" fmla="*/ 0 h 100"/>
                  <a:gd name="T4" fmla="*/ 0 w 203"/>
                  <a:gd name="T5" fmla="*/ 0 h 100"/>
                  <a:gd name="T6" fmla="*/ 0 w 203"/>
                  <a:gd name="T7" fmla="*/ 0 h 100"/>
                  <a:gd name="T8" fmla="*/ 0 w 203"/>
                  <a:gd name="T9" fmla="*/ 0 h 100"/>
                  <a:gd name="T10" fmla="*/ 0 w 203"/>
                  <a:gd name="T11" fmla="*/ 0 h 100"/>
                  <a:gd name="T12" fmla="*/ 0 w 203"/>
                  <a:gd name="T13" fmla="*/ 0 h 100"/>
                  <a:gd name="T14" fmla="*/ 0 w 203"/>
                  <a:gd name="T15" fmla="*/ 0 h 100"/>
                  <a:gd name="T16" fmla="*/ 0 w 203"/>
                  <a:gd name="T17" fmla="*/ 0 h 100"/>
                  <a:gd name="T18" fmla="*/ 0 w 203"/>
                  <a:gd name="T19" fmla="*/ 0 h 100"/>
                  <a:gd name="T20" fmla="*/ 0 w 203"/>
                  <a:gd name="T21" fmla="*/ 0 h 100"/>
                  <a:gd name="T22" fmla="*/ 0 w 203"/>
                  <a:gd name="T23" fmla="*/ 0 h 100"/>
                  <a:gd name="T24" fmla="*/ 0 w 203"/>
                  <a:gd name="T25" fmla="*/ 0 h 100"/>
                  <a:gd name="T26" fmla="*/ 0 w 203"/>
                  <a:gd name="T27" fmla="*/ 0 h 100"/>
                  <a:gd name="T28" fmla="*/ 0 w 203"/>
                  <a:gd name="T29" fmla="*/ 0 h 100"/>
                  <a:gd name="T30" fmla="*/ 0 w 203"/>
                  <a:gd name="T31" fmla="*/ 0 h 100"/>
                  <a:gd name="T32" fmla="*/ 0 w 203"/>
                  <a:gd name="T33" fmla="*/ 0 h 100"/>
                  <a:gd name="T34" fmla="*/ 0 w 203"/>
                  <a:gd name="T35" fmla="*/ 0 h 100"/>
                  <a:gd name="T36" fmla="*/ 0 w 203"/>
                  <a:gd name="T37" fmla="*/ 0 h 100"/>
                  <a:gd name="T38" fmla="*/ 0 w 203"/>
                  <a:gd name="T39" fmla="*/ 0 h 100"/>
                  <a:gd name="T40" fmla="*/ 0 w 203"/>
                  <a:gd name="T41" fmla="*/ 0 h 100"/>
                  <a:gd name="T42" fmla="*/ 0 w 203"/>
                  <a:gd name="T43" fmla="*/ 0 h 100"/>
                  <a:gd name="T44" fmla="*/ 0 w 203"/>
                  <a:gd name="T45" fmla="*/ 0 h 100"/>
                  <a:gd name="T46" fmla="*/ 0 w 203"/>
                  <a:gd name="T47" fmla="*/ 0 h 100"/>
                  <a:gd name="T48" fmla="*/ 0 w 203"/>
                  <a:gd name="T49" fmla="*/ 0 h 100"/>
                  <a:gd name="T50" fmla="*/ 0 w 203"/>
                  <a:gd name="T51" fmla="*/ 0 h 100"/>
                  <a:gd name="T52" fmla="*/ 0 w 203"/>
                  <a:gd name="T53" fmla="*/ 0 h 100"/>
                  <a:gd name="T54" fmla="*/ 0 w 203"/>
                  <a:gd name="T55" fmla="*/ 0 h 100"/>
                  <a:gd name="T56" fmla="*/ 0 w 203"/>
                  <a:gd name="T57" fmla="*/ 0 h 100"/>
                  <a:gd name="T58" fmla="*/ 0 w 203"/>
                  <a:gd name="T59" fmla="*/ 0 h 100"/>
                  <a:gd name="T60" fmla="*/ 0 w 203"/>
                  <a:gd name="T61" fmla="*/ 0 h 100"/>
                  <a:gd name="T62" fmla="*/ 0 w 203"/>
                  <a:gd name="T63" fmla="*/ 0 h 100"/>
                  <a:gd name="T64" fmla="*/ 0 w 203"/>
                  <a:gd name="T65" fmla="*/ 0 h 100"/>
                  <a:gd name="T66" fmla="*/ 0 w 203"/>
                  <a:gd name="T67" fmla="*/ 0 h 100"/>
                  <a:gd name="T68" fmla="*/ 0 w 203"/>
                  <a:gd name="T69" fmla="*/ 0 h 100"/>
                  <a:gd name="T70" fmla="*/ 0 w 203"/>
                  <a:gd name="T71" fmla="*/ 0 h 100"/>
                  <a:gd name="T72" fmla="*/ 0 w 203"/>
                  <a:gd name="T73" fmla="*/ 0 h 100"/>
                  <a:gd name="T74" fmla="*/ 0 w 203"/>
                  <a:gd name="T75" fmla="*/ 0 h 100"/>
                  <a:gd name="T76" fmla="*/ 0 w 203"/>
                  <a:gd name="T77" fmla="*/ 0 h 100"/>
                  <a:gd name="T78" fmla="*/ 0 w 203"/>
                  <a:gd name="T79" fmla="*/ 0 h 100"/>
                  <a:gd name="T80" fmla="*/ 0 w 203"/>
                  <a:gd name="T81" fmla="*/ 0 h 100"/>
                  <a:gd name="T82" fmla="*/ 0 w 203"/>
                  <a:gd name="T83" fmla="*/ 0 h 100"/>
                  <a:gd name="T84" fmla="*/ 0 w 203"/>
                  <a:gd name="T85" fmla="*/ 0 h 100"/>
                  <a:gd name="T86" fmla="*/ 0 w 203"/>
                  <a:gd name="T87" fmla="*/ 0 h 100"/>
                  <a:gd name="T88" fmla="*/ 0 w 203"/>
                  <a:gd name="T89" fmla="*/ 0 h 100"/>
                  <a:gd name="T90" fmla="*/ 0 w 203"/>
                  <a:gd name="T91" fmla="*/ 0 h 100"/>
                  <a:gd name="T92" fmla="*/ 0 w 203"/>
                  <a:gd name="T93" fmla="*/ 0 h 100"/>
                  <a:gd name="T94" fmla="*/ 0 w 203"/>
                  <a:gd name="T95" fmla="*/ 0 h 100"/>
                  <a:gd name="T96" fmla="*/ 0 w 203"/>
                  <a:gd name="T97" fmla="*/ 0 h 1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3"/>
                  <a:gd name="T148" fmla="*/ 0 h 100"/>
                  <a:gd name="T149" fmla="*/ 203 w 203"/>
                  <a:gd name="T150" fmla="*/ 100 h 1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3" h="100">
                    <a:moveTo>
                      <a:pt x="15" y="75"/>
                    </a:moveTo>
                    <a:lnTo>
                      <a:pt x="17" y="73"/>
                    </a:lnTo>
                    <a:lnTo>
                      <a:pt x="21" y="70"/>
                    </a:lnTo>
                    <a:lnTo>
                      <a:pt x="23" y="69"/>
                    </a:lnTo>
                    <a:lnTo>
                      <a:pt x="25" y="66"/>
                    </a:lnTo>
                    <a:lnTo>
                      <a:pt x="28" y="65"/>
                    </a:lnTo>
                    <a:lnTo>
                      <a:pt x="30" y="63"/>
                    </a:lnTo>
                    <a:lnTo>
                      <a:pt x="33" y="60"/>
                    </a:lnTo>
                    <a:lnTo>
                      <a:pt x="35" y="59"/>
                    </a:lnTo>
                    <a:lnTo>
                      <a:pt x="39" y="56"/>
                    </a:lnTo>
                    <a:lnTo>
                      <a:pt x="41" y="54"/>
                    </a:lnTo>
                    <a:lnTo>
                      <a:pt x="45" y="51"/>
                    </a:lnTo>
                    <a:lnTo>
                      <a:pt x="49" y="49"/>
                    </a:lnTo>
                    <a:lnTo>
                      <a:pt x="51" y="46"/>
                    </a:lnTo>
                    <a:lnTo>
                      <a:pt x="54" y="45"/>
                    </a:lnTo>
                    <a:lnTo>
                      <a:pt x="58" y="41"/>
                    </a:lnTo>
                    <a:lnTo>
                      <a:pt x="62" y="40"/>
                    </a:lnTo>
                    <a:lnTo>
                      <a:pt x="64" y="37"/>
                    </a:lnTo>
                    <a:lnTo>
                      <a:pt x="68" y="35"/>
                    </a:lnTo>
                    <a:lnTo>
                      <a:pt x="70" y="32"/>
                    </a:lnTo>
                    <a:lnTo>
                      <a:pt x="74" y="31"/>
                    </a:lnTo>
                    <a:lnTo>
                      <a:pt x="77" y="27"/>
                    </a:lnTo>
                    <a:lnTo>
                      <a:pt x="80" y="27"/>
                    </a:lnTo>
                    <a:lnTo>
                      <a:pt x="83" y="25"/>
                    </a:lnTo>
                    <a:lnTo>
                      <a:pt x="85" y="24"/>
                    </a:lnTo>
                    <a:lnTo>
                      <a:pt x="88" y="22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6" y="17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106" y="15"/>
                    </a:lnTo>
                    <a:lnTo>
                      <a:pt x="109" y="15"/>
                    </a:lnTo>
                    <a:lnTo>
                      <a:pt x="111" y="14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2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2"/>
                    </a:lnTo>
                    <a:lnTo>
                      <a:pt x="128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7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5" y="9"/>
                    </a:lnTo>
                    <a:lnTo>
                      <a:pt x="146" y="9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60" y="5"/>
                    </a:lnTo>
                    <a:lnTo>
                      <a:pt x="162" y="5"/>
                    </a:lnTo>
                    <a:lnTo>
                      <a:pt x="165" y="5"/>
                    </a:lnTo>
                    <a:lnTo>
                      <a:pt x="167" y="5"/>
                    </a:lnTo>
                    <a:lnTo>
                      <a:pt x="169" y="5"/>
                    </a:lnTo>
                    <a:lnTo>
                      <a:pt x="172" y="4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2"/>
                    </a:lnTo>
                    <a:lnTo>
                      <a:pt x="180" y="2"/>
                    </a:lnTo>
                    <a:lnTo>
                      <a:pt x="182" y="2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2" y="1"/>
                    </a:lnTo>
                    <a:lnTo>
                      <a:pt x="196" y="1"/>
                    </a:lnTo>
                    <a:lnTo>
                      <a:pt x="198" y="1"/>
                    </a:lnTo>
                    <a:lnTo>
                      <a:pt x="201" y="0"/>
                    </a:lnTo>
                    <a:lnTo>
                      <a:pt x="203" y="1"/>
                    </a:lnTo>
                    <a:lnTo>
                      <a:pt x="201" y="2"/>
                    </a:lnTo>
                    <a:lnTo>
                      <a:pt x="198" y="2"/>
                    </a:lnTo>
                    <a:lnTo>
                      <a:pt x="196" y="4"/>
                    </a:lnTo>
                    <a:lnTo>
                      <a:pt x="192" y="5"/>
                    </a:lnTo>
                    <a:lnTo>
                      <a:pt x="190" y="5"/>
                    </a:lnTo>
                    <a:lnTo>
                      <a:pt x="187" y="6"/>
                    </a:lnTo>
                    <a:lnTo>
                      <a:pt x="184" y="9"/>
                    </a:lnTo>
                    <a:lnTo>
                      <a:pt x="180" y="9"/>
                    </a:lnTo>
                    <a:lnTo>
                      <a:pt x="176" y="11"/>
                    </a:lnTo>
                    <a:lnTo>
                      <a:pt x="175" y="11"/>
                    </a:lnTo>
                    <a:lnTo>
                      <a:pt x="172" y="12"/>
                    </a:lnTo>
                    <a:lnTo>
                      <a:pt x="171" y="12"/>
                    </a:lnTo>
                    <a:lnTo>
                      <a:pt x="169" y="14"/>
                    </a:lnTo>
                    <a:lnTo>
                      <a:pt x="166" y="14"/>
                    </a:lnTo>
                    <a:lnTo>
                      <a:pt x="165" y="15"/>
                    </a:lnTo>
                    <a:lnTo>
                      <a:pt x="162" y="15"/>
                    </a:lnTo>
                    <a:lnTo>
                      <a:pt x="160" y="16"/>
                    </a:lnTo>
                    <a:lnTo>
                      <a:pt x="157" y="17"/>
                    </a:lnTo>
                    <a:lnTo>
                      <a:pt x="155" y="17"/>
                    </a:lnTo>
                    <a:lnTo>
                      <a:pt x="153" y="20"/>
                    </a:lnTo>
                    <a:lnTo>
                      <a:pt x="151" y="20"/>
                    </a:lnTo>
                    <a:lnTo>
                      <a:pt x="148" y="21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2" y="24"/>
                    </a:lnTo>
                    <a:lnTo>
                      <a:pt x="140" y="25"/>
                    </a:lnTo>
                    <a:lnTo>
                      <a:pt x="138" y="25"/>
                    </a:lnTo>
                    <a:lnTo>
                      <a:pt x="135" y="26"/>
                    </a:lnTo>
                    <a:lnTo>
                      <a:pt x="133" y="26"/>
                    </a:lnTo>
                    <a:lnTo>
                      <a:pt x="131" y="27"/>
                    </a:lnTo>
                    <a:lnTo>
                      <a:pt x="128" y="27"/>
                    </a:lnTo>
                    <a:lnTo>
                      <a:pt x="126" y="29"/>
                    </a:lnTo>
                    <a:lnTo>
                      <a:pt x="124" y="30"/>
                    </a:lnTo>
                    <a:lnTo>
                      <a:pt x="122" y="31"/>
                    </a:lnTo>
                    <a:lnTo>
                      <a:pt x="119" y="32"/>
                    </a:lnTo>
                    <a:lnTo>
                      <a:pt x="118" y="32"/>
                    </a:lnTo>
                    <a:lnTo>
                      <a:pt x="116" y="32"/>
                    </a:lnTo>
                    <a:lnTo>
                      <a:pt x="111" y="35"/>
                    </a:lnTo>
                    <a:lnTo>
                      <a:pt x="108" y="36"/>
                    </a:lnTo>
                    <a:lnTo>
                      <a:pt x="104" y="37"/>
                    </a:lnTo>
                    <a:lnTo>
                      <a:pt x="99" y="39"/>
                    </a:lnTo>
                    <a:lnTo>
                      <a:pt x="97" y="40"/>
                    </a:lnTo>
                    <a:lnTo>
                      <a:pt x="94" y="41"/>
                    </a:lnTo>
                    <a:lnTo>
                      <a:pt x="90" y="41"/>
                    </a:lnTo>
                    <a:lnTo>
                      <a:pt x="88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2" y="45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3" y="49"/>
                    </a:lnTo>
                    <a:lnTo>
                      <a:pt x="69" y="49"/>
                    </a:lnTo>
                    <a:lnTo>
                      <a:pt x="67" y="51"/>
                    </a:lnTo>
                    <a:lnTo>
                      <a:pt x="63" y="53"/>
                    </a:lnTo>
                    <a:lnTo>
                      <a:pt x="60" y="56"/>
                    </a:lnTo>
                    <a:lnTo>
                      <a:pt x="57" y="58"/>
                    </a:lnTo>
                    <a:lnTo>
                      <a:pt x="53" y="59"/>
                    </a:lnTo>
                    <a:lnTo>
                      <a:pt x="50" y="61"/>
                    </a:lnTo>
                    <a:lnTo>
                      <a:pt x="46" y="65"/>
                    </a:lnTo>
                    <a:lnTo>
                      <a:pt x="43" y="66"/>
                    </a:lnTo>
                    <a:lnTo>
                      <a:pt x="39" y="69"/>
                    </a:lnTo>
                    <a:lnTo>
                      <a:pt x="36" y="71"/>
                    </a:lnTo>
                    <a:lnTo>
                      <a:pt x="33" y="75"/>
                    </a:lnTo>
                    <a:lnTo>
                      <a:pt x="29" y="76"/>
                    </a:lnTo>
                    <a:lnTo>
                      <a:pt x="25" y="79"/>
                    </a:lnTo>
                    <a:lnTo>
                      <a:pt x="23" y="81"/>
                    </a:lnTo>
                    <a:lnTo>
                      <a:pt x="20" y="84"/>
                    </a:lnTo>
                    <a:lnTo>
                      <a:pt x="16" y="85"/>
                    </a:lnTo>
                    <a:lnTo>
                      <a:pt x="14" y="88"/>
                    </a:lnTo>
                    <a:lnTo>
                      <a:pt x="0" y="100"/>
                    </a:lnTo>
                    <a:lnTo>
                      <a:pt x="15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3" name="Freeform 219"/>
              <p:cNvSpPr>
                <a:spLocks noChangeAspect="1"/>
              </p:cNvSpPr>
              <p:nvPr/>
            </p:nvSpPr>
            <p:spPr bwMode="auto">
              <a:xfrm>
                <a:off x="2369" y="561"/>
                <a:ext cx="27" cy="20"/>
              </a:xfrm>
              <a:custGeom>
                <a:avLst/>
                <a:gdLst>
                  <a:gd name="T0" fmla="*/ 0 w 108"/>
                  <a:gd name="T1" fmla="*/ 0 h 83"/>
                  <a:gd name="T2" fmla="*/ 0 w 108"/>
                  <a:gd name="T3" fmla="*/ 0 h 83"/>
                  <a:gd name="T4" fmla="*/ 0 w 108"/>
                  <a:gd name="T5" fmla="*/ 0 h 83"/>
                  <a:gd name="T6" fmla="*/ 0 w 108"/>
                  <a:gd name="T7" fmla="*/ 0 h 83"/>
                  <a:gd name="T8" fmla="*/ 0 w 108"/>
                  <a:gd name="T9" fmla="*/ 0 h 83"/>
                  <a:gd name="T10" fmla="*/ 0 w 108"/>
                  <a:gd name="T11" fmla="*/ 0 h 83"/>
                  <a:gd name="T12" fmla="*/ 0 w 108"/>
                  <a:gd name="T13" fmla="*/ 0 h 83"/>
                  <a:gd name="T14" fmla="*/ 0 w 108"/>
                  <a:gd name="T15" fmla="*/ 0 h 83"/>
                  <a:gd name="T16" fmla="*/ 0 w 108"/>
                  <a:gd name="T17" fmla="*/ 0 h 83"/>
                  <a:gd name="T18" fmla="*/ 0 w 108"/>
                  <a:gd name="T19" fmla="*/ 0 h 83"/>
                  <a:gd name="T20" fmla="*/ 0 w 108"/>
                  <a:gd name="T21" fmla="*/ 0 h 83"/>
                  <a:gd name="T22" fmla="*/ 0 w 108"/>
                  <a:gd name="T23" fmla="*/ 0 h 83"/>
                  <a:gd name="T24" fmla="*/ 0 w 108"/>
                  <a:gd name="T25" fmla="*/ 0 h 83"/>
                  <a:gd name="T26" fmla="*/ 0 w 108"/>
                  <a:gd name="T27" fmla="*/ 0 h 83"/>
                  <a:gd name="T28" fmla="*/ 0 w 108"/>
                  <a:gd name="T29" fmla="*/ 0 h 83"/>
                  <a:gd name="T30" fmla="*/ 0 w 108"/>
                  <a:gd name="T31" fmla="*/ 0 h 83"/>
                  <a:gd name="T32" fmla="*/ 0 w 108"/>
                  <a:gd name="T33" fmla="*/ 0 h 83"/>
                  <a:gd name="T34" fmla="*/ 0 w 108"/>
                  <a:gd name="T35" fmla="*/ 0 h 83"/>
                  <a:gd name="T36" fmla="*/ 0 w 108"/>
                  <a:gd name="T37" fmla="*/ 0 h 83"/>
                  <a:gd name="T38" fmla="*/ 0 w 108"/>
                  <a:gd name="T39" fmla="*/ 0 h 83"/>
                  <a:gd name="T40" fmla="*/ 0 w 108"/>
                  <a:gd name="T41" fmla="*/ 0 h 83"/>
                  <a:gd name="T42" fmla="*/ 0 w 108"/>
                  <a:gd name="T43" fmla="*/ 0 h 83"/>
                  <a:gd name="T44" fmla="*/ 0 w 108"/>
                  <a:gd name="T45" fmla="*/ 0 h 83"/>
                  <a:gd name="T46" fmla="*/ 0 w 108"/>
                  <a:gd name="T47" fmla="*/ 0 h 83"/>
                  <a:gd name="T48" fmla="*/ 0 w 108"/>
                  <a:gd name="T49" fmla="*/ 0 h 83"/>
                  <a:gd name="T50" fmla="*/ 0 w 108"/>
                  <a:gd name="T51" fmla="*/ 0 h 83"/>
                  <a:gd name="T52" fmla="*/ 0 w 108"/>
                  <a:gd name="T53" fmla="*/ 0 h 83"/>
                  <a:gd name="T54" fmla="*/ 0 w 108"/>
                  <a:gd name="T55" fmla="*/ 0 h 83"/>
                  <a:gd name="T56" fmla="*/ 0 w 108"/>
                  <a:gd name="T57" fmla="*/ 0 h 83"/>
                  <a:gd name="T58" fmla="*/ 0 w 108"/>
                  <a:gd name="T59" fmla="*/ 0 h 83"/>
                  <a:gd name="T60" fmla="*/ 0 w 108"/>
                  <a:gd name="T61" fmla="*/ 0 h 83"/>
                  <a:gd name="T62" fmla="*/ 0 w 108"/>
                  <a:gd name="T63" fmla="*/ 0 h 83"/>
                  <a:gd name="T64" fmla="*/ 0 w 108"/>
                  <a:gd name="T65" fmla="*/ 0 h 83"/>
                  <a:gd name="T66" fmla="*/ 0 w 108"/>
                  <a:gd name="T67" fmla="*/ 0 h 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83"/>
                  <a:gd name="T104" fmla="*/ 108 w 108"/>
                  <a:gd name="T105" fmla="*/ 83 h 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83">
                    <a:moveTo>
                      <a:pt x="22" y="83"/>
                    </a:moveTo>
                    <a:lnTo>
                      <a:pt x="21" y="79"/>
                    </a:lnTo>
                    <a:lnTo>
                      <a:pt x="20" y="76"/>
                    </a:lnTo>
                    <a:lnTo>
                      <a:pt x="20" y="75"/>
                    </a:lnTo>
                    <a:lnTo>
                      <a:pt x="18" y="71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16" y="63"/>
                    </a:lnTo>
                    <a:lnTo>
                      <a:pt x="15" y="60"/>
                    </a:lnTo>
                    <a:lnTo>
                      <a:pt x="13" y="56"/>
                    </a:lnTo>
                    <a:lnTo>
                      <a:pt x="13" y="53"/>
                    </a:lnTo>
                    <a:lnTo>
                      <a:pt x="12" y="49"/>
                    </a:lnTo>
                    <a:lnTo>
                      <a:pt x="12" y="46"/>
                    </a:lnTo>
                    <a:lnTo>
                      <a:pt x="11" y="44"/>
                    </a:lnTo>
                    <a:lnTo>
                      <a:pt x="10" y="39"/>
                    </a:lnTo>
                    <a:lnTo>
                      <a:pt x="10" y="35"/>
                    </a:lnTo>
                    <a:lnTo>
                      <a:pt x="7" y="31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8" y="58"/>
                    </a:lnTo>
                    <a:lnTo>
                      <a:pt x="16" y="27"/>
                    </a:lnTo>
                    <a:lnTo>
                      <a:pt x="23" y="60"/>
                    </a:lnTo>
                    <a:lnTo>
                      <a:pt x="22" y="83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4" name="Freeform 220"/>
              <p:cNvSpPr>
                <a:spLocks noChangeAspect="1"/>
              </p:cNvSpPr>
              <p:nvPr/>
            </p:nvSpPr>
            <p:spPr bwMode="auto">
              <a:xfrm>
                <a:off x="2415" y="588"/>
                <a:ext cx="24" cy="40"/>
              </a:xfrm>
              <a:custGeom>
                <a:avLst/>
                <a:gdLst>
                  <a:gd name="T0" fmla="*/ 0 w 95"/>
                  <a:gd name="T1" fmla="*/ 0 h 160"/>
                  <a:gd name="T2" fmla="*/ 0 w 95"/>
                  <a:gd name="T3" fmla="*/ 0 h 160"/>
                  <a:gd name="T4" fmla="*/ 0 w 95"/>
                  <a:gd name="T5" fmla="*/ 0 h 160"/>
                  <a:gd name="T6" fmla="*/ 0 w 95"/>
                  <a:gd name="T7" fmla="*/ 0 h 160"/>
                  <a:gd name="T8" fmla="*/ 0 w 95"/>
                  <a:gd name="T9" fmla="*/ 0 h 160"/>
                  <a:gd name="T10" fmla="*/ 0 w 95"/>
                  <a:gd name="T11" fmla="*/ 0 h 160"/>
                  <a:gd name="T12" fmla="*/ 0 w 95"/>
                  <a:gd name="T13" fmla="*/ 0 h 160"/>
                  <a:gd name="T14" fmla="*/ 0 w 95"/>
                  <a:gd name="T15" fmla="*/ 0 h 160"/>
                  <a:gd name="T16" fmla="*/ 0 w 95"/>
                  <a:gd name="T17" fmla="*/ 0 h 160"/>
                  <a:gd name="T18" fmla="*/ 0 w 95"/>
                  <a:gd name="T19" fmla="*/ 0 h 160"/>
                  <a:gd name="T20" fmla="*/ 0 w 95"/>
                  <a:gd name="T21" fmla="*/ 0 h 160"/>
                  <a:gd name="T22" fmla="*/ 0 w 95"/>
                  <a:gd name="T23" fmla="*/ 0 h 160"/>
                  <a:gd name="T24" fmla="*/ 0 w 95"/>
                  <a:gd name="T25" fmla="*/ 0 h 160"/>
                  <a:gd name="T26" fmla="*/ 0 w 95"/>
                  <a:gd name="T27" fmla="*/ 0 h 160"/>
                  <a:gd name="T28" fmla="*/ 0 w 95"/>
                  <a:gd name="T29" fmla="*/ 0 h 160"/>
                  <a:gd name="T30" fmla="*/ 0 w 95"/>
                  <a:gd name="T31" fmla="*/ 0 h 160"/>
                  <a:gd name="T32" fmla="*/ 0 w 95"/>
                  <a:gd name="T33" fmla="*/ 0 h 160"/>
                  <a:gd name="T34" fmla="*/ 0 w 95"/>
                  <a:gd name="T35" fmla="*/ 0 h 160"/>
                  <a:gd name="T36" fmla="*/ 0 w 95"/>
                  <a:gd name="T37" fmla="*/ 0 h 160"/>
                  <a:gd name="T38" fmla="*/ 0 w 95"/>
                  <a:gd name="T39" fmla="*/ 0 h 160"/>
                  <a:gd name="T40" fmla="*/ 0 w 95"/>
                  <a:gd name="T41" fmla="*/ 0 h 160"/>
                  <a:gd name="T42" fmla="*/ 0 w 95"/>
                  <a:gd name="T43" fmla="*/ 0 h 160"/>
                  <a:gd name="T44" fmla="*/ 0 w 95"/>
                  <a:gd name="T45" fmla="*/ 0 h 160"/>
                  <a:gd name="T46" fmla="*/ 0 w 95"/>
                  <a:gd name="T47" fmla="*/ 0 h 160"/>
                  <a:gd name="T48" fmla="*/ 0 w 95"/>
                  <a:gd name="T49" fmla="*/ 0 h 160"/>
                  <a:gd name="T50" fmla="*/ 0 w 95"/>
                  <a:gd name="T51" fmla="*/ 0 h 160"/>
                  <a:gd name="T52" fmla="*/ 0 w 95"/>
                  <a:gd name="T53" fmla="*/ 0 h 160"/>
                  <a:gd name="T54" fmla="*/ 0 w 95"/>
                  <a:gd name="T55" fmla="*/ 0 h 160"/>
                  <a:gd name="T56" fmla="*/ 0 w 95"/>
                  <a:gd name="T57" fmla="*/ 0 h 160"/>
                  <a:gd name="T58" fmla="*/ 0 w 95"/>
                  <a:gd name="T59" fmla="*/ 0 h 160"/>
                  <a:gd name="T60" fmla="*/ 0 w 95"/>
                  <a:gd name="T61" fmla="*/ 0 h 160"/>
                  <a:gd name="T62" fmla="*/ 0 w 95"/>
                  <a:gd name="T63" fmla="*/ 0 h 160"/>
                  <a:gd name="T64" fmla="*/ 0 w 95"/>
                  <a:gd name="T65" fmla="*/ 0 h 160"/>
                  <a:gd name="T66" fmla="*/ 0 w 95"/>
                  <a:gd name="T67" fmla="*/ 0 h 160"/>
                  <a:gd name="T68" fmla="*/ 0 w 95"/>
                  <a:gd name="T69" fmla="*/ 0 h 160"/>
                  <a:gd name="T70" fmla="*/ 0 w 95"/>
                  <a:gd name="T71" fmla="*/ 0 h 160"/>
                  <a:gd name="T72" fmla="*/ 0 w 95"/>
                  <a:gd name="T73" fmla="*/ 0 h 160"/>
                  <a:gd name="T74" fmla="*/ 0 w 95"/>
                  <a:gd name="T75" fmla="*/ 0 h 160"/>
                  <a:gd name="T76" fmla="*/ 0 w 95"/>
                  <a:gd name="T77" fmla="*/ 0 h 160"/>
                  <a:gd name="T78" fmla="*/ 0 w 95"/>
                  <a:gd name="T79" fmla="*/ 0 h 160"/>
                  <a:gd name="T80" fmla="*/ 0 w 95"/>
                  <a:gd name="T81" fmla="*/ 0 h 160"/>
                  <a:gd name="T82" fmla="*/ 0 w 95"/>
                  <a:gd name="T83" fmla="*/ 0 h 160"/>
                  <a:gd name="T84" fmla="*/ 0 w 95"/>
                  <a:gd name="T85" fmla="*/ 0 h 160"/>
                  <a:gd name="T86" fmla="*/ 0 w 95"/>
                  <a:gd name="T87" fmla="*/ 0 h 160"/>
                  <a:gd name="T88" fmla="*/ 0 w 95"/>
                  <a:gd name="T89" fmla="*/ 0 h 160"/>
                  <a:gd name="T90" fmla="*/ 0 w 95"/>
                  <a:gd name="T91" fmla="*/ 0 h 160"/>
                  <a:gd name="T92" fmla="*/ 0 w 95"/>
                  <a:gd name="T93" fmla="*/ 0 h 160"/>
                  <a:gd name="T94" fmla="*/ 0 w 95"/>
                  <a:gd name="T95" fmla="*/ 0 h 160"/>
                  <a:gd name="T96" fmla="*/ 0 w 95"/>
                  <a:gd name="T97" fmla="*/ 0 h 160"/>
                  <a:gd name="T98" fmla="*/ 0 w 95"/>
                  <a:gd name="T99" fmla="*/ 0 h 160"/>
                  <a:gd name="T100" fmla="*/ 0 w 95"/>
                  <a:gd name="T101" fmla="*/ 0 h 160"/>
                  <a:gd name="T102" fmla="*/ 0 w 95"/>
                  <a:gd name="T103" fmla="*/ 0 h 1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5"/>
                  <a:gd name="T157" fmla="*/ 0 h 160"/>
                  <a:gd name="T158" fmla="*/ 95 w 95"/>
                  <a:gd name="T159" fmla="*/ 160 h 1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5" h="160">
                    <a:moveTo>
                      <a:pt x="19" y="4"/>
                    </a:move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3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8" y="14"/>
                    </a:lnTo>
                    <a:lnTo>
                      <a:pt x="51" y="15"/>
                    </a:lnTo>
                    <a:lnTo>
                      <a:pt x="53" y="16"/>
                    </a:lnTo>
                    <a:lnTo>
                      <a:pt x="56" y="18"/>
                    </a:lnTo>
                    <a:lnTo>
                      <a:pt x="60" y="20"/>
                    </a:lnTo>
                    <a:lnTo>
                      <a:pt x="61" y="21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70" y="25"/>
                    </a:lnTo>
                    <a:lnTo>
                      <a:pt x="72" y="27"/>
                    </a:lnTo>
                    <a:lnTo>
                      <a:pt x="75" y="28"/>
                    </a:lnTo>
                    <a:lnTo>
                      <a:pt x="77" y="29"/>
                    </a:lnTo>
                    <a:lnTo>
                      <a:pt x="80" y="30"/>
                    </a:lnTo>
                    <a:lnTo>
                      <a:pt x="83" y="33"/>
                    </a:lnTo>
                    <a:lnTo>
                      <a:pt x="86" y="33"/>
                    </a:lnTo>
                    <a:lnTo>
                      <a:pt x="87" y="34"/>
                    </a:lnTo>
                    <a:lnTo>
                      <a:pt x="88" y="35"/>
                    </a:lnTo>
                    <a:lnTo>
                      <a:pt x="95" y="92"/>
                    </a:lnTo>
                    <a:lnTo>
                      <a:pt x="92" y="160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1" y="156"/>
                    </a:lnTo>
                    <a:lnTo>
                      <a:pt x="91" y="153"/>
                    </a:lnTo>
                    <a:lnTo>
                      <a:pt x="91" y="151"/>
                    </a:lnTo>
                    <a:lnTo>
                      <a:pt x="91" y="148"/>
                    </a:lnTo>
                    <a:lnTo>
                      <a:pt x="90" y="145"/>
                    </a:lnTo>
                    <a:lnTo>
                      <a:pt x="90" y="141"/>
                    </a:lnTo>
                    <a:lnTo>
                      <a:pt x="88" y="138"/>
                    </a:lnTo>
                    <a:lnTo>
                      <a:pt x="87" y="136"/>
                    </a:lnTo>
                    <a:lnTo>
                      <a:pt x="87" y="135"/>
                    </a:lnTo>
                    <a:lnTo>
                      <a:pt x="87" y="132"/>
                    </a:lnTo>
                    <a:lnTo>
                      <a:pt x="87" y="130"/>
                    </a:lnTo>
                    <a:lnTo>
                      <a:pt x="87" y="127"/>
                    </a:lnTo>
                    <a:lnTo>
                      <a:pt x="86" y="125"/>
                    </a:lnTo>
                    <a:lnTo>
                      <a:pt x="86" y="123"/>
                    </a:lnTo>
                    <a:lnTo>
                      <a:pt x="86" y="120"/>
                    </a:lnTo>
                    <a:lnTo>
                      <a:pt x="85" y="116"/>
                    </a:lnTo>
                    <a:lnTo>
                      <a:pt x="85" y="115"/>
                    </a:lnTo>
                    <a:lnTo>
                      <a:pt x="85" y="112"/>
                    </a:lnTo>
                    <a:lnTo>
                      <a:pt x="83" y="108"/>
                    </a:lnTo>
                    <a:lnTo>
                      <a:pt x="83" y="107"/>
                    </a:lnTo>
                    <a:lnTo>
                      <a:pt x="83" y="103"/>
                    </a:lnTo>
                    <a:lnTo>
                      <a:pt x="83" y="101"/>
                    </a:lnTo>
                    <a:lnTo>
                      <a:pt x="82" y="98"/>
                    </a:lnTo>
                    <a:lnTo>
                      <a:pt x="82" y="96"/>
                    </a:lnTo>
                    <a:lnTo>
                      <a:pt x="81" y="92"/>
                    </a:lnTo>
                    <a:lnTo>
                      <a:pt x="81" y="89"/>
                    </a:lnTo>
                    <a:lnTo>
                      <a:pt x="81" y="87"/>
                    </a:lnTo>
                    <a:lnTo>
                      <a:pt x="80" y="84"/>
                    </a:lnTo>
                    <a:lnTo>
                      <a:pt x="80" y="82"/>
                    </a:lnTo>
                    <a:lnTo>
                      <a:pt x="80" y="79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8" y="69"/>
                    </a:lnTo>
                    <a:lnTo>
                      <a:pt x="77" y="67"/>
                    </a:lnTo>
                    <a:lnTo>
                      <a:pt x="77" y="64"/>
                    </a:lnTo>
                    <a:lnTo>
                      <a:pt x="76" y="62"/>
                    </a:lnTo>
                    <a:lnTo>
                      <a:pt x="76" y="60"/>
                    </a:lnTo>
                    <a:lnTo>
                      <a:pt x="75" y="58"/>
                    </a:lnTo>
                    <a:lnTo>
                      <a:pt x="75" y="55"/>
                    </a:lnTo>
                    <a:lnTo>
                      <a:pt x="73" y="53"/>
                    </a:lnTo>
                    <a:lnTo>
                      <a:pt x="73" y="49"/>
                    </a:lnTo>
                    <a:lnTo>
                      <a:pt x="72" y="45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0" y="40"/>
                    </a:lnTo>
                    <a:lnTo>
                      <a:pt x="68" y="38"/>
                    </a:lnTo>
                    <a:lnTo>
                      <a:pt x="63" y="35"/>
                    </a:lnTo>
                    <a:lnTo>
                      <a:pt x="62" y="34"/>
                    </a:lnTo>
                    <a:lnTo>
                      <a:pt x="61" y="33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3" y="29"/>
                    </a:lnTo>
                    <a:lnTo>
                      <a:pt x="51" y="28"/>
                    </a:lnTo>
                    <a:lnTo>
                      <a:pt x="47" y="27"/>
                    </a:lnTo>
                    <a:lnTo>
                      <a:pt x="44" y="24"/>
                    </a:lnTo>
                    <a:lnTo>
                      <a:pt x="41" y="23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2" y="18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3" y="13"/>
                    </a:lnTo>
                    <a:lnTo>
                      <a:pt x="21" y="10"/>
                    </a:lnTo>
                    <a:lnTo>
                      <a:pt x="18" y="9"/>
                    </a:lnTo>
                    <a:lnTo>
                      <a:pt x="14" y="8"/>
                    </a:lnTo>
                    <a:lnTo>
                      <a:pt x="0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5" name="Freeform 221"/>
              <p:cNvSpPr>
                <a:spLocks noChangeAspect="1"/>
              </p:cNvSpPr>
              <p:nvPr/>
            </p:nvSpPr>
            <p:spPr bwMode="auto">
              <a:xfrm>
                <a:off x="2412" y="663"/>
                <a:ext cx="27" cy="27"/>
              </a:xfrm>
              <a:custGeom>
                <a:avLst/>
                <a:gdLst>
                  <a:gd name="T0" fmla="*/ 0 w 108"/>
                  <a:gd name="T1" fmla="*/ 0 h 111"/>
                  <a:gd name="T2" fmla="*/ 0 w 108"/>
                  <a:gd name="T3" fmla="*/ 0 h 111"/>
                  <a:gd name="T4" fmla="*/ 0 w 108"/>
                  <a:gd name="T5" fmla="*/ 0 h 111"/>
                  <a:gd name="T6" fmla="*/ 0 w 108"/>
                  <a:gd name="T7" fmla="*/ 0 h 111"/>
                  <a:gd name="T8" fmla="*/ 0 w 108"/>
                  <a:gd name="T9" fmla="*/ 0 h 111"/>
                  <a:gd name="T10" fmla="*/ 0 w 108"/>
                  <a:gd name="T11" fmla="*/ 0 h 111"/>
                  <a:gd name="T12" fmla="*/ 0 w 108"/>
                  <a:gd name="T13" fmla="*/ 0 h 111"/>
                  <a:gd name="T14" fmla="*/ 0 w 108"/>
                  <a:gd name="T15" fmla="*/ 0 h 111"/>
                  <a:gd name="T16" fmla="*/ 0 w 108"/>
                  <a:gd name="T17" fmla="*/ 0 h 111"/>
                  <a:gd name="T18" fmla="*/ 0 w 108"/>
                  <a:gd name="T19" fmla="*/ 0 h 111"/>
                  <a:gd name="T20" fmla="*/ 0 w 108"/>
                  <a:gd name="T21" fmla="*/ 0 h 111"/>
                  <a:gd name="T22" fmla="*/ 0 w 108"/>
                  <a:gd name="T23" fmla="*/ 0 h 111"/>
                  <a:gd name="T24" fmla="*/ 0 w 108"/>
                  <a:gd name="T25" fmla="*/ 0 h 111"/>
                  <a:gd name="T26" fmla="*/ 0 w 108"/>
                  <a:gd name="T27" fmla="*/ 0 h 111"/>
                  <a:gd name="T28" fmla="*/ 0 w 108"/>
                  <a:gd name="T29" fmla="*/ 0 h 111"/>
                  <a:gd name="T30" fmla="*/ 0 w 108"/>
                  <a:gd name="T31" fmla="*/ 0 h 111"/>
                  <a:gd name="T32" fmla="*/ 0 w 108"/>
                  <a:gd name="T33" fmla="*/ 0 h 111"/>
                  <a:gd name="T34" fmla="*/ 0 w 108"/>
                  <a:gd name="T35" fmla="*/ 0 h 111"/>
                  <a:gd name="T36" fmla="*/ 0 w 108"/>
                  <a:gd name="T37" fmla="*/ 0 h 111"/>
                  <a:gd name="T38" fmla="*/ 0 w 108"/>
                  <a:gd name="T39" fmla="*/ 0 h 111"/>
                  <a:gd name="T40" fmla="*/ 0 w 108"/>
                  <a:gd name="T41" fmla="*/ 0 h 111"/>
                  <a:gd name="T42" fmla="*/ 0 w 108"/>
                  <a:gd name="T43" fmla="*/ 0 h 111"/>
                  <a:gd name="T44" fmla="*/ 0 w 108"/>
                  <a:gd name="T45" fmla="*/ 0 h 111"/>
                  <a:gd name="T46" fmla="*/ 0 w 108"/>
                  <a:gd name="T47" fmla="*/ 0 h 111"/>
                  <a:gd name="T48" fmla="*/ 0 w 108"/>
                  <a:gd name="T49" fmla="*/ 0 h 111"/>
                  <a:gd name="T50" fmla="*/ 0 w 108"/>
                  <a:gd name="T51" fmla="*/ 0 h 111"/>
                  <a:gd name="T52" fmla="*/ 0 w 108"/>
                  <a:gd name="T53" fmla="*/ 0 h 111"/>
                  <a:gd name="T54" fmla="*/ 0 w 108"/>
                  <a:gd name="T55" fmla="*/ 0 h 111"/>
                  <a:gd name="T56" fmla="*/ 0 w 108"/>
                  <a:gd name="T57" fmla="*/ 0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11"/>
                  <a:gd name="T89" fmla="*/ 108 w 108"/>
                  <a:gd name="T90" fmla="*/ 111 h 1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11">
                    <a:moveTo>
                      <a:pt x="101" y="61"/>
                    </a:moveTo>
                    <a:lnTo>
                      <a:pt x="100" y="64"/>
                    </a:lnTo>
                    <a:lnTo>
                      <a:pt x="100" y="67"/>
                    </a:lnTo>
                    <a:lnTo>
                      <a:pt x="100" y="69"/>
                    </a:lnTo>
                    <a:lnTo>
                      <a:pt x="100" y="72"/>
                    </a:lnTo>
                    <a:lnTo>
                      <a:pt x="100" y="73"/>
                    </a:lnTo>
                    <a:lnTo>
                      <a:pt x="100" y="76"/>
                    </a:lnTo>
                    <a:lnTo>
                      <a:pt x="99" y="77"/>
                    </a:lnTo>
                    <a:lnTo>
                      <a:pt x="98" y="79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5" y="87"/>
                    </a:lnTo>
                    <a:lnTo>
                      <a:pt x="94" y="89"/>
                    </a:lnTo>
                    <a:lnTo>
                      <a:pt x="94" y="92"/>
                    </a:lnTo>
                    <a:lnTo>
                      <a:pt x="93" y="96"/>
                    </a:lnTo>
                    <a:lnTo>
                      <a:pt x="91" y="100"/>
                    </a:lnTo>
                    <a:lnTo>
                      <a:pt x="89" y="102"/>
                    </a:lnTo>
                    <a:lnTo>
                      <a:pt x="88" y="105"/>
                    </a:lnTo>
                    <a:lnTo>
                      <a:pt x="86" y="107"/>
                    </a:lnTo>
                    <a:lnTo>
                      <a:pt x="86" y="108"/>
                    </a:lnTo>
                    <a:lnTo>
                      <a:pt x="85" y="111"/>
                    </a:lnTo>
                    <a:lnTo>
                      <a:pt x="0" y="68"/>
                    </a:lnTo>
                    <a:lnTo>
                      <a:pt x="79" y="86"/>
                    </a:lnTo>
                    <a:lnTo>
                      <a:pt x="96" y="37"/>
                    </a:lnTo>
                    <a:lnTo>
                      <a:pt x="108" y="0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6" name="Freeform 222"/>
              <p:cNvSpPr>
                <a:spLocks noChangeAspect="1"/>
              </p:cNvSpPr>
              <p:nvPr/>
            </p:nvSpPr>
            <p:spPr bwMode="auto">
              <a:xfrm>
                <a:off x="2359" y="639"/>
                <a:ext cx="14" cy="23"/>
              </a:xfrm>
              <a:custGeom>
                <a:avLst/>
                <a:gdLst>
                  <a:gd name="T0" fmla="*/ 0 w 57"/>
                  <a:gd name="T1" fmla="*/ 0 h 91"/>
                  <a:gd name="T2" fmla="*/ 0 w 57"/>
                  <a:gd name="T3" fmla="*/ 0 h 91"/>
                  <a:gd name="T4" fmla="*/ 0 w 57"/>
                  <a:gd name="T5" fmla="*/ 0 h 91"/>
                  <a:gd name="T6" fmla="*/ 0 w 57"/>
                  <a:gd name="T7" fmla="*/ 0 h 91"/>
                  <a:gd name="T8" fmla="*/ 0 w 57"/>
                  <a:gd name="T9" fmla="*/ 0 h 91"/>
                  <a:gd name="T10" fmla="*/ 0 w 57"/>
                  <a:gd name="T11" fmla="*/ 0 h 91"/>
                  <a:gd name="T12" fmla="*/ 0 w 57"/>
                  <a:gd name="T13" fmla="*/ 0 h 91"/>
                  <a:gd name="T14" fmla="*/ 0 w 57"/>
                  <a:gd name="T15" fmla="*/ 0 h 91"/>
                  <a:gd name="T16" fmla="*/ 0 w 57"/>
                  <a:gd name="T17" fmla="*/ 0 h 91"/>
                  <a:gd name="T18" fmla="*/ 0 w 57"/>
                  <a:gd name="T19" fmla="*/ 0 h 91"/>
                  <a:gd name="T20" fmla="*/ 0 w 57"/>
                  <a:gd name="T21" fmla="*/ 0 h 91"/>
                  <a:gd name="T22" fmla="*/ 0 w 57"/>
                  <a:gd name="T23" fmla="*/ 0 h 91"/>
                  <a:gd name="T24" fmla="*/ 0 w 57"/>
                  <a:gd name="T25" fmla="*/ 0 h 91"/>
                  <a:gd name="T26" fmla="*/ 0 w 57"/>
                  <a:gd name="T27" fmla="*/ 0 h 91"/>
                  <a:gd name="T28" fmla="*/ 0 w 57"/>
                  <a:gd name="T29" fmla="*/ 0 h 91"/>
                  <a:gd name="T30" fmla="*/ 0 w 57"/>
                  <a:gd name="T31" fmla="*/ 0 h 91"/>
                  <a:gd name="T32" fmla="*/ 0 w 57"/>
                  <a:gd name="T33" fmla="*/ 0 h 91"/>
                  <a:gd name="T34" fmla="*/ 0 w 57"/>
                  <a:gd name="T35" fmla="*/ 0 h 91"/>
                  <a:gd name="T36" fmla="*/ 0 w 57"/>
                  <a:gd name="T37" fmla="*/ 0 h 91"/>
                  <a:gd name="T38" fmla="*/ 0 w 57"/>
                  <a:gd name="T39" fmla="*/ 0 h 91"/>
                  <a:gd name="T40" fmla="*/ 0 w 57"/>
                  <a:gd name="T41" fmla="*/ 0 h 91"/>
                  <a:gd name="T42" fmla="*/ 0 w 57"/>
                  <a:gd name="T43" fmla="*/ 0 h 91"/>
                  <a:gd name="T44" fmla="*/ 0 w 57"/>
                  <a:gd name="T45" fmla="*/ 0 h 91"/>
                  <a:gd name="T46" fmla="*/ 0 w 57"/>
                  <a:gd name="T47" fmla="*/ 0 h 91"/>
                  <a:gd name="T48" fmla="*/ 0 w 57"/>
                  <a:gd name="T49" fmla="*/ 0 h 91"/>
                  <a:gd name="T50" fmla="*/ 0 w 57"/>
                  <a:gd name="T51" fmla="*/ 0 h 91"/>
                  <a:gd name="T52" fmla="*/ 0 w 57"/>
                  <a:gd name="T53" fmla="*/ 0 h 91"/>
                  <a:gd name="T54" fmla="*/ 0 w 57"/>
                  <a:gd name="T55" fmla="*/ 0 h 91"/>
                  <a:gd name="T56" fmla="*/ 0 w 57"/>
                  <a:gd name="T57" fmla="*/ 0 h 91"/>
                  <a:gd name="T58" fmla="*/ 0 w 57"/>
                  <a:gd name="T59" fmla="*/ 0 h 91"/>
                  <a:gd name="T60" fmla="*/ 0 w 57"/>
                  <a:gd name="T61" fmla="*/ 0 h 91"/>
                  <a:gd name="T62" fmla="*/ 0 w 57"/>
                  <a:gd name="T63" fmla="*/ 0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"/>
                  <a:gd name="T97" fmla="*/ 0 h 91"/>
                  <a:gd name="T98" fmla="*/ 57 w 57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" h="91">
                    <a:moveTo>
                      <a:pt x="28" y="22"/>
                    </a:moveTo>
                    <a:lnTo>
                      <a:pt x="26" y="25"/>
                    </a:lnTo>
                    <a:lnTo>
                      <a:pt x="25" y="27"/>
                    </a:lnTo>
                    <a:lnTo>
                      <a:pt x="24" y="30"/>
                    </a:lnTo>
                    <a:lnTo>
                      <a:pt x="23" y="31"/>
                    </a:lnTo>
                    <a:lnTo>
                      <a:pt x="23" y="34"/>
                    </a:lnTo>
                    <a:lnTo>
                      <a:pt x="21" y="35"/>
                    </a:lnTo>
                    <a:lnTo>
                      <a:pt x="20" y="37"/>
                    </a:lnTo>
                    <a:lnTo>
                      <a:pt x="19" y="40"/>
                    </a:lnTo>
                    <a:lnTo>
                      <a:pt x="18" y="42"/>
                    </a:lnTo>
                    <a:lnTo>
                      <a:pt x="18" y="45"/>
                    </a:lnTo>
                    <a:lnTo>
                      <a:pt x="16" y="46"/>
                    </a:lnTo>
                    <a:lnTo>
                      <a:pt x="15" y="48"/>
                    </a:lnTo>
                    <a:lnTo>
                      <a:pt x="13" y="51"/>
                    </a:lnTo>
                    <a:lnTo>
                      <a:pt x="13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9" y="59"/>
                    </a:lnTo>
                    <a:lnTo>
                      <a:pt x="8" y="61"/>
                    </a:lnTo>
                    <a:lnTo>
                      <a:pt x="6" y="64"/>
                    </a:lnTo>
                    <a:lnTo>
                      <a:pt x="5" y="66"/>
                    </a:lnTo>
                    <a:lnTo>
                      <a:pt x="4" y="68"/>
                    </a:lnTo>
                    <a:lnTo>
                      <a:pt x="4" y="69"/>
                    </a:lnTo>
                    <a:lnTo>
                      <a:pt x="3" y="71"/>
                    </a:lnTo>
                    <a:lnTo>
                      <a:pt x="1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57" y="91"/>
                    </a:lnTo>
                    <a:lnTo>
                      <a:pt x="25" y="68"/>
                    </a:lnTo>
                    <a:lnTo>
                      <a:pt x="44" y="0"/>
                    </a:lnTo>
                    <a:lnTo>
                      <a:pt x="28" y="22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7" name="Freeform 223"/>
              <p:cNvSpPr>
                <a:spLocks noChangeAspect="1"/>
              </p:cNvSpPr>
              <p:nvPr/>
            </p:nvSpPr>
            <p:spPr bwMode="auto">
              <a:xfrm>
                <a:off x="2477" y="589"/>
                <a:ext cx="23" cy="31"/>
              </a:xfrm>
              <a:custGeom>
                <a:avLst/>
                <a:gdLst>
                  <a:gd name="T0" fmla="*/ 0 w 93"/>
                  <a:gd name="T1" fmla="*/ 0 h 123"/>
                  <a:gd name="T2" fmla="*/ 0 w 93"/>
                  <a:gd name="T3" fmla="*/ 0 h 123"/>
                  <a:gd name="T4" fmla="*/ 0 w 93"/>
                  <a:gd name="T5" fmla="*/ 0 h 123"/>
                  <a:gd name="T6" fmla="*/ 0 w 93"/>
                  <a:gd name="T7" fmla="*/ 0 h 123"/>
                  <a:gd name="T8" fmla="*/ 0 w 93"/>
                  <a:gd name="T9" fmla="*/ 0 h 123"/>
                  <a:gd name="T10" fmla="*/ 0 w 93"/>
                  <a:gd name="T11" fmla="*/ 0 h 123"/>
                  <a:gd name="T12" fmla="*/ 0 w 93"/>
                  <a:gd name="T13" fmla="*/ 0 h 123"/>
                  <a:gd name="T14" fmla="*/ 0 w 93"/>
                  <a:gd name="T15" fmla="*/ 0 h 123"/>
                  <a:gd name="T16" fmla="*/ 0 w 93"/>
                  <a:gd name="T17" fmla="*/ 0 h 123"/>
                  <a:gd name="T18" fmla="*/ 0 w 93"/>
                  <a:gd name="T19" fmla="*/ 0 h 123"/>
                  <a:gd name="T20" fmla="*/ 0 w 93"/>
                  <a:gd name="T21" fmla="*/ 0 h 123"/>
                  <a:gd name="T22" fmla="*/ 0 w 93"/>
                  <a:gd name="T23" fmla="*/ 0 h 123"/>
                  <a:gd name="T24" fmla="*/ 0 w 93"/>
                  <a:gd name="T25" fmla="*/ 0 h 123"/>
                  <a:gd name="T26" fmla="*/ 0 w 93"/>
                  <a:gd name="T27" fmla="*/ 0 h 123"/>
                  <a:gd name="T28" fmla="*/ 0 w 93"/>
                  <a:gd name="T29" fmla="*/ 0 h 123"/>
                  <a:gd name="T30" fmla="*/ 0 w 93"/>
                  <a:gd name="T31" fmla="*/ 0 h 123"/>
                  <a:gd name="T32" fmla="*/ 0 w 93"/>
                  <a:gd name="T33" fmla="*/ 0 h 123"/>
                  <a:gd name="T34" fmla="*/ 0 w 93"/>
                  <a:gd name="T35" fmla="*/ 0 h 123"/>
                  <a:gd name="T36" fmla="*/ 0 w 93"/>
                  <a:gd name="T37" fmla="*/ 0 h 123"/>
                  <a:gd name="T38" fmla="*/ 0 w 93"/>
                  <a:gd name="T39" fmla="*/ 0 h 123"/>
                  <a:gd name="T40" fmla="*/ 0 w 93"/>
                  <a:gd name="T41" fmla="*/ 0 h 123"/>
                  <a:gd name="T42" fmla="*/ 0 w 93"/>
                  <a:gd name="T43" fmla="*/ 0 h 123"/>
                  <a:gd name="T44" fmla="*/ 0 w 93"/>
                  <a:gd name="T45" fmla="*/ 0 h 123"/>
                  <a:gd name="T46" fmla="*/ 0 w 93"/>
                  <a:gd name="T47" fmla="*/ 0 h 123"/>
                  <a:gd name="T48" fmla="*/ 0 w 93"/>
                  <a:gd name="T49" fmla="*/ 0 h 123"/>
                  <a:gd name="T50" fmla="*/ 0 w 93"/>
                  <a:gd name="T51" fmla="*/ 0 h 123"/>
                  <a:gd name="T52" fmla="*/ 0 w 93"/>
                  <a:gd name="T53" fmla="*/ 0 h 123"/>
                  <a:gd name="T54" fmla="*/ 0 w 93"/>
                  <a:gd name="T55" fmla="*/ 0 h 123"/>
                  <a:gd name="T56" fmla="*/ 0 w 93"/>
                  <a:gd name="T57" fmla="*/ 0 h 123"/>
                  <a:gd name="T58" fmla="*/ 0 w 93"/>
                  <a:gd name="T59" fmla="*/ 0 h 123"/>
                  <a:gd name="T60" fmla="*/ 0 w 93"/>
                  <a:gd name="T61" fmla="*/ 0 h 123"/>
                  <a:gd name="T62" fmla="*/ 0 w 93"/>
                  <a:gd name="T63" fmla="*/ 0 h 123"/>
                  <a:gd name="T64" fmla="*/ 0 w 93"/>
                  <a:gd name="T65" fmla="*/ 0 h 123"/>
                  <a:gd name="T66" fmla="*/ 0 w 93"/>
                  <a:gd name="T67" fmla="*/ 0 h 123"/>
                  <a:gd name="T68" fmla="*/ 0 w 93"/>
                  <a:gd name="T69" fmla="*/ 0 h 123"/>
                  <a:gd name="T70" fmla="*/ 0 w 93"/>
                  <a:gd name="T71" fmla="*/ 0 h 123"/>
                  <a:gd name="T72" fmla="*/ 0 w 93"/>
                  <a:gd name="T73" fmla="*/ 0 h 123"/>
                  <a:gd name="T74" fmla="*/ 0 w 93"/>
                  <a:gd name="T75" fmla="*/ 0 h 123"/>
                  <a:gd name="T76" fmla="*/ 0 w 93"/>
                  <a:gd name="T77" fmla="*/ 0 h 123"/>
                  <a:gd name="T78" fmla="*/ 0 w 93"/>
                  <a:gd name="T79" fmla="*/ 0 h 123"/>
                  <a:gd name="T80" fmla="*/ 0 w 93"/>
                  <a:gd name="T81" fmla="*/ 0 h 123"/>
                  <a:gd name="T82" fmla="*/ 0 w 93"/>
                  <a:gd name="T83" fmla="*/ 0 h 123"/>
                  <a:gd name="T84" fmla="*/ 0 w 93"/>
                  <a:gd name="T85" fmla="*/ 0 h 123"/>
                  <a:gd name="T86" fmla="*/ 0 w 93"/>
                  <a:gd name="T87" fmla="*/ 0 h 1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23"/>
                  <a:gd name="T134" fmla="*/ 93 w 93"/>
                  <a:gd name="T135" fmla="*/ 123 h 1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23">
                    <a:moveTo>
                      <a:pt x="1" y="94"/>
                    </a:moveTo>
                    <a:lnTo>
                      <a:pt x="1" y="90"/>
                    </a:lnTo>
                    <a:lnTo>
                      <a:pt x="1" y="88"/>
                    </a:lnTo>
                    <a:lnTo>
                      <a:pt x="1" y="85"/>
                    </a:lnTo>
                    <a:lnTo>
                      <a:pt x="1" y="83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5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4" y="69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5" y="61"/>
                    </a:lnTo>
                    <a:lnTo>
                      <a:pt x="6" y="59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7" y="49"/>
                    </a:lnTo>
                    <a:lnTo>
                      <a:pt x="7" y="46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9" y="3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4" y="31"/>
                    </a:lnTo>
                    <a:lnTo>
                      <a:pt x="16" y="30"/>
                    </a:lnTo>
                    <a:lnTo>
                      <a:pt x="18" y="29"/>
                    </a:lnTo>
                    <a:lnTo>
                      <a:pt x="21" y="29"/>
                    </a:lnTo>
                    <a:lnTo>
                      <a:pt x="24" y="28"/>
                    </a:lnTo>
                    <a:lnTo>
                      <a:pt x="28" y="26"/>
                    </a:lnTo>
                    <a:lnTo>
                      <a:pt x="31" y="24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1" y="20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7" y="15"/>
                    </a:lnTo>
                    <a:lnTo>
                      <a:pt x="60" y="12"/>
                    </a:lnTo>
                    <a:lnTo>
                      <a:pt x="64" y="11"/>
                    </a:lnTo>
                    <a:lnTo>
                      <a:pt x="68" y="9"/>
                    </a:lnTo>
                    <a:lnTo>
                      <a:pt x="72" y="9"/>
                    </a:lnTo>
                    <a:lnTo>
                      <a:pt x="75" y="6"/>
                    </a:lnTo>
                    <a:lnTo>
                      <a:pt x="78" y="5"/>
                    </a:lnTo>
                    <a:lnTo>
                      <a:pt x="80" y="4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9" y="1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1" y="1"/>
                    </a:lnTo>
                    <a:lnTo>
                      <a:pt x="87" y="4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8" y="7"/>
                    </a:lnTo>
                    <a:lnTo>
                      <a:pt x="77" y="9"/>
                    </a:lnTo>
                    <a:lnTo>
                      <a:pt x="74" y="10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4" y="16"/>
                    </a:lnTo>
                    <a:lnTo>
                      <a:pt x="62" y="16"/>
                    </a:lnTo>
                    <a:lnTo>
                      <a:pt x="58" y="19"/>
                    </a:lnTo>
                    <a:lnTo>
                      <a:pt x="55" y="20"/>
                    </a:lnTo>
                    <a:lnTo>
                      <a:pt x="52" y="24"/>
                    </a:lnTo>
                    <a:lnTo>
                      <a:pt x="49" y="24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0" y="29"/>
                    </a:lnTo>
                    <a:lnTo>
                      <a:pt x="36" y="30"/>
                    </a:lnTo>
                    <a:lnTo>
                      <a:pt x="34" y="31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9" y="49"/>
                    </a:lnTo>
                    <a:lnTo>
                      <a:pt x="18" y="51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4" y="73"/>
                    </a:lnTo>
                    <a:lnTo>
                      <a:pt x="14" y="75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1" y="83"/>
                    </a:lnTo>
                    <a:lnTo>
                      <a:pt x="11" y="84"/>
                    </a:lnTo>
                    <a:lnTo>
                      <a:pt x="10" y="88"/>
                    </a:lnTo>
                    <a:lnTo>
                      <a:pt x="10" y="92"/>
                    </a:lnTo>
                    <a:lnTo>
                      <a:pt x="9" y="95"/>
                    </a:lnTo>
                    <a:lnTo>
                      <a:pt x="9" y="99"/>
                    </a:lnTo>
                    <a:lnTo>
                      <a:pt x="7" y="103"/>
                    </a:lnTo>
                    <a:lnTo>
                      <a:pt x="6" y="105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2" y="119"/>
                    </a:lnTo>
                    <a:lnTo>
                      <a:pt x="2" y="122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1" y="98"/>
                    </a:lnTo>
                    <a:lnTo>
                      <a:pt x="1" y="95"/>
                    </a:lnTo>
                    <a:lnTo>
                      <a:pt x="1" y="9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8" name="Freeform 224"/>
              <p:cNvSpPr>
                <a:spLocks noChangeAspect="1"/>
              </p:cNvSpPr>
              <p:nvPr/>
            </p:nvSpPr>
            <p:spPr bwMode="auto">
              <a:xfrm>
                <a:off x="2429" y="447"/>
                <a:ext cx="34" cy="12"/>
              </a:xfrm>
              <a:custGeom>
                <a:avLst/>
                <a:gdLst>
                  <a:gd name="T0" fmla="*/ 0 w 135"/>
                  <a:gd name="T1" fmla="*/ 0 h 45"/>
                  <a:gd name="T2" fmla="*/ 0 w 135"/>
                  <a:gd name="T3" fmla="*/ 0 h 45"/>
                  <a:gd name="T4" fmla="*/ 0 w 135"/>
                  <a:gd name="T5" fmla="*/ 0 h 45"/>
                  <a:gd name="T6" fmla="*/ 0 w 135"/>
                  <a:gd name="T7" fmla="*/ 0 h 45"/>
                  <a:gd name="T8" fmla="*/ 0 w 135"/>
                  <a:gd name="T9" fmla="*/ 0 h 45"/>
                  <a:gd name="T10" fmla="*/ 0 w 135"/>
                  <a:gd name="T11" fmla="*/ 0 h 45"/>
                  <a:gd name="T12" fmla="*/ 0 w 135"/>
                  <a:gd name="T13" fmla="*/ 0 h 45"/>
                  <a:gd name="T14" fmla="*/ 0 w 135"/>
                  <a:gd name="T15" fmla="*/ 0 h 45"/>
                  <a:gd name="T16" fmla="*/ 0 w 135"/>
                  <a:gd name="T17" fmla="*/ 0 h 45"/>
                  <a:gd name="T18" fmla="*/ 0 w 135"/>
                  <a:gd name="T19" fmla="*/ 0 h 45"/>
                  <a:gd name="T20" fmla="*/ 0 w 135"/>
                  <a:gd name="T21" fmla="*/ 0 h 45"/>
                  <a:gd name="T22" fmla="*/ 0 w 135"/>
                  <a:gd name="T23" fmla="*/ 0 h 45"/>
                  <a:gd name="T24" fmla="*/ 0 w 135"/>
                  <a:gd name="T25" fmla="*/ 0 h 45"/>
                  <a:gd name="T26" fmla="*/ 0 w 135"/>
                  <a:gd name="T27" fmla="*/ 0 h 45"/>
                  <a:gd name="T28" fmla="*/ 0 w 135"/>
                  <a:gd name="T29" fmla="*/ 0 h 45"/>
                  <a:gd name="T30" fmla="*/ 0 w 135"/>
                  <a:gd name="T31" fmla="*/ 0 h 45"/>
                  <a:gd name="T32" fmla="*/ 0 w 135"/>
                  <a:gd name="T33" fmla="*/ 0 h 45"/>
                  <a:gd name="T34" fmla="*/ 0 w 135"/>
                  <a:gd name="T35" fmla="*/ 0 h 45"/>
                  <a:gd name="T36" fmla="*/ 0 w 135"/>
                  <a:gd name="T37" fmla="*/ 0 h 45"/>
                  <a:gd name="T38" fmla="*/ 0 w 135"/>
                  <a:gd name="T39" fmla="*/ 0 h 45"/>
                  <a:gd name="T40" fmla="*/ 0 w 135"/>
                  <a:gd name="T41" fmla="*/ 0 h 45"/>
                  <a:gd name="T42" fmla="*/ 0 w 135"/>
                  <a:gd name="T43" fmla="*/ 0 h 45"/>
                  <a:gd name="T44" fmla="*/ 0 w 135"/>
                  <a:gd name="T45" fmla="*/ 0 h 45"/>
                  <a:gd name="T46" fmla="*/ 0 w 135"/>
                  <a:gd name="T47" fmla="*/ 0 h 45"/>
                  <a:gd name="T48" fmla="*/ 0 w 135"/>
                  <a:gd name="T49" fmla="*/ 0 h 45"/>
                  <a:gd name="T50" fmla="*/ 0 w 135"/>
                  <a:gd name="T51" fmla="*/ 0 h 45"/>
                  <a:gd name="T52" fmla="*/ 0 w 135"/>
                  <a:gd name="T53" fmla="*/ 0 h 45"/>
                  <a:gd name="T54" fmla="*/ 0 w 135"/>
                  <a:gd name="T55" fmla="*/ 0 h 45"/>
                  <a:gd name="T56" fmla="*/ 0 w 135"/>
                  <a:gd name="T57" fmla="*/ 0 h 45"/>
                  <a:gd name="T58" fmla="*/ 0 w 135"/>
                  <a:gd name="T59" fmla="*/ 0 h 45"/>
                  <a:gd name="T60" fmla="*/ 0 w 135"/>
                  <a:gd name="T61" fmla="*/ 0 h 45"/>
                  <a:gd name="T62" fmla="*/ 0 w 135"/>
                  <a:gd name="T63" fmla="*/ 0 h 45"/>
                  <a:gd name="T64" fmla="*/ 0 w 135"/>
                  <a:gd name="T65" fmla="*/ 0 h 45"/>
                  <a:gd name="T66" fmla="*/ 0 w 135"/>
                  <a:gd name="T67" fmla="*/ 0 h 45"/>
                  <a:gd name="T68" fmla="*/ 0 w 135"/>
                  <a:gd name="T69" fmla="*/ 0 h 45"/>
                  <a:gd name="T70" fmla="*/ 0 w 135"/>
                  <a:gd name="T71" fmla="*/ 0 h 45"/>
                  <a:gd name="T72" fmla="*/ 0 w 135"/>
                  <a:gd name="T73" fmla="*/ 0 h 45"/>
                  <a:gd name="T74" fmla="*/ 0 w 135"/>
                  <a:gd name="T75" fmla="*/ 0 h 45"/>
                  <a:gd name="T76" fmla="*/ 0 w 135"/>
                  <a:gd name="T77" fmla="*/ 0 h 45"/>
                  <a:gd name="T78" fmla="*/ 0 w 135"/>
                  <a:gd name="T79" fmla="*/ 0 h 45"/>
                  <a:gd name="T80" fmla="*/ 0 w 135"/>
                  <a:gd name="T81" fmla="*/ 0 h 45"/>
                  <a:gd name="T82" fmla="*/ 0 w 135"/>
                  <a:gd name="T83" fmla="*/ 0 h 45"/>
                  <a:gd name="T84" fmla="*/ 0 w 135"/>
                  <a:gd name="T85" fmla="*/ 0 h 45"/>
                  <a:gd name="T86" fmla="*/ 0 w 135"/>
                  <a:gd name="T87" fmla="*/ 0 h 45"/>
                  <a:gd name="T88" fmla="*/ 0 w 135"/>
                  <a:gd name="T89" fmla="*/ 0 h 45"/>
                  <a:gd name="T90" fmla="*/ 0 w 135"/>
                  <a:gd name="T91" fmla="*/ 0 h 45"/>
                  <a:gd name="T92" fmla="*/ 0 w 135"/>
                  <a:gd name="T93" fmla="*/ 0 h 45"/>
                  <a:gd name="T94" fmla="*/ 0 w 135"/>
                  <a:gd name="T95" fmla="*/ 0 h 45"/>
                  <a:gd name="T96" fmla="*/ 0 w 135"/>
                  <a:gd name="T97" fmla="*/ 0 h 45"/>
                  <a:gd name="T98" fmla="*/ 0 w 135"/>
                  <a:gd name="T99" fmla="*/ 0 h 45"/>
                  <a:gd name="T100" fmla="*/ 0 w 135"/>
                  <a:gd name="T101" fmla="*/ 0 h 45"/>
                  <a:gd name="T102" fmla="*/ 0 w 135"/>
                  <a:gd name="T103" fmla="*/ 0 h 45"/>
                  <a:gd name="T104" fmla="*/ 0 w 135"/>
                  <a:gd name="T105" fmla="*/ 0 h 45"/>
                  <a:gd name="T106" fmla="*/ 0 w 135"/>
                  <a:gd name="T107" fmla="*/ 0 h 45"/>
                  <a:gd name="T108" fmla="*/ 0 w 135"/>
                  <a:gd name="T109" fmla="*/ 0 h 45"/>
                  <a:gd name="T110" fmla="*/ 0 w 135"/>
                  <a:gd name="T111" fmla="*/ 0 h 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5"/>
                  <a:gd name="T169" fmla="*/ 0 h 45"/>
                  <a:gd name="T170" fmla="*/ 135 w 135"/>
                  <a:gd name="T171" fmla="*/ 45 h 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5" h="45">
                    <a:moveTo>
                      <a:pt x="13" y="24"/>
                    </a:moveTo>
                    <a:lnTo>
                      <a:pt x="16" y="23"/>
                    </a:lnTo>
                    <a:lnTo>
                      <a:pt x="18" y="20"/>
                    </a:lnTo>
                    <a:lnTo>
                      <a:pt x="22" y="19"/>
                    </a:lnTo>
                    <a:lnTo>
                      <a:pt x="25" y="18"/>
                    </a:lnTo>
                    <a:lnTo>
                      <a:pt x="28" y="15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1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47" y="8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5" y="6"/>
                    </a:lnTo>
                    <a:lnTo>
                      <a:pt x="57" y="5"/>
                    </a:lnTo>
                    <a:lnTo>
                      <a:pt x="61" y="5"/>
                    </a:lnTo>
                    <a:lnTo>
                      <a:pt x="64" y="4"/>
                    </a:lnTo>
                    <a:lnTo>
                      <a:pt x="67" y="4"/>
                    </a:lnTo>
                    <a:lnTo>
                      <a:pt x="71" y="4"/>
                    </a:lnTo>
                    <a:lnTo>
                      <a:pt x="75" y="4"/>
                    </a:lnTo>
                    <a:lnTo>
                      <a:pt x="78" y="3"/>
                    </a:lnTo>
                    <a:lnTo>
                      <a:pt x="83" y="3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5" y="1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2" y="1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32" y="3"/>
                    </a:lnTo>
                    <a:lnTo>
                      <a:pt x="135" y="4"/>
                    </a:lnTo>
                    <a:lnTo>
                      <a:pt x="134" y="5"/>
                    </a:lnTo>
                    <a:lnTo>
                      <a:pt x="132" y="5"/>
                    </a:lnTo>
                    <a:lnTo>
                      <a:pt x="130" y="5"/>
                    </a:lnTo>
                    <a:lnTo>
                      <a:pt x="128" y="4"/>
                    </a:lnTo>
                    <a:lnTo>
                      <a:pt x="124" y="4"/>
                    </a:lnTo>
                    <a:lnTo>
                      <a:pt x="122" y="5"/>
                    </a:lnTo>
                    <a:lnTo>
                      <a:pt x="118" y="6"/>
                    </a:lnTo>
                    <a:lnTo>
                      <a:pt x="117" y="6"/>
                    </a:lnTo>
                    <a:lnTo>
                      <a:pt x="113" y="6"/>
                    </a:lnTo>
                    <a:lnTo>
                      <a:pt x="112" y="6"/>
                    </a:lnTo>
                    <a:lnTo>
                      <a:pt x="109" y="6"/>
                    </a:lnTo>
                    <a:lnTo>
                      <a:pt x="107" y="6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99" y="9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1" y="10"/>
                    </a:lnTo>
                    <a:lnTo>
                      <a:pt x="89" y="10"/>
                    </a:lnTo>
                    <a:lnTo>
                      <a:pt x="86" y="10"/>
                    </a:lnTo>
                    <a:lnTo>
                      <a:pt x="84" y="11"/>
                    </a:lnTo>
                    <a:lnTo>
                      <a:pt x="81" y="11"/>
                    </a:lnTo>
                    <a:lnTo>
                      <a:pt x="80" y="13"/>
                    </a:lnTo>
                    <a:lnTo>
                      <a:pt x="76" y="13"/>
                    </a:lnTo>
                    <a:lnTo>
                      <a:pt x="74" y="13"/>
                    </a:lnTo>
                    <a:lnTo>
                      <a:pt x="71" y="14"/>
                    </a:lnTo>
                    <a:lnTo>
                      <a:pt x="69" y="15"/>
                    </a:lnTo>
                    <a:lnTo>
                      <a:pt x="65" y="16"/>
                    </a:lnTo>
                    <a:lnTo>
                      <a:pt x="64" y="16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55" y="18"/>
                    </a:lnTo>
                    <a:lnTo>
                      <a:pt x="52" y="19"/>
                    </a:lnTo>
                    <a:lnTo>
                      <a:pt x="50" y="20"/>
                    </a:lnTo>
                    <a:lnTo>
                      <a:pt x="47" y="20"/>
                    </a:lnTo>
                    <a:lnTo>
                      <a:pt x="45" y="21"/>
                    </a:lnTo>
                    <a:lnTo>
                      <a:pt x="42" y="23"/>
                    </a:lnTo>
                    <a:lnTo>
                      <a:pt x="40" y="24"/>
                    </a:lnTo>
                    <a:lnTo>
                      <a:pt x="37" y="25"/>
                    </a:lnTo>
                    <a:lnTo>
                      <a:pt x="35" y="26"/>
                    </a:lnTo>
                    <a:lnTo>
                      <a:pt x="32" y="28"/>
                    </a:lnTo>
                    <a:lnTo>
                      <a:pt x="28" y="29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2" y="33"/>
                    </a:lnTo>
                    <a:lnTo>
                      <a:pt x="20" y="34"/>
                    </a:lnTo>
                    <a:lnTo>
                      <a:pt x="18" y="35"/>
                    </a:lnTo>
                    <a:lnTo>
                      <a:pt x="16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2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3" y="38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11" y="28"/>
                    </a:lnTo>
                    <a:lnTo>
                      <a:pt x="13" y="25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9" name="Freeform 225"/>
              <p:cNvSpPr>
                <a:spLocks noChangeAspect="1"/>
              </p:cNvSpPr>
              <p:nvPr/>
            </p:nvSpPr>
            <p:spPr bwMode="auto">
              <a:xfrm>
                <a:off x="2480" y="451"/>
                <a:ext cx="11" cy="17"/>
              </a:xfrm>
              <a:custGeom>
                <a:avLst/>
                <a:gdLst>
                  <a:gd name="T0" fmla="*/ 0 w 44"/>
                  <a:gd name="T1" fmla="*/ 0 h 67"/>
                  <a:gd name="T2" fmla="*/ 0 w 44"/>
                  <a:gd name="T3" fmla="*/ 0 h 67"/>
                  <a:gd name="T4" fmla="*/ 0 w 44"/>
                  <a:gd name="T5" fmla="*/ 0 h 67"/>
                  <a:gd name="T6" fmla="*/ 0 w 44"/>
                  <a:gd name="T7" fmla="*/ 0 h 67"/>
                  <a:gd name="T8" fmla="*/ 0 w 44"/>
                  <a:gd name="T9" fmla="*/ 0 h 67"/>
                  <a:gd name="T10" fmla="*/ 0 w 44"/>
                  <a:gd name="T11" fmla="*/ 0 h 67"/>
                  <a:gd name="T12" fmla="*/ 0 w 44"/>
                  <a:gd name="T13" fmla="*/ 0 h 67"/>
                  <a:gd name="T14" fmla="*/ 0 w 44"/>
                  <a:gd name="T15" fmla="*/ 0 h 67"/>
                  <a:gd name="T16" fmla="*/ 0 w 44"/>
                  <a:gd name="T17" fmla="*/ 0 h 67"/>
                  <a:gd name="T18" fmla="*/ 0 w 44"/>
                  <a:gd name="T19" fmla="*/ 0 h 67"/>
                  <a:gd name="T20" fmla="*/ 0 w 44"/>
                  <a:gd name="T21" fmla="*/ 0 h 67"/>
                  <a:gd name="T22" fmla="*/ 0 w 44"/>
                  <a:gd name="T23" fmla="*/ 0 h 67"/>
                  <a:gd name="T24" fmla="*/ 0 w 44"/>
                  <a:gd name="T25" fmla="*/ 0 h 67"/>
                  <a:gd name="T26" fmla="*/ 0 w 44"/>
                  <a:gd name="T27" fmla="*/ 0 h 67"/>
                  <a:gd name="T28" fmla="*/ 0 w 44"/>
                  <a:gd name="T29" fmla="*/ 0 h 67"/>
                  <a:gd name="T30" fmla="*/ 0 w 44"/>
                  <a:gd name="T31" fmla="*/ 0 h 67"/>
                  <a:gd name="T32" fmla="*/ 0 w 44"/>
                  <a:gd name="T33" fmla="*/ 0 h 67"/>
                  <a:gd name="T34" fmla="*/ 0 w 44"/>
                  <a:gd name="T35" fmla="*/ 0 h 67"/>
                  <a:gd name="T36" fmla="*/ 0 w 44"/>
                  <a:gd name="T37" fmla="*/ 0 h 67"/>
                  <a:gd name="T38" fmla="*/ 0 w 44"/>
                  <a:gd name="T39" fmla="*/ 0 h 67"/>
                  <a:gd name="T40" fmla="*/ 0 w 44"/>
                  <a:gd name="T41" fmla="*/ 0 h 67"/>
                  <a:gd name="T42" fmla="*/ 0 w 44"/>
                  <a:gd name="T43" fmla="*/ 0 h 67"/>
                  <a:gd name="T44" fmla="*/ 0 w 44"/>
                  <a:gd name="T45" fmla="*/ 0 h 67"/>
                  <a:gd name="T46" fmla="*/ 0 w 44"/>
                  <a:gd name="T47" fmla="*/ 0 h 67"/>
                  <a:gd name="T48" fmla="*/ 0 w 44"/>
                  <a:gd name="T49" fmla="*/ 0 h 67"/>
                  <a:gd name="T50" fmla="*/ 0 w 44"/>
                  <a:gd name="T51" fmla="*/ 0 h 67"/>
                  <a:gd name="T52" fmla="*/ 0 w 44"/>
                  <a:gd name="T53" fmla="*/ 0 h 67"/>
                  <a:gd name="T54" fmla="*/ 0 w 44"/>
                  <a:gd name="T55" fmla="*/ 0 h 67"/>
                  <a:gd name="T56" fmla="*/ 0 w 44"/>
                  <a:gd name="T57" fmla="*/ 0 h 67"/>
                  <a:gd name="T58" fmla="*/ 0 w 44"/>
                  <a:gd name="T59" fmla="*/ 0 h 67"/>
                  <a:gd name="T60" fmla="*/ 0 w 44"/>
                  <a:gd name="T61" fmla="*/ 0 h 67"/>
                  <a:gd name="T62" fmla="*/ 0 w 44"/>
                  <a:gd name="T63" fmla="*/ 0 h 67"/>
                  <a:gd name="T64" fmla="*/ 0 w 44"/>
                  <a:gd name="T65" fmla="*/ 0 h 67"/>
                  <a:gd name="T66" fmla="*/ 0 w 44"/>
                  <a:gd name="T67" fmla="*/ 0 h 67"/>
                  <a:gd name="T68" fmla="*/ 0 w 44"/>
                  <a:gd name="T69" fmla="*/ 0 h 67"/>
                  <a:gd name="T70" fmla="*/ 0 w 44"/>
                  <a:gd name="T71" fmla="*/ 0 h 67"/>
                  <a:gd name="T72" fmla="*/ 0 w 44"/>
                  <a:gd name="T73" fmla="*/ 0 h 67"/>
                  <a:gd name="T74" fmla="*/ 0 w 44"/>
                  <a:gd name="T75" fmla="*/ 0 h 67"/>
                  <a:gd name="T76" fmla="*/ 0 w 44"/>
                  <a:gd name="T77" fmla="*/ 0 h 67"/>
                  <a:gd name="T78" fmla="*/ 0 w 44"/>
                  <a:gd name="T79" fmla="*/ 0 h 67"/>
                  <a:gd name="T80" fmla="*/ 0 w 44"/>
                  <a:gd name="T81" fmla="*/ 0 h 67"/>
                  <a:gd name="T82" fmla="*/ 0 w 44"/>
                  <a:gd name="T83" fmla="*/ 0 h 67"/>
                  <a:gd name="T84" fmla="*/ 0 w 44"/>
                  <a:gd name="T85" fmla="*/ 0 h 67"/>
                  <a:gd name="T86" fmla="*/ 0 w 44"/>
                  <a:gd name="T87" fmla="*/ 0 h 67"/>
                  <a:gd name="T88" fmla="*/ 0 w 44"/>
                  <a:gd name="T89" fmla="*/ 0 h 67"/>
                  <a:gd name="T90" fmla="*/ 0 w 44"/>
                  <a:gd name="T91" fmla="*/ 0 h 67"/>
                  <a:gd name="T92" fmla="*/ 0 w 44"/>
                  <a:gd name="T93" fmla="*/ 0 h 67"/>
                  <a:gd name="T94" fmla="*/ 0 w 44"/>
                  <a:gd name="T95" fmla="*/ 0 h 67"/>
                  <a:gd name="T96" fmla="*/ 0 w 44"/>
                  <a:gd name="T97" fmla="*/ 0 h 67"/>
                  <a:gd name="T98" fmla="*/ 0 w 44"/>
                  <a:gd name="T99" fmla="*/ 0 h 67"/>
                  <a:gd name="T100" fmla="*/ 0 w 44"/>
                  <a:gd name="T101" fmla="*/ 0 h 67"/>
                  <a:gd name="T102" fmla="*/ 0 w 44"/>
                  <a:gd name="T103" fmla="*/ 0 h 67"/>
                  <a:gd name="T104" fmla="*/ 0 w 44"/>
                  <a:gd name="T105" fmla="*/ 0 h 67"/>
                  <a:gd name="T106" fmla="*/ 0 w 44"/>
                  <a:gd name="T107" fmla="*/ 0 h 67"/>
                  <a:gd name="T108" fmla="*/ 0 w 44"/>
                  <a:gd name="T109" fmla="*/ 0 h 67"/>
                  <a:gd name="T110" fmla="*/ 0 w 44"/>
                  <a:gd name="T111" fmla="*/ 0 h 67"/>
                  <a:gd name="T112" fmla="*/ 0 w 44"/>
                  <a:gd name="T113" fmla="*/ 0 h 67"/>
                  <a:gd name="T114" fmla="*/ 0 w 44"/>
                  <a:gd name="T115" fmla="*/ 0 h 67"/>
                  <a:gd name="T116" fmla="*/ 0 w 44"/>
                  <a:gd name="T117" fmla="*/ 0 h 67"/>
                  <a:gd name="T118" fmla="*/ 0 w 44"/>
                  <a:gd name="T119" fmla="*/ 0 h 67"/>
                  <a:gd name="T120" fmla="*/ 0 w 44"/>
                  <a:gd name="T121" fmla="*/ 0 h 67"/>
                  <a:gd name="T122" fmla="*/ 0 w 44"/>
                  <a:gd name="T123" fmla="*/ 0 h 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"/>
                  <a:gd name="T187" fmla="*/ 0 h 67"/>
                  <a:gd name="T188" fmla="*/ 44 w 44"/>
                  <a:gd name="T189" fmla="*/ 67 h 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" h="67">
                    <a:moveTo>
                      <a:pt x="17" y="5"/>
                    </a:moveTo>
                    <a:lnTo>
                      <a:pt x="21" y="5"/>
                    </a:lnTo>
                    <a:lnTo>
                      <a:pt x="26" y="8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4" y="15"/>
                    </a:lnTo>
                    <a:lnTo>
                      <a:pt x="36" y="18"/>
                    </a:lnTo>
                    <a:lnTo>
                      <a:pt x="38" y="20"/>
                    </a:lnTo>
                    <a:lnTo>
                      <a:pt x="39" y="23"/>
                    </a:lnTo>
                    <a:lnTo>
                      <a:pt x="40" y="25"/>
                    </a:lnTo>
                    <a:lnTo>
                      <a:pt x="41" y="28"/>
                    </a:lnTo>
                    <a:lnTo>
                      <a:pt x="43" y="32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4" y="42"/>
                    </a:lnTo>
                    <a:lnTo>
                      <a:pt x="44" y="45"/>
                    </a:lnTo>
                    <a:lnTo>
                      <a:pt x="44" y="49"/>
                    </a:lnTo>
                    <a:lnTo>
                      <a:pt x="43" y="52"/>
                    </a:lnTo>
                    <a:lnTo>
                      <a:pt x="41" y="53"/>
                    </a:lnTo>
                    <a:lnTo>
                      <a:pt x="40" y="55"/>
                    </a:lnTo>
                    <a:lnTo>
                      <a:pt x="39" y="59"/>
                    </a:lnTo>
                    <a:lnTo>
                      <a:pt x="36" y="62"/>
                    </a:lnTo>
                    <a:lnTo>
                      <a:pt x="32" y="65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49"/>
                    </a:lnTo>
                    <a:lnTo>
                      <a:pt x="32" y="47"/>
                    </a:lnTo>
                    <a:lnTo>
                      <a:pt x="32" y="42"/>
                    </a:lnTo>
                    <a:lnTo>
                      <a:pt x="32" y="39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0" y="25"/>
                    </a:lnTo>
                    <a:lnTo>
                      <a:pt x="27" y="23"/>
                    </a:lnTo>
                    <a:lnTo>
                      <a:pt x="26" y="20"/>
                    </a:lnTo>
                    <a:lnTo>
                      <a:pt x="25" y="18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0" name="Freeform 226"/>
              <p:cNvSpPr>
                <a:spLocks noChangeAspect="1"/>
              </p:cNvSpPr>
              <p:nvPr/>
            </p:nvSpPr>
            <p:spPr bwMode="auto">
              <a:xfrm>
                <a:off x="2440" y="461"/>
                <a:ext cx="31" cy="9"/>
              </a:xfrm>
              <a:custGeom>
                <a:avLst/>
                <a:gdLst>
                  <a:gd name="T0" fmla="*/ 0 w 124"/>
                  <a:gd name="T1" fmla="*/ 0 h 35"/>
                  <a:gd name="T2" fmla="*/ 0 w 124"/>
                  <a:gd name="T3" fmla="*/ 0 h 35"/>
                  <a:gd name="T4" fmla="*/ 0 w 124"/>
                  <a:gd name="T5" fmla="*/ 0 h 35"/>
                  <a:gd name="T6" fmla="*/ 0 w 124"/>
                  <a:gd name="T7" fmla="*/ 0 h 35"/>
                  <a:gd name="T8" fmla="*/ 0 w 124"/>
                  <a:gd name="T9" fmla="*/ 0 h 35"/>
                  <a:gd name="T10" fmla="*/ 0 w 124"/>
                  <a:gd name="T11" fmla="*/ 0 h 35"/>
                  <a:gd name="T12" fmla="*/ 0 w 124"/>
                  <a:gd name="T13" fmla="*/ 0 h 35"/>
                  <a:gd name="T14" fmla="*/ 0 w 124"/>
                  <a:gd name="T15" fmla="*/ 0 h 35"/>
                  <a:gd name="T16" fmla="*/ 0 w 124"/>
                  <a:gd name="T17" fmla="*/ 0 h 35"/>
                  <a:gd name="T18" fmla="*/ 0 w 124"/>
                  <a:gd name="T19" fmla="*/ 0 h 35"/>
                  <a:gd name="T20" fmla="*/ 0 w 124"/>
                  <a:gd name="T21" fmla="*/ 0 h 35"/>
                  <a:gd name="T22" fmla="*/ 0 w 124"/>
                  <a:gd name="T23" fmla="*/ 0 h 35"/>
                  <a:gd name="T24" fmla="*/ 0 w 124"/>
                  <a:gd name="T25" fmla="*/ 0 h 35"/>
                  <a:gd name="T26" fmla="*/ 0 w 124"/>
                  <a:gd name="T27" fmla="*/ 0 h 35"/>
                  <a:gd name="T28" fmla="*/ 0 w 124"/>
                  <a:gd name="T29" fmla="*/ 0 h 35"/>
                  <a:gd name="T30" fmla="*/ 0 w 124"/>
                  <a:gd name="T31" fmla="*/ 0 h 35"/>
                  <a:gd name="T32" fmla="*/ 0 w 124"/>
                  <a:gd name="T33" fmla="*/ 0 h 35"/>
                  <a:gd name="T34" fmla="*/ 0 w 124"/>
                  <a:gd name="T35" fmla="*/ 0 h 35"/>
                  <a:gd name="T36" fmla="*/ 0 w 124"/>
                  <a:gd name="T37" fmla="*/ 0 h 35"/>
                  <a:gd name="T38" fmla="*/ 0 w 124"/>
                  <a:gd name="T39" fmla="*/ 0 h 35"/>
                  <a:gd name="T40" fmla="*/ 0 w 124"/>
                  <a:gd name="T41" fmla="*/ 0 h 35"/>
                  <a:gd name="T42" fmla="*/ 0 w 124"/>
                  <a:gd name="T43" fmla="*/ 0 h 35"/>
                  <a:gd name="T44" fmla="*/ 0 w 124"/>
                  <a:gd name="T45" fmla="*/ 0 h 35"/>
                  <a:gd name="T46" fmla="*/ 0 w 124"/>
                  <a:gd name="T47" fmla="*/ 0 h 35"/>
                  <a:gd name="T48" fmla="*/ 0 w 124"/>
                  <a:gd name="T49" fmla="*/ 0 h 35"/>
                  <a:gd name="T50" fmla="*/ 0 w 124"/>
                  <a:gd name="T51" fmla="*/ 0 h 35"/>
                  <a:gd name="T52" fmla="*/ 0 w 124"/>
                  <a:gd name="T53" fmla="*/ 0 h 35"/>
                  <a:gd name="T54" fmla="*/ 0 w 124"/>
                  <a:gd name="T55" fmla="*/ 0 h 35"/>
                  <a:gd name="T56" fmla="*/ 0 w 124"/>
                  <a:gd name="T57" fmla="*/ 0 h 35"/>
                  <a:gd name="T58" fmla="*/ 0 w 124"/>
                  <a:gd name="T59" fmla="*/ 0 h 35"/>
                  <a:gd name="T60" fmla="*/ 0 w 124"/>
                  <a:gd name="T61" fmla="*/ 0 h 35"/>
                  <a:gd name="T62" fmla="*/ 0 w 124"/>
                  <a:gd name="T63" fmla="*/ 0 h 35"/>
                  <a:gd name="T64" fmla="*/ 0 w 124"/>
                  <a:gd name="T65" fmla="*/ 0 h 35"/>
                  <a:gd name="T66" fmla="*/ 0 w 124"/>
                  <a:gd name="T67" fmla="*/ 0 h 35"/>
                  <a:gd name="T68" fmla="*/ 0 w 124"/>
                  <a:gd name="T69" fmla="*/ 0 h 35"/>
                  <a:gd name="T70" fmla="*/ 0 w 124"/>
                  <a:gd name="T71" fmla="*/ 0 h 35"/>
                  <a:gd name="T72" fmla="*/ 0 w 124"/>
                  <a:gd name="T73" fmla="*/ 0 h 35"/>
                  <a:gd name="T74" fmla="*/ 0 w 124"/>
                  <a:gd name="T75" fmla="*/ 0 h 35"/>
                  <a:gd name="T76" fmla="*/ 0 w 124"/>
                  <a:gd name="T77" fmla="*/ 0 h 35"/>
                  <a:gd name="T78" fmla="*/ 0 w 124"/>
                  <a:gd name="T79" fmla="*/ 0 h 35"/>
                  <a:gd name="T80" fmla="*/ 0 w 124"/>
                  <a:gd name="T81" fmla="*/ 0 h 35"/>
                  <a:gd name="T82" fmla="*/ 0 w 124"/>
                  <a:gd name="T83" fmla="*/ 0 h 35"/>
                  <a:gd name="T84" fmla="*/ 0 w 124"/>
                  <a:gd name="T85" fmla="*/ 0 h 35"/>
                  <a:gd name="T86" fmla="*/ 0 w 124"/>
                  <a:gd name="T87" fmla="*/ 0 h 35"/>
                  <a:gd name="T88" fmla="*/ 0 w 124"/>
                  <a:gd name="T89" fmla="*/ 0 h 35"/>
                  <a:gd name="T90" fmla="*/ 0 w 124"/>
                  <a:gd name="T91" fmla="*/ 0 h 35"/>
                  <a:gd name="T92" fmla="*/ 0 w 124"/>
                  <a:gd name="T93" fmla="*/ 0 h 35"/>
                  <a:gd name="T94" fmla="*/ 0 w 124"/>
                  <a:gd name="T95" fmla="*/ 0 h 35"/>
                  <a:gd name="T96" fmla="*/ 0 w 124"/>
                  <a:gd name="T97" fmla="*/ 0 h 35"/>
                  <a:gd name="T98" fmla="*/ 0 w 124"/>
                  <a:gd name="T99" fmla="*/ 0 h 35"/>
                  <a:gd name="T100" fmla="*/ 0 w 124"/>
                  <a:gd name="T101" fmla="*/ 0 h 35"/>
                  <a:gd name="T102" fmla="*/ 0 w 124"/>
                  <a:gd name="T103" fmla="*/ 0 h 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4"/>
                  <a:gd name="T157" fmla="*/ 0 h 35"/>
                  <a:gd name="T158" fmla="*/ 124 w 124"/>
                  <a:gd name="T159" fmla="*/ 35 h 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4" h="35">
                    <a:moveTo>
                      <a:pt x="0" y="12"/>
                    </a:moveTo>
                    <a:lnTo>
                      <a:pt x="2" y="11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3" y="6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8" y="1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9" y="3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8" y="5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2" y="7"/>
                    </a:lnTo>
                    <a:lnTo>
                      <a:pt x="123" y="8"/>
                    </a:lnTo>
                    <a:lnTo>
                      <a:pt x="124" y="10"/>
                    </a:lnTo>
                    <a:lnTo>
                      <a:pt x="123" y="10"/>
                    </a:lnTo>
                    <a:lnTo>
                      <a:pt x="122" y="10"/>
                    </a:lnTo>
                    <a:lnTo>
                      <a:pt x="119" y="10"/>
                    </a:lnTo>
                    <a:lnTo>
                      <a:pt x="117" y="10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09" y="8"/>
                    </a:lnTo>
                    <a:lnTo>
                      <a:pt x="107" y="8"/>
                    </a:lnTo>
                    <a:lnTo>
                      <a:pt x="104" y="8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4" y="7"/>
                    </a:lnTo>
                    <a:lnTo>
                      <a:pt x="91" y="7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29" y="11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1" y="13"/>
                    </a:lnTo>
                    <a:lnTo>
                      <a:pt x="18" y="13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11" y="20"/>
                    </a:lnTo>
                    <a:lnTo>
                      <a:pt x="10" y="21"/>
                    </a:lnTo>
                    <a:lnTo>
                      <a:pt x="8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6" y="31"/>
                    </a:lnTo>
                    <a:lnTo>
                      <a:pt x="7" y="34"/>
                    </a:lnTo>
                    <a:lnTo>
                      <a:pt x="7" y="35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1" name="Freeform 227"/>
              <p:cNvSpPr>
                <a:spLocks noChangeAspect="1"/>
              </p:cNvSpPr>
              <p:nvPr/>
            </p:nvSpPr>
            <p:spPr bwMode="auto">
              <a:xfrm>
                <a:off x="2528" y="562"/>
                <a:ext cx="31" cy="21"/>
              </a:xfrm>
              <a:custGeom>
                <a:avLst/>
                <a:gdLst>
                  <a:gd name="T0" fmla="*/ 0 w 124"/>
                  <a:gd name="T1" fmla="*/ 0 h 84"/>
                  <a:gd name="T2" fmla="*/ 0 w 124"/>
                  <a:gd name="T3" fmla="*/ 0 h 84"/>
                  <a:gd name="T4" fmla="*/ 0 w 124"/>
                  <a:gd name="T5" fmla="*/ 0 h 84"/>
                  <a:gd name="T6" fmla="*/ 0 w 124"/>
                  <a:gd name="T7" fmla="*/ 0 h 84"/>
                  <a:gd name="T8" fmla="*/ 0 w 124"/>
                  <a:gd name="T9" fmla="*/ 0 h 84"/>
                  <a:gd name="T10" fmla="*/ 0 w 124"/>
                  <a:gd name="T11" fmla="*/ 0 h 84"/>
                  <a:gd name="T12" fmla="*/ 0 w 124"/>
                  <a:gd name="T13" fmla="*/ 0 h 84"/>
                  <a:gd name="T14" fmla="*/ 0 w 124"/>
                  <a:gd name="T15" fmla="*/ 0 h 84"/>
                  <a:gd name="T16" fmla="*/ 0 w 124"/>
                  <a:gd name="T17" fmla="*/ 0 h 84"/>
                  <a:gd name="T18" fmla="*/ 0 w 124"/>
                  <a:gd name="T19" fmla="*/ 0 h 84"/>
                  <a:gd name="T20" fmla="*/ 0 w 124"/>
                  <a:gd name="T21" fmla="*/ 0 h 84"/>
                  <a:gd name="T22" fmla="*/ 0 w 124"/>
                  <a:gd name="T23" fmla="*/ 0 h 84"/>
                  <a:gd name="T24" fmla="*/ 0 w 124"/>
                  <a:gd name="T25" fmla="*/ 0 h 84"/>
                  <a:gd name="T26" fmla="*/ 0 w 124"/>
                  <a:gd name="T27" fmla="*/ 0 h 84"/>
                  <a:gd name="T28" fmla="*/ 0 w 124"/>
                  <a:gd name="T29" fmla="*/ 0 h 84"/>
                  <a:gd name="T30" fmla="*/ 0 w 124"/>
                  <a:gd name="T31" fmla="*/ 0 h 84"/>
                  <a:gd name="T32" fmla="*/ 0 w 124"/>
                  <a:gd name="T33" fmla="*/ 0 h 84"/>
                  <a:gd name="T34" fmla="*/ 0 w 124"/>
                  <a:gd name="T35" fmla="*/ 0 h 84"/>
                  <a:gd name="T36" fmla="*/ 0 w 124"/>
                  <a:gd name="T37" fmla="*/ 0 h 84"/>
                  <a:gd name="T38" fmla="*/ 0 w 124"/>
                  <a:gd name="T39" fmla="*/ 0 h 84"/>
                  <a:gd name="T40" fmla="*/ 0 w 124"/>
                  <a:gd name="T41" fmla="*/ 0 h 84"/>
                  <a:gd name="T42" fmla="*/ 0 w 124"/>
                  <a:gd name="T43" fmla="*/ 0 h 84"/>
                  <a:gd name="T44" fmla="*/ 0 w 124"/>
                  <a:gd name="T45" fmla="*/ 0 h 84"/>
                  <a:gd name="T46" fmla="*/ 0 w 124"/>
                  <a:gd name="T47" fmla="*/ 0 h 84"/>
                  <a:gd name="T48" fmla="*/ 0 w 124"/>
                  <a:gd name="T49" fmla="*/ 0 h 84"/>
                  <a:gd name="T50" fmla="*/ 0 w 124"/>
                  <a:gd name="T51" fmla="*/ 0 h 84"/>
                  <a:gd name="T52" fmla="*/ 0 w 124"/>
                  <a:gd name="T53" fmla="*/ 0 h 84"/>
                  <a:gd name="T54" fmla="*/ 0 w 124"/>
                  <a:gd name="T55" fmla="*/ 0 h 84"/>
                  <a:gd name="T56" fmla="*/ 0 w 124"/>
                  <a:gd name="T57" fmla="*/ 0 h 84"/>
                  <a:gd name="T58" fmla="*/ 0 w 124"/>
                  <a:gd name="T59" fmla="*/ 0 h 84"/>
                  <a:gd name="T60" fmla="*/ 0 w 124"/>
                  <a:gd name="T61" fmla="*/ 0 h 84"/>
                  <a:gd name="T62" fmla="*/ 0 w 124"/>
                  <a:gd name="T63" fmla="*/ 0 h 84"/>
                  <a:gd name="T64" fmla="*/ 0 w 124"/>
                  <a:gd name="T65" fmla="*/ 0 h 84"/>
                  <a:gd name="T66" fmla="*/ 0 w 124"/>
                  <a:gd name="T67" fmla="*/ 0 h 84"/>
                  <a:gd name="T68" fmla="*/ 0 w 124"/>
                  <a:gd name="T69" fmla="*/ 0 h 84"/>
                  <a:gd name="T70" fmla="*/ 0 w 124"/>
                  <a:gd name="T71" fmla="*/ 0 h 84"/>
                  <a:gd name="T72" fmla="*/ 0 w 124"/>
                  <a:gd name="T73" fmla="*/ 0 h 84"/>
                  <a:gd name="T74" fmla="*/ 0 w 124"/>
                  <a:gd name="T75" fmla="*/ 0 h 84"/>
                  <a:gd name="T76" fmla="*/ 0 w 124"/>
                  <a:gd name="T77" fmla="*/ 0 h 84"/>
                  <a:gd name="T78" fmla="*/ 0 w 124"/>
                  <a:gd name="T79" fmla="*/ 0 h 84"/>
                  <a:gd name="T80" fmla="*/ 0 w 124"/>
                  <a:gd name="T81" fmla="*/ 0 h 84"/>
                  <a:gd name="T82" fmla="*/ 0 w 124"/>
                  <a:gd name="T83" fmla="*/ 0 h 84"/>
                  <a:gd name="T84" fmla="*/ 0 w 124"/>
                  <a:gd name="T85" fmla="*/ 0 h 84"/>
                  <a:gd name="T86" fmla="*/ 0 w 124"/>
                  <a:gd name="T87" fmla="*/ 0 h 84"/>
                  <a:gd name="T88" fmla="*/ 0 w 124"/>
                  <a:gd name="T89" fmla="*/ 0 h 84"/>
                  <a:gd name="T90" fmla="*/ 0 w 124"/>
                  <a:gd name="T91" fmla="*/ 0 h 84"/>
                  <a:gd name="T92" fmla="*/ 0 w 124"/>
                  <a:gd name="T93" fmla="*/ 0 h 84"/>
                  <a:gd name="T94" fmla="*/ 0 w 124"/>
                  <a:gd name="T95" fmla="*/ 0 h 84"/>
                  <a:gd name="T96" fmla="*/ 0 w 124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4"/>
                  <a:gd name="T148" fmla="*/ 0 h 84"/>
                  <a:gd name="T149" fmla="*/ 124 w 124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4" h="84">
                    <a:moveTo>
                      <a:pt x="50" y="27"/>
                    </a:moveTo>
                    <a:lnTo>
                      <a:pt x="53" y="27"/>
                    </a:lnTo>
                    <a:lnTo>
                      <a:pt x="56" y="26"/>
                    </a:lnTo>
                    <a:lnTo>
                      <a:pt x="58" y="25"/>
                    </a:lnTo>
                    <a:lnTo>
                      <a:pt x="59" y="24"/>
                    </a:lnTo>
                    <a:lnTo>
                      <a:pt x="62" y="22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1" y="20"/>
                    </a:lnTo>
                    <a:lnTo>
                      <a:pt x="73" y="19"/>
                    </a:lnTo>
                    <a:lnTo>
                      <a:pt x="76" y="17"/>
                    </a:lnTo>
                    <a:lnTo>
                      <a:pt x="79" y="16"/>
                    </a:lnTo>
                    <a:lnTo>
                      <a:pt x="82" y="15"/>
                    </a:lnTo>
                    <a:lnTo>
                      <a:pt x="84" y="14"/>
                    </a:lnTo>
                    <a:lnTo>
                      <a:pt x="90" y="12"/>
                    </a:lnTo>
                    <a:lnTo>
                      <a:pt x="92" y="11"/>
                    </a:lnTo>
                    <a:lnTo>
                      <a:pt x="95" y="10"/>
                    </a:lnTo>
                    <a:lnTo>
                      <a:pt x="98" y="10"/>
                    </a:lnTo>
                    <a:lnTo>
                      <a:pt x="101" y="7"/>
                    </a:lnTo>
                    <a:lnTo>
                      <a:pt x="103" y="7"/>
                    </a:lnTo>
                    <a:lnTo>
                      <a:pt x="106" y="6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5" y="4"/>
                    </a:lnTo>
                    <a:lnTo>
                      <a:pt x="117" y="1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2" y="7"/>
                    </a:lnTo>
                    <a:lnTo>
                      <a:pt x="122" y="10"/>
                    </a:lnTo>
                    <a:lnTo>
                      <a:pt x="122" y="14"/>
                    </a:lnTo>
                    <a:lnTo>
                      <a:pt x="122" y="17"/>
                    </a:lnTo>
                    <a:lnTo>
                      <a:pt x="122" y="20"/>
                    </a:lnTo>
                    <a:lnTo>
                      <a:pt x="121" y="22"/>
                    </a:lnTo>
                    <a:lnTo>
                      <a:pt x="121" y="27"/>
                    </a:lnTo>
                    <a:lnTo>
                      <a:pt x="121" y="30"/>
                    </a:lnTo>
                    <a:lnTo>
                      <a:pt x="120" y="31"/>
                    </a:lnTo>
                    <a:lnTo>
                      <a:pt x="120" y="34"/>
                    </a:lnTo>
                    <a:lnTo>
                      <a:pt x="120" y="36"/>
                    </a:lnTo>
                    <a:lnTo>
                      <a:pt x="120" y="39"/>
                    </a:lnTo>
                    <a:lnTo>
                      <a:pt x="120" y="40"/>
                    </a:lnTo>
                    <a:lnTo>
                      <a:pt x="120" y="43"/>
                    </a:lnTo>
                    <a:lnTo>
                      <a:pt x="120" y="44"/>
                    </a:lnTo>
                    <a:lnTo>
                      <a:pt x="118" y="48"/>
                    </a:lnTo>
                    <a:lnTo>
                      <a:pt x="117" y="53"/>
                    </a:lnTo>
                    <a:lnTo>
                      <a:pt x="117" y="56"/>
                    </a:lnTo>
                    <a:lnTo>
                      <a:pt x="117" y="61"/>
                    </a:lnTo>
                    <a:lnTo>
                      <a:pt x="117" y="64"/>
                    </a:lnTo>
                    <a:lnTo>
                      <a:pt x="116" y="66"/>
                    </a:lnTo>
                    <a:lnTo>
                      <a:pt x="116" y="70"/>
                    </a:lnTo>
                    <a:lnTo>
                      <a:pt x="116" y="74"/>
                    </a:lnTo>
                    <a:lnTo>
                      <a:pt x="115" y="76"/>
                    </a:lnTo>
                    <a:lnTo>
                      <a:pt x="115" y="79"/>
                    </a:lnTo>
                    <a:lnTo>
                      <a:pt x="115" y="80"/>
                    </a:lnTo>
                    <a:lnTo>
                      <a:pt x="115" y="82"/>
                    </a:lnTo>
                    <a:lnTo>
                      <a:pt x="115" y="84"/>
                    </a:lnTo>
                    <a:lnTo>
                      <a:pt x="113" y="82"/>
                    </a:lnTo>
                    <a:lnTo>
                      <a:pt x="113" y="79"/>
                    </a:lnTo>
                    <a:lnTo>
                      <a:pt x="112" y="78"/>
                    </a:lnTo>
                    <a:lnTo>
                      <a:pt x="112" y="75"/>
                    </a:lnTo>
                    <a:lnTo>
                      <a:pt x="112" y="73"/>
                    </a:lnTo>
                    <a:lnTo>
                      <a:pt x="112" y="70"/>
                    </a:lnTo>
                    <a:lnTo>
                      <a:pt x="112" y="69"/>
                    </a:lnTo>
                    <a:lnTo>
                      <a:pt x="112" y="66"/>
                    </a:lnTo>
                    <a:lnTo>
                      <a:pt x="111" y="64"/>
                    </a:lnTo>
                    <a:lnTo>
                      <a:pt x="111" y="61"/>
                    </a:lnTo>
                    <a:lnTo>
                      <a:pt x="111" y="58"/>
                    </a:lnTo>
                    <a:lnTo>
                      <a:pt x="110" y="55"/>
                    </a:lnTo>
                    <a:lnTo>
                      <a:pt x="110" y="53"/>
                    </a:lnTo>
                    <a:lnTo>
                      <a:pt x="110" y="50"/>
                    </a:lnTo>
                    <a:lnTo>
                      <a:pt x="110" y="46"/>
                    </a:lnTo>
                    <a:lnTo>
                      <a:pt x="110" y="44"/>
                    </a:lnTo>
                    <a:lnTo>
                      <a:pt x="110" y="41"/>
                    </a:lnTo>
                    <a:lnTo>
                      <a:pt x="110" y="39"/>
                    </a:lnTo>
                    <a:lnTo>
                      <a:pt x="107" y="36"/>
                    </a:lnTo>
                    <a:lnTo>
                      <a:pt x="107" y="34"/>
                    </a:lnTo>
                    <a:lnTo>
                      <a:pt x="107" y="31"/>
                    </a:lnTo>
                    <a:lnTo>
                      <a:pt x="107" y="30"/>
                    </a:lnTo>
                    <a:lnTo>
                      <a:pt x="107" y="26"/>
                    </a:lnTo>
                    <a:lnTo>
                      <a:pt x="107" y="22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5" y="21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97" y="25"/>
                    </a:lnTo>
                    <a:lnTo>
                      <a:pt x="93" y="26"/>
                    </a:lnTo>
                    <a:lnTo>
                      <a:pt x="90" y="27"/>
                    </a:lnTo>
                    <a:lnTo>
                      <a:pt x="87" y="27"/>
                    </a:lnTo>
                    <a:lnTo>
                      <a:pt x="84" y="29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79" y="31"/>
                    </a:lnTo>
                    <a:lnTo>
                      <a:pt x="76" y="32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68" y="35"/>
                    </a:lnTo>
                    <a:lnTo>
                      <a:pt x="66" y="36"/>
                    </a:lnTo>
                    <a:lnTo>
                      <a:pt x="63" y="36"/>
                    </a:lnTo>
                    <a:lnTo>
                      <a:pt x="62" y="39"/>
                    </a:lnTo>
                    <a:lnTo>
                      <a:pt x="58" y="39"/>
                    </a:lnTo>
                    <a:lnTo>
                      <a:pt x="56" y="40"/>
                    </a:lnTo>
                    <a:lnTo>
                      <a:pt x="53" y="41"/>
                    </a:lnTo>
                    <a:lnTo>
                      <a:pt x="50" y="43"/>
                    </a:lnTo>
                    <a:lnTo>
                      <a:pt x="48" y="44"/>
                    </a:lnTo>
                    <a:lnTo>
                      <a:pt x="45" y="44"/>
                    </a:lnTo>
                    <a:lnTo>
                      <a:pt x="43" y="45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5" y="48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29" y="51"/>
                    </a:lnTo>
                    <a:lnTo>
                      <a:pt x="25" y="51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0" y="61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4" y="53"/>
                    </a:lnTo>
                    <a:lnTo>
                      <a:pt x="16" y="51"/>
                    </a:lnTo>
                    <a:lnTo>
                      <a:pt x="19" y="50"/>
                    </a:lnTo>
                    <a:lnTo>
                      <a:pt x="20" y="48"/>
                    </a:lnTo>
                    <a:lnTo>
                      <a:pt x="23" y="46"/>
                    </a:lnTo>
                    <a:lnTo>
                      <a:pt x="25" y="45"/>
                    </a:lnTo>
                    <a:lnTo>
                      <a:pt x="28" y="44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4" y="39"/>
                    </a:lnTo>
                    <a:lnTo>
                      <a:pt x="37" y="39"/>
                    </a:lnTo>
                    <a:lnTo>
                      <a:pt x="40" y="35"/>
                    </a:lnTo>
                    <a:lnTo>
                      <a:pt x="44" y="32"/>
                    </a:lnTo>
                    <a:lnTo>
                      <a:pt x="47" y="30"/>
                    </a:lnTo>
                    <a:lnTo>
                      <a:pt x="48" y="30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2" name="Freeform 228"/>
              <p:cNvSpPr>
                <a:spLocks noChangeAspect="1"/>
              </p:cNvSpPr>
              <p:nvPr/>
            </p:nvSpPr>
            <p:spPr bwMode="auto">
              <a:xfrm>
                <a:off x="2555" y="631"/>
                <a:ext cx="16" cy="29"/>
              </a:xfrm>
              <a:custGeom>
                <a:avLst/>
                <a:gdLst>
                  <a:gd name="T0" fmla="*/ 0 w 64"/>
                  <a:gd name="T1" fmla="*/ 0 h 116"/>
                  <a:gd name="T2" fmla="*/ 0 w 64"/>
                  <a:gd name="T3" fmla="*/ 0 h 116"/>
                  <a:gd name="T4" fmla="*/ 0 w 64"/>
                  <a:gd name="T5" fmla="*/ 0 h 116"/>
                  <a:gd name="T6" fmla="*/ 0 w 64"/>
                  <a:gd name="T7" fmla="*/ 0 h 116"/>
                  <a:gd name="T8" fmla="*/ 0 w 64"/>
                  <a:gd name="T9" fmla="*/ 0 h 116"/>
                  <a:gd name="T10" fmla="*/ 0 w 64"/>
                  <a:gd name="T11" fmla="*/ 0 h 116"/>
                  <a:gd name="T12" fmla="*/ 0 w 64"/>
                  <a:gd name="T13" fmla="*/ 0 h 116"/>
                  <a:gd name="T14" fmla="*/ 0 w 64"/>
                  <a:gd name="T15" fmla="*/ 0 h 116"/>
                  <a:gd name="T16" fmla="*/ 0 w 64"/>
                  <a:gd name="T17" fmla="*/ 0 h 116"/>
                  <a:gd name="T18" fmla="*/ 0 w 64"/>
                  <a:gd name="T19" fmla="*/ 0 h 116"/>
                  <a:gd name="T20" fmla="*/ 0 w 64"/>
                  <a:gd name="T21" fmla="*/ 0 h 116"/>
                  <a:gd name="T22" fmla="*/ 0 w 64"/>
                  <a:gd name="T23" fmla="*/ 0 h 116"/>
                  <a:gd name="T24" fmla="*/ 0 w 64"/>
                  <a:gd name="T25" fmla="*/ 0 h 116"/>
                  <a:gd name="T26" fmla="*/ 0 w 64"/>
                  <a:gd name="T27" fmla="*/ 0 h 116"/>
                  <a:gd name="T28" fmla="*/ 0 w 64"/>
                  <a:gd name="T29" fmla="*/ 0 h 116"/>
                  <a:gd name="T30" fmla="*/ 0 w 64"/>
                  <a:gd name="T31" fmla="*/ 0 h 116"/>
                  <a:gd name="T32" fmla="*/ 0 w 64"/>
                  <a:gd name="T33" fmla="*/ 0 h 116"/>
                  <a:gd name="T34" fmla="*/ 0 w 64"/>
                  <a:gd name="T35" fmla="*/ 0 h 116"/>
                  <a:gd name="T36" fmla="*/ 0 w 64"/>
                  <a:gd name="T37" fmla="*/ 0 h 116"/>
                  <a:gd name="T38" fmla="*/ 0 w 64"/>
                  <a:gd name="T39" fmla="*/ 0 h 116"/>
                  <a:gd name="T40" fmla="*/ 0 w 64"/>
                  <a:gd name="T41" fmla="*/ 0 h 116"/>
                  <a:gd name="T42" fmla="*/ 0 w 64"/>
                  <a:gd name="T43" fmla="*/ 0 h 116"/>
                  <a:gd name="T44" fmla="*/ 0 w 64"/>
                  <a:gd name="T45" fmla="*/ 0 h 116"/>
                  <a:gd name="T46" fmla="*/ 0 w 64"/>
                  <a:gd name="T47" fmla="*/ 0 h 116"/>
                  <a:gd name="T48" fmla="*/ 0 w 64"/>
                  <a:gd name="T49" fmla="*/ 0 h 116"/>
                  <a:gd name="T50" fmla="*/ 0 w 64"/>
                  <a:gd name="T51" fmla="*/ 0 h 116"/>
                  <a:gd name="T52" fmla="*/ 0 w 64"/>
                  <a:gd name="T53" fmla="*/ 0 h 116"/>
                  <a:gd name="T54" fmla="*/ 0 w 64"/>
                  <a:gd name="T55" fmla="*/ 0 h 116"/>
                  <a:gd name="T56" fmla="*/ 0 w 64"/>
                  <a:gd name="T57" fmla="*/ 0 h 116"/>
                  <a:gd name="T58" fmla="*/ 0 w 64"/>
                  <a:gd name="T59" fmla="*/ 0 h 116"/>
                  <a:gd name="T60" fmla="*/ 0 w 64"/>
                  <a:gd name="T61" fmla="*/ 0 h 116"/>
                  <a:gd name="T62" fmla="*/ 0 w 64"/>
                  <a:gd name="T63" fmla="*/ 0 h 116"/>
                  <a:gd name="T64" fmla="*/ 0 w 64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116"/>
                  <a:gd name="T101" fmla="*/ 64 w 64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116">
                    <a:moveTo>
                      <a:pt x="41" y="44"/>
                    </a:moveTo>
                    <a:lnTo>
                      <a:pt x="42" y="45"/>
                    </a:lnTo>
                    <a:lnTo>
                      <a:pt x="44" y="50"/>
                    </a:lnTo>
                    <a:lnTo>
                      <a:pt x="46" y="53"/>
                    </a:lnTo>
                    <a:lnTo>
                      <a:pt x="48" y="57"/>
                    </a:lnTo>
                    <a:lnTo>
                      <a:pt x="49" y="59"/>
                    </a:lnTo>
                    <a:lnTo>
                      <a:pt x="51" y="64"/>
                    </a:lnTo>
                    <a:lnTo>
                      <a:pt x="51" y="65"/>
                    </a:lnTo>
                    <a:lnTo>
                      <a:pt x="53" y="68"/>
                    </a:lnTo>
                    <a:lnTo>
                      <a:pt x="54" y="69"/>
                    </a:lnTo>
                    <a:lnTo>
                      <a:pt x="55" y="72"/>
                    </a:lnTo>
                    <a:lnTo>
                      <a:pt x="56" y="75"/>
                    </a:lnTo>
                    <a:lnTo>
                      <a:pt x="59" y="79"/>
                    </a:lnTo>
                    <a:lnTo>
                      <a:pt x="60" y="82"/>
                    </a:lnTo>
                    <a:lnTo>
                      <a:pt x="61" y="86"/>
                    </a:lnTo>
                    <a:lnTo>
                      <a:pt x="63" y="87"/>
                    </a:lnTo>
                    <a:lnTo>
                      <a:pt x="64" y="89"/>
                    </a:lnTo>
                    <a:lnTo>
                      <a:pt x="64" y="91"/>
                    </a:lnTo>
                    <a:lnTo>
                      <a:pt x="0" y="116"/>
                    </a:lnTo>
                    <a:lnTo>
                      <a:pt x="46" y="79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2" y="70"/>
                    </a:lnTo>
                    <a:lnTo>
                      <a:pt x="41" y="68"/>
                    </a:lnTo>
                    <a:lnTo>
                      <a:pt x="41" y="65"/>
                    </a:lnTo>
                    <a:lnTo>
                      <a:pt x="41" y="60"/>
                    </a:lnTo>
                    <a:lnTo>
                      <a:pt x="40" y="58"/>
                    </a:lnTo>
                    <a:lnTo>
                      <a:pt x="39" y="54"/>
                    </a:lnTo>
                    <a:lnTo>
                      <a:pt x="39" y="50"/>
                    </a:lnTo>
                    <a:lnTo>
                      <a:pt x="37" y="47"/>
                    </a:lnTo>
                    <a:lnTo>
                      <a:pt x="36" y="43"/>
                    </a:lnTo>
                    <a:lnTo>
                      <a:pt x="35" y="39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4" y="30"/>
                    </a:lnTo>
                    <a:lnTo>
                      <a:pt x="32" y="29"/>
                    </a:lnTo>
                    <a:lnTo>
                      <a:pt x="31" y="26"/>
                    </a:lnTo>
                    <a:lnTo>
                      <a:pt x="31" y="23"/>
                    </a:lnTo>
                    <a:lnTo>
                      <a:pt x="30" y="19"/>
                    </a:lnTo>
                    <a:lnTo>
                      <a:pt x="29" y="16"/>
                    </a:lnTo>
                    <a:lnTo>
                      <a:pt x="29" y="13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29" y="6"/>
                    </a:lnTo>
                    <a:lnTo>
                      <a:pt x="30" y="9"/>
                    </a:lnTo>
                    <a:lnTo>
                      <a:pt x="31" y="11"/>
                    </a:lnTo>
                    <a:lnTo>
                      <a:pt x="32" y="16"/>
                    </a:lnTo>
                    <a:lnTo>
                      <a:pt x="34" y="19"/>
                    </a:lnTo>
                    <a:lnTo>
                      <a:pt x="35" y="23"/>
                    </a:lnTo>
                    <a:lnTo>
                      <a:pt x="36" y="26"/>
                    </a:lnTo>
                    <a:lnTo>
                      <a:pt x="37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40" y="38"/>
                    </a:lnTo>
                    <a:lnTo>
                      <a:pt x="41" y="39"/>
                    </a:lnTo>
                    <a:lnTo>
                      <a:pt x="41" y="43"/>
                    </a:ln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3" name="Freeform 229"/>
              <p:cNvSpPr>
                <a:spLocks noChangeAspect="1"/>
              </p:cNvSpPr>
              <p:nvPr/>
            </p:nvSpPr>
            <p:spPr bwMode="auto">
              <a:xfrm>
                <a:off x="2476" y="666"/>
                <a:ext cx="24" cy="27"/>
              </a:xfrm>
              <a:custGeom>
                <a:avLst/>
                <a:gdLst>
                  <a:gd name="T0" fmla="*/ 0 w 95"/>
                  <a:gd name="T1" fmla="*/ 0 h 109"/>
                  <a:gd name="T2" fmla="*/ 0 w 95"/>
                  <a:gd name="T3" fmla="*/ 0 h 109"/>
                  <a:gd name="T4" fmla="*/ 0 w 95"/>
                  <a:gd name="T5" fmla="*/ 0 h 109"/>
                  <a:gd name="T6" fmla="*/ 0 w 95"/>
                  <a:gd name="T7" fmla="*/ 0 h 109"/>
                  <a:gd name="T8" fmla="*/ 0 w 95"/>
                  <a:gd name="T9" fmla="*/ 0 h 109"/>
                  <a:gd name="T10" fmla="*/ 0 w 95"/>
                  <a:gd name="T11" fmla="*/ 0 h 109"/>
                  <a:gd name="T12" fmla="*/ 0 w 95"/>
                  <a:gd name="T13" fmla="*/ 0 h 109"/>
                  <a:gd name="T14" fmla="*/ 0 w 95"/>
                  <a:gd name="T15" fmla="*/ 0 h 109"/>
                  <a:gd name="T16" fmla="*/ 0 w 95"/>
                  <a:gd name="T17" fmla="*/ 0 h 109"/>
                  <a:gd name="T18" fmla="*/ 0 w 95"/>
                  <a:gd name="T19" fmla="*/ 0 h 109"/>
                  <a:gd name="T20" fmla="*/ 0 w 95"/>
                  <a:gd name="T21" fmla="*/ 0 h 109"/>
                  <a:gd name="T22" fmla="*/ 0 w 95"/>
                  <a:gd name="T23" fmla="*/ 0 h 109"/>
                  <a:gd name="T24" fmla="*/ 0 w 95"/>
                  <a:gd name="T25" fmla="*/ 0 h 109"/>
                  <a:gd name="T26" fmla="*/ 0 w 95"/>
                  <a:gd name="T27" fmla="*/ 0 h 109"/>
                  <a:gd name="T28" fmla="*/ 0 w 95"/>
                  <a:gd name="T29" fmla="*/ 0 h 109"/>
                  <a:gd name="T30" fmla="*/ 0 w 95"/>
                  <a:gd name="T31" fmla="*/ 0 h 109"/>
                  <a:gd name="T32" fmla="*/ 0 w 95"/>
                  <a:gd name="T33" fmla="*/ 0 h 109"/>
                  <a:gd name="T34" fmla="*/ 0 w 95"/>
                  <a:gd name="T35" fmla="*/ 0 h 109"/>
                  <a:gd name="T36" fmla="*/ 0 w 95"/>
                  <a:gd name="T37" fmla="*/ 0 h 109"/>
                  <a:gd name="T38" fmla="*/ 0 w 95"/>
                  <a:gd name="T39" fmla="*/ 0 h 109"/>
                  <a:gd name="T40" fmla="*/ 0 w 95"/>
                  <a:gd name="T41" fmla="*/ 0 h 109"/>
                  <a:gd name="T42" fmla="*/ 0 w 95"/>
                  <a:gd name="T43" fmla="*/ 0 h 109"/>
                  <a:gd name="T44" fmla="*/ 0 w 95"/>
                  <a:gd name="T45" fmla="*/ 0 h 109"/>
                  <a:gd name="T46" fmla="*/ 0 w 95"/>
                  <a:gd name="T47" fmla="*/ 0 h 109"/>
                  <a:gd name="T48" fmla="*/ 0 w 95"/>
                  <a:gd name="T49" fmla="*/ 0 h 109"/>
                  <a:gd name="T50" fmla="*/ 0 w 95"/>
                  <a:gd name="T51" fmla="*/ 0 h 109"/>
                  <a:gd name="T52" fmla="*/ 0 w 95"/>
                  <a:gd name="T53" fmla="*/ 0 h 109"/>
                  <a:gd name="T54" fmla="*/ 0 w 95"/>
                  <a:gd name="T55" fmla="*/ 0 h 109"/>
                  <a:gd name="T56" fmla="*/ 0 w 95"/>
                  <a:gd name="T57" fmla="*/ 0 h 109"/>
                  <a:gd name="T58" fmla="*/ 0 w 95"/>
                  <a:gd name="T59" fmla="*/ 0 h 109"/>
                  <a:gd name="T60" fmla="*/ 0 w 95"/>
                  <a:gd name="T61" fmla="*/ 0 h 109"/>
                  <a:gd name="T62" fmla="*/ 0 w 95"/>
                  <a:gd name="T63" fmla="*/ 0 h 109"/>
                  <a:gd name="T64" fmla="*/ 0 w 95"/>
                  <a:gd name="T65" fmla="*/ 0 h 109"/>
                  <a:gd name="T66" fmla="*/ 0 w 95"/>
                  <a:gd name="T67" fmla="*/ 0 h 109"/>
                  <a:gd name="T68" fmla="*/ 0 w 95"/>
                  <a:gd name="T69" fmla="*/ 0 h 109"/>
                  <a:gd name="T70" fmla="*/ 0 w 95"/>
                  <a:gd name="T71" fmla="*/ 0 h 109"/>
                  <a:gd name="T72" fmla="*/ 0 w 95"/>
                  <a:gd name="T73" fmla="*/ 0 h 109"/>
                  <a:gd name="T74" fmla="*/ 0 w 95"/>
                  <a:gd name="T75" fmla="*/ 0 h 109"/>
                  <a:gd name="T76" fmla="*/ 0 w 95"/>
                  <a:gd name="T77" fmla="*/ 0 h 109"/>
                  <a:gd name="T78" fmla="*/ 0 w 95"/>
                  <a:gd name="T79" fmla="*/ 0 h 109"/>
                  <a:gd name="T80" fmla="*/ 0 w 95"/>
                  <a:gd name="T81" fmla="*/ 0 h 109"/>
                  <a:gd name="T82" fmla="*/ 0 w 95"/>
                  <a:gd name="T83" fmla="*/ 0 h 109"/>
                  <a:gd name="T84" fmla="*/ 0 w 95"/>
                  <a:gd name="T85" fmla="*/ 0 h 109"/>
                  <a:gd name="T86" fmla="*/ 0 w 95"/>
                  <a:gd name="T87" fmla="*/ 0 h 109"/>
                  <a:gd name="T88" fmla="*/ 0 w 95"/>
                  <a:gd name="T89" fmla="*/ 0 h 109"/>
                  <a:gd name="T90" fmla="*/ 0 w 95"/>
                  <a:gd name="T91" fmla="*/ 0 h 109"/>
                  <a:gd name="T92" fmla="*/ 0 w 95"/>
                  <a:gd name="T93" fmla="*/ 0 h 109"/>
                  <a:gd name="T94" fmla="*/ 0 w 95"/>
                  <a:gd name="T95" fmla="*/ 0 h 109"/>
                  <a:gd name="T96" fmla="*/ 0 w 95"/>
                  <a:gd name="T97" fmla="*/ 0 h 109"/>
                  <a:gd name="T98" fmla="*/ 0 w 95"/>
                  <a:gd name="T99" fmla="*/ 0 h 109"/>
                  <a:gd name="T100" fmla="*/ 0 w 95"/>
                  <a:gd name="T101" fmla="*/ 0 h 109"/>
                  <a:gd name="T102" fmla="*/ 0 w 95"/>
                  <a:gd name="T103" fmla="*/ 0 h 109"/>
                  <a:gd name="T104" fmla="*/ 0 w 95"/>
                  <a:gd name="T105" fmla="*/ 0 h 109"/>
                  <a:gd name="T106" fmla="*/ 0 w 95"/>
                  <a:gd name="T107" fmla="*/ 0 h 109"/>
                  <a:gd name="T108" fmla="*/ 0 w 95"/>
                  <a:gd name="T109" fmla="*/ 0 h 109"/>
                  <a:gd name="T110" fmla="*/ 0 w 95"/>
                  <a:gd name="T111" fmla="*/ 0 h 109"/>
                  <a:gd name="T112" fmla="*/ 0 w 95"/>
                  <a:gd name="T113" fmla="*/ 0 h 109"/>
                  <a:gd name="T114" fmla="*/ 0 w 95"/>
                  <a:gd name="T115" fmla="*/ 0 h 109"/>
                  <a:gd name="T116" fmla="*/ 0 w 95"/>
                  <a:gd name="T117" fmla="*/ 0 h 109"/>
                  <a:gd name="T118" fmla="*/ 0 w 95"/>
                  <a:gd name="T119" fmla="*/ 0 h 1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"/>
                  <a:gd name="T181" fmla="*/ 0 h 109"/>
                  <a:gd name="T182" fmla="*/ 95 w 95"/>
                  <a:gd name="T183" fmla="*/ 109 h 10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" h="109">
                    <a:moveTo>
                      <a:pt x="0" y="29"/>
                    </a:moveTo>
                    <a:lnTo>
                      <a:pt x="0" y="31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3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4" y="56"/>
                    </a:lnTo>
                    <a:lnTo>
                      <a:pt x="4" y="59"/>
                    </a:lnTo>
                    <a:lnTo>
                      <a:pt x="5" y="63"/>
                    </a:lnTo>
                    <a:lnTo>
                      <a:pt x="7" y="66"/>
                    </a:lnTo>
                    <a:lnTo>
                      <a:pt x="7" y="69"/>
                    </a:lnTo>
                    <a:lnTo>
                      <a:pt x="8" y="73"/>
                    </a:lnTo>
                    <a:lnTo>
                      <a:pt x="8" y="76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10" y="90"/>
                    </a:lnTo>
                    <a:lnTo>
                      <a:pt x="10" y="93"/>
                    </a:lnTo>
                    <a:lnTo>
                      <a:pt x="12" y="95"/>
                    </a:lnTo>
                    <a:lnTo>
                      <a:pt x="12" y="98"/>
                    </a:lnTo>
                    <a:lnTo>
                      <a:pt x="12" y="100"/>
                    </a:lnTo>
                    <a:lnTo>
                      <a:pt x="12" y="103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7" y="108"/>
                    </a:lnTo>
                    <a:lnTo>
                      <a:pt x="19" y="107"/>
                    </a:lnTo>
                    <a:lnTo>
                      <a:pt x="21" y="105"/>
                    </a:lnTo>
                    <a:lnTo>
                      <a:pt x="23" y="105"/>
                    </a:lnTo>
                    <a:lnTo>
                      <a:pt x="27" y="103"/>
                    </a:lnTo>
                    <a:lnTo>
                      <a:pt x="29" y="102"/>
                    </a:lnTo>
                    <a:lnTo>
                      <a:pt x="33" y="100"/>
                    </a:lnTo>
                    <a:lnTo>
                      <a:pt x="37" y="99"/>
                    </a:lnTo>
                    <a:lnTo>
                      <a:pt x="39" y="98"/>
                    </a:lnTo>
                    <a:lnTo>
                      <a:pt x="44" y="95"/>
                    </a:lnTo>
                    <a:lnTo>
                      <a:pt x="48" y="94"/>
                    </a:lnTo>
                    <a:lnTo>
                      <a:pt x="49" y="93"/>
                    </a:lnTo>
                    <a:lnTo>
                      <a:pt x="52" y="92"/>
                    </a:lnTo>
                    <a:lnTo>
                      <a:pt x="55" y="90"/>
                    </a:lnTo>
                    <a:lnTo>
                      <a:pt x="57" y="90"/>
                    </a:lnTo>
                    <a:lnTo>
                      <a:pt x="61" y="88"/>
                    </a:lnTo>
                    <a:lnTo>
                      <a:pt x="65" y="88"/>
                    </a:lnTo>
                    <a:lnTo>
                      <a:pt x="67" y="85"/>
                    </a:lnTo>
                    <a:lnTo>
                      <a:pt x="71" y="84"/>
                    </a:lnTo>
                    <a:lnTo>
                      <a:pt x="75" y="82"/>
                    </a:lnTo>
                    <a:lnTo>
                      <a:pt x="78" y="80"/>
                    </a:lnTo>
                    <a:lnTo>
                      <a:pt x="81" y="79"/>
                    </a:lnTo>
                    <a:lnTo>
                      <a:pt x="95" y="73"/>
                    </a:lnTo>
                    <a:lnTo>
                      <a:pt x="80" y="74"/>
                    </a:lnTo>
                    <a:lnTo>
                      <a:pt x="78" y="75"/>
                    </a:lnTo>
                    <a:lnTo>
                      <a:pt x="75" y="76"/>
                    </a:lnTo>
                    <a:lnTo>
                      <a:pt x="72" y="76"/>
                    </a:lnTo>
                    <a:lnTo>
                      <a:pt x="70" y="78"/>
                    </a:lnTo>
                    <a:lnTo>
                      <a:pt x="66" y="78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1" y="80"/>
                    </a:lnTo>
                    <a:lnTo>
                      <a:pt x="49" y="80"/>
                    </a:lnTo>
                    <a:lnTo>
                      <a:pt x="47" y="82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39" y="84"/>
                    </a:lnTo>
                    <a:lnTo>
                      <a:pt x="37" y="84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3" y="85"/>
                    </a:lnTo>
                    <a:lnTo>
                      <a:pt x="31" y="85"/>
                    </a:lnTo>
                    <a:lnTo>
                      <a:pt x="29" y="83"/>
                    </a:lnTo>
                    <a:lnTo>
                      <a:pt x="28" y="80"/>
                    </a:lnTo>
                    <a:lnTo>
                      <a:pt x="27" y="78"/>
                    </a:lnTo>
                    <a:lnTo>
                      <a:pt x="27" y="75"/>
                    </a:lnTo>
                    <a:lnTo>
                      <a:pt x="26" y="74"/>
                    </a:lnTo>
                    <a:lnTo>
                      <a:pt x="24" y="70"/>
                    </a:lnTo>
                    <a:lnTo>
                      <a:pt x="23" y="66"/>
                    </a:lnTo>
                    <a:lnTo>
                      <a:pt x="22" y="64"/>
                    </a:lnTo>
                    <a:lnTo>
                      <a:pt x="21" y="61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7" y="50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2" y="39"/>
                    </a:lnTo>
                    <a:lnTo>
                      <a:pt x="12" y="34"/>
                    </a:lnTo>
                    <a:lnTo>
                      <a:pt x="9" y="31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4" name="Freeform 230"/>
              <p:cNvSpPr>
                <a:spLocks noChangeAspect="1"/>
              </p:cNvSpPr>
              <p:nvPr/>
            </p:nvSpPr>
            <p:spPr bwMode="auto">
              <a:xfrm>
                <a:off x="2327" y="353"/>
                <a:ext cx="112" cy="101"/>
              </a:xfrm>
              <a:custGeom>
                <a:avLst/>
                <a:gdLst>
                  <a:gd name="T0" fmla="*/ 0 w 448"/>
                  <a:gd name="T1" fmla="*/ 0 h 403"/>
                  <a:gd name="T2" fmla="*/ 0 w 448"/>
                  <a:gd name="T3" fmla="*/ 0 h 403"/>
                  <a:gd name="T4" fmla="*/ 0 w 448"/>
                  <a:gd name="T5" fmla="*/ 0 h 403"/>
                  <a:gd name="T6" fmla="*/ 0 w 448"/>
                  <a:gd name="T7" fmla="*/ 0 h 403"/>
                  <a:gd name="T8" fmla="*/ 0 w 448"/>
                  <a:gd name="T9" fmla="*/ 0 h 403"/>
                  <a:gd name="T10" fmla="*/ 0 w 448"/>
                  <a:gd name="T11" fmla="*/ 0 h 403"/>
                  <a:gd name="T12" fmla="*/ 0 w 448"/>
                  <a:gd name="T13" fmla="*/ 0 h 403"/>
                  <a:gd name="T14" fmla="*/ 0 w 448"/>
                  <a:gd name="T15" fmla="*/ 0 h 403"/>
                  <a:gd name="T16" fmla="*/ 0 w 448"/>
                  <a:gd name="T17" fmla="*/ 0 h 403"/>
                  <a:gd name="T18" fmla="*/ 0 w 448"/>
                  <a:gd name="T19" fmla="*/ 0 h 403"/>
                  <a:gd name="T20" fmla="*/ 0 w 448"/>
                  <a:gd name="T21" fmla="*/ 0 h 403"/>
                  <a:gd name="T22" fmla="*/ 0 w 448"/>
                  <a:gd name="T23" fmla="*/ 0 h 403"/>
                  <a:gd name="T24" fmla="*/ 0 w 448"/>
                  <a:gd name="T25" fmla="*/ 0 h 403"/>
                  <a:gd name="T26" fmla="*/ 0 w 448"/>
                  <a:gd name="T27" fmla="*/ 0 h 403"/>
                  <a:gd name="T28" fmla="*/ 0 w 448"/>
                  <a:gd name="T29" fmla="*/ 0 h 403"/>
                  <a:gd name="T30" fmla="*/ 0 w 448"/>
                  <a:gd name="T31" fmla="*/ 0 h 403"/>
                  <a:gd name="T32" fmla="*/ 0 w 448"/>
                  <a:gd name="T33" fmla="*/ 0 h 403"/>
                  <a:gd name="T34" fmla="*/ 0 w 448"/>
                  <a:gd name="T35" fmla="*/ 0 h 403"/>
                  <a:gd name="T36" fmla="*/ 0 w 448"/>
                  <a:gd name="T37" fmla="*/ 0 h 403"/>
                  <a:gd name="T38" fmla="*/ 0 w 448"/>
                  <a:gd name="T39" fmla="*/ 0 h 403"/>
                  <a:gd name="T40" fmla="*/ 0 w 448"/>
                  <a:gd name="T41" fmla="*/ 0 h 403"/>
                  <a:gd name="T42" fmla="*/ 0 w 448"/>
                  <a:gd name="T43" fmla="*/ 0 h 403"/>
                  <a:gd name="T44" fmla="*/ 0 w 448"/>
                  <a:gd name="T45" fmla="*/ 0 h 403"/>
                  <a:gd name="T46" fmla="*/ 0 w 448"/>
                  <a:gd name="T47" fmla="*/ 0 h 403"/>
                  <a:gd name="T48" fmla="*/ 0 w 448"/>
                  <a:gd name="T49" fmla="*/ 0 h 403"/>
                  <a:gd name="T50" fmla="*/ 0 w 448"/>
                  <a:gd name="T51" fmla="*/ 0 h 403"/>
                  <a:gd name="T52" fmla="*/ 0 w 448"/>
                  <a:gd name="T53" fmla="*/ 0 h 403"/>
                  <a:gd name="T54" fmla="*/ 0 w 448"/>
                  <a:gd name="T55" fmla="*/ 0 h 403"/>
                  <a:gd name="T56" fmla="*/ 0 w 448"/>
                  <a:gd name="T57" fmla="*/ 0 h 403"/>
                  <a:gd name="T58" fmla="*/ 0 w 448"/>
                  <a:gd name="T59" fmla="*/ 0 h 403"/>
                  <a:gd name="T60" fmla="*/ 0 w 448"/>
                  <a:gd name="T61" fmla="*/ 0 h 403"/>
                  <a:gd name="T62" fmla="*/ 0 w 448"/>
                  <a:gd name="T63" fmla="*/ 0 h 403"/>
                  <a:gd name="T64" fmla="*/ 0 w 448"/>
                  <a:gd name="T65" fmla="*/ 0 h 403"/>
                  <a:gd name="T66" fmla="*/ 0 w 448"/>
                  <a:gd name="T67" fmla="*/ 0 h 403"/>
                  <a:gd name="T68" fmla="*/ 0 w 448"/>
                  <a:gd name="T69" fmla="*/ 0 h 403"/>
                  <a:gd name="T70" fmla="*/ 0 w 448"/>
                  <a:gd name="T71" fmla="*/ 0 h 403"/>
                  <a:gd name="T72" fmla="*/ 0 w 448"/>
                  <a:gd name="T73" fmla="*/ 0 h 403"/>
                  <a:gd name="T74" fmla="*/ 0 w 448"/>
                  <a:gd name="T75" fmla="*/ 0 h 403"/>
                  <a:gd name="T76" fmla="*/ 0 w 448"/>
                  <a:gd name="T77" fmla="*/ 0 h 403"/>
                  <a:gd name="T78" fmla="*/ 0 w 448"/>
                  <a:gd name="T79" fmla="*/ 0 h 403"/>
                  <a:gd name="T80" fmla="*/ 0 w 448"/>
                  <a:gd name="T81" fmla="*/ 0 h 403"/>
                  <a:gd name="T82" fmla="*/ 0 w 448"/>
                  <a:gd name="T83" fmla="*/ 0 h 403"/>
                  <a:gd name="T84" fmla="*/ 0 w 448"/>
                  <a:gd name="T85" fmla="*/ 0 h 403"/>
                  <a:gd name="T86" fmla="*/ 0 w 448"/>
                  <a:gd name="T87" fmla="*/ 0 h 403"/>
                  <a:gd name="T88" fmla="*/ 0 w 448"/>
                  <a:gd name="T89" fmla="*/ 0 h 403"/>
                  <a:gd name="T90" fmla="*/ 0 w 448"/>
                  <a:gd name="T91" fmla="*/ 0 h 403"/>
                  <a:gd name="T92" fmla="*/ 0 w 448"/>
                  <a:gd name="T93" fmla="*/ 0 h 403"/>
                  <a:gd name="T94" fmla="*/ 0 w 448"/>
                  <a:gd name="T95" fmla="*/ 0 h 403"/>
                  <a:gd name="T96" fmla="*/ 0 w 448"/>
                  <a:gd name="T97" fmla="*/ 0 h 403"/>
                  <a:gd name="T98" fmla="*/ 0 w 448"/>
                  <a:gd name="T99" fmla="*/ 0 h 403"/>
                  <a:gd name="T100" fmla="*/ 0 w 448"/>
                  <a:gd name="T101" fmla="*/ 0 h 403"/>
                  <a:gd name="T102" fmla="*/ 0 w 448"/>
                  <a:gd name="T103" fmla="*/ 0 h 403"/>
                  <a:gd name="T104" fmla="*/ 0 w 448"/>
                  <a:gd name="T105" fmla="*/ 0 h 403"/>
                  <a:gd name="T106" fmla="*/ 0 w 448"/>
                  <a:gd name="T107" fmla="*/ 0 h 403"/>
                  <a:gd name="T108" fmla="*/ 0 w 448"/>
                  <a:gd name="T109" fmla="*/ 0 h 403"/>
                  <a:gd name="T110" fmla="*/ 0 w 448"/>
                  <a:gd name="T111" fmla="*/ 0 h 403"/>
                  <a:gd name="T112" fmla="*/ 0 w 448"/>
                  <a:gd name="T113" fmla="*/ 0 h 403"/>
                  <a:gd name="T114" fmla="*/ 0 w 448"/>
                  <a:gd name="T115" fmla="*/ 0 h 403"/>
                  <a:gd name="T116" fmla="*/ 0 w 448"/>
                  <a:gd name="T117" fmla="*/ 0 h 403"/>
                  <a:gd name="T118" fmla="*/ 0 w 448"/>
                  <a:gd name="T119" fmla="*/ 0 h 403"/>
                  <a:gd name="T120" fmla="*/ 0 w 448"/>
                  <a:gd name="T121" fmla="*/ 0 h 403"/>
                  <a:gd name="T122" fmla="*/ 0 w 448"/>
                  <a:gd name="T123" fmla="*/ 0 h 40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8"/>
                  <a:gd name="T187" fmla="*/ 0 h 403"/>
                  <a:gd name="T188" fmla="*/ 448 w 448"/>
                  <a:gd name="T189" fmla="*/ 403 h 40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8" h="403">
                    <a:moveTo>
                      <a:pt x="301" y="395"/>
                    </a:moveTo>
                    <a:lnTo>
                      <a:pt x="299" y="396"/>
                    </a:lnTo>
                    <a:lnTo>
                      <a:pt x="297" y="397"/>
                    </a:lnTo>
                    <a:lnTo>
                      <a:pt x="294" y="397"/>
                    </a:lnTo>
                    <a:lnTo>
                      <a:pt x="292" y="398"/>
                    </a:lnTo>
                    <a:lnTo>
                      <a:pt x="288" y="398"/>
                    </a:lnTo>
                    <a:lnTo>
                      <a:pt x="284" y="400"/>
                    </a:lnTo>
                    <a:lnTo>
                      <a:pt x="281" y="400"/>
                    </a:lnTo>
                    <a:lnTo>
                      <a:pt x="277" y="401"/>
                    </a:lnTo>
                    <a:lnTo>
                      <a:pt x="273" y="401"/>
                    </a:lnTo>
                    <a:lnTo>
                      <a:pt x="269" y="401"/>
                    </a:lnTo>
                    <a:lnTo>
                      <a:pt x="264" y="401"/>
                    </a:lnTo>
                    <a:lnTo>
                      <a:pt x="260" y="402"/>
                    </a:lnTo>
                    <a:lnTo>
                      <a:pt x="255" y="402"/>
                    </a:lnTo>
                    <a:lnTo>
                      <a:pt x="250" y="402"/>
                    </a:lnTo>
                    <a:lnTo>
                      <a:pt x="245" y="402"/>
                    </a:lnTo>
                    <a:lnTo>
                      <a:pt x="240" y="403"/>
                    </a:lnTo>
                    <a:lnTo>
                      <a:pt x="234" y="402"/>
                    </a:lnTo>
                    <a:lnTo>
                      <a:pt x="229" y="402"/>
                    </a:lnTo>
                    <a:lnTo>
                      <a:pt x="224" y="401"/>
                    </a:lnTo>
                    <a:lnTo>
                      <a:pt x="218" y="401"/>
                    </a:lnTo>
                    <a:lnTo>
                      <a:pt x="211" y="400"/>
                    </a:lnTo>
                    <a:lnTo>
                      <a:pt x="206" y="400"/>
                    </a:lnTo>
                    <a:lnTo>
                      <a:pt x="201" y="398"/>
                    </a:lnTo>
                    <a:lnTo>
                      <a:pt x="195" y="398"/>
                    </a:lnTo>
                    <a:lnTo>
                      <a:pt x="189" y="397"/>
                    </a:lnTo>
                    <a:lnTo>
                      <a:pt x="182" y="397"/>
                    </a:lnTo>
                    <a:lnTo>
                      <a:pt x="176" y="395"/>
                    </a:lnTo>
                    <a:lnTo>
                      <a:pt x="171" y="395"/>
                    </a:lnTo>
                    <a:lnTo>
                      <a:pt x="165" y="392"/>
                    </a:lnTo>
                    <a:lnTo>
                      <a:pt x="157" y="390"/>
                    </a:lnTo>
                    <a:lnTo>
                      <a:pt x="151" y="390"/>
                    </a:lnTo>
                    <a:lnTo>
                      <a:pt x="146" y="387"/>
                    </a:lnTo>
                    <a:lnTo>
                      <a:pt x="140" y="386"/>
                    </a:lnTo>
                    <a:lnTo>
                      <a:pt x="133" y="383"/>
                    </a:lnTo>
                    <a:lnTo>
                      <a:pt x="127" y="381"/>
                    </a:lnTo>
                    <a:lnTo>
                      <a:pt x="121" y="378"/>
                    </a:lnTo>
                    <a:lnTo>
                      <a:pt x="114" y="376"/>
                    </a:lnTo>
                    <a:lnTo>
                      <a:pt x="108" y="373"/>
                    </a:lnTo>
                    <a:lnTo>
                      <a:pt x="103" y="371"/>
                    </a:lnTo>
                    <a:lnTo>
                      <a:pt x="98" y="367"/>
                    </a:lnTo>
                    <a:lnTo>
                      <a:pt x="90" y="363"/>
                    </a:lnTo>
                    <a:lnTo>
                      <a:pt x="85" y="361"/>
                    </a:lnTo>
                    <a:lnTo>
                      <a:pt x="79" y="358"/>
                    </a:lnTo>
                    <a:lnTo>
                      <a:pt x="75" y="353"/>
                    </a:lnTo>
                    <a:lnTo>
                      <a:pt x="68" y="351"/>
                    </a:lnTo>
                    <a:lnTo>
                      <a:pt x="64" y="347"/>
                    </a:lnTo>
                    <a:lnTo>
                      <a:pt x="59" y="342"/>
                    </a:lnTo>
                    <a:lnTo>
                      <a:pt x="54" y="338"/>
                    </a:lnTo>
                    <a:lnTo>
                      <a:pt x="49" y="333"/>
                    </a:lnTo>
                    <a:lnTo>
                      <a:pt x="44" y="328"/>
                    </a:lnTo>
                    <a:lnTo>
                      <a:pt x="41" y="324"/>
                    </a:lnTo>
                    <a:lnTo>
                      <a:pt x="36" y="318"/>
                    </a:lnTo>
                    <a:lnTo>
                      <a:pt x="31" y="313"/>
                    </a:lnTo>
                    <a:lnTo>
                      <a:pt x="28" y="307"/>
                    </a:lnTo>
                    <a:lnTo>
                      <a:pt x="24" y="302"/>
                    </a:lnTo>
                    <a:lnTo>
                      <a:pt x="21" y="297"/>
                    </a:lnTo>
                    <a:lnTo>
                      <a:pt x="17" y="290"/>
                    </a:lnTo>
                    <a:lnTo>
                      <a:pt x="16" y="283"/>
                    </a:lnTo>
                    <a:lnTo>
                      <a:pt x="12" y="278"/>
                    </a:lnTo>
                    <a:lnTo>
                      <a:pt x="10" y="270"/>
                    </a:lnTo>
                    <a:lnTo>
                      <a:pt x="9" y="264"/>
                    </a:lnTo>
                    <a:lnTo>
                      <a:pt x="6" y="258"/>
                    </a:lnTo>
                    <a:lnTo>
                      <a:pt x="6" y="250"/>
                    </a:lnTo>
                    <a:lnTo>
                      <a:pt x="5" y="243"/>
                    </a:lnTo>
                    <a:lnTo>
                      <a:pt x="4" y="234"/>
                    </a:lnTo>
                    <a:lnTo>
                      <a:pt x="2" y="227"/>
                    </a:lnTo>
                    <a:lnTo>
                      <a:pt x="1" y="220"/>
                    </a:lnTo>
                    <a:lnTo>
                      <a:pt x="0" y="212"/>
                    </a:lnTo>
                    <a:lnTo>
                      <a:pt x="0" y="205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1" y="172"/>
                    </a:lnTo>
                    <a:lnTo>
                      <a:pt x="2" y="166"/>
                    </a:lnTo>
                    <a:lnTo>
                      <a:pt x="4" y="160"/>
                    </a:lnTo>
                    <a:lnTo>
                      <a:pt x="5" y="153"/>
                    </a:lnTo>
                    <a:lnTo>
                      <a:pt x="6" y="147"/>
                    </a:lnTo>
                    <a:lnTo>
                      <a:pt x="7" y="142"/>
                    </a:lnTo>
                    <a:lnTo>
                      <a:pt x="9" y="136"/>
                    </a:lnTo>
                    <a:lnTo>
                      <a:pt x="10" y="131"/>
                    </a:lnTo>
                    <a:lnTo>
                      <a:pt x="12" y="126"/>
                    </a:lnTo>
                    <a:lnTo>
                      <a:pt x="15" y="121"/>
                    </a:lnTo>
                    <a:lnTo>
                      <a:pt x="16" y="116"/>
                    </a:lnTo>
                    <a:lnTo>
                      <a:pt x="19" y="111"/>
                    </a:lnTo>
                    <a:lnTo>
                      <a:pt x="21" y="106"/>
                    </a:lnTo>
                    <a:lnTo>
                      <a:pt x="24" y="99"/>
                    </a:lnTo>
                    <a:lnTo>
                      <a:pt x="26" y="97"/>
                    </a:lnTo>
                    <a:lnTo>
                      <a:pt x="29" y="90"/>
                    </a:lnTo>
                    <a:lnTo>
                      <a:pt x="33" y="87"/>
                    </a:lnTo>
                    <a:lnTo>
                      <a:pt x="35" y="83"/>
                    </a:lnTo>
                    <a:lnTo>
                      <a:pt x="39" y="78"/>
                    </a:lnTo>
                    <a:lnTo>
                      <a:pt x="41" y="74"/>
                    </a:lnTo>
                    <a:lnTo>
                      <a:pt x="44" y="70"/>
                    </a:lnTo>
                    <a:lnTo>
                      <a:pt x="49" y="67"/>
                    </a:lnTo>
                    <a:lnTo>
                      <a:pt x="53" y="64"/>
                    </a:lnTo>
                    <a:lnTo>
                      <a:pt x="55" y="59"/>
                    </a:lnTo>
                    <a:lnTo>
                      <a:pt x="59" y="55"/>
                    </a:lnTo>
                    <a:lnTo>
                      <a:pt x="63" y="53"/>
                    </a:lnTo>
                    <a:lnTo>
                      <a:pt x="68" y="49"/>
                    </a:lnTo>
                    <a:lnTo>
                      <a:pt x="70" y="45"/>
                    </a:lnTo>
                    <a:lnTo>
                      <a:pt x="75" y="43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9" y="35"/>
                    </a:lnTo>
                    <a:lnTo>
                      <a:pt x="93" y="31"/>
                    </a:lnTo>
                    <a:lnTo>
                      <a:pt x="98" y="29"/>
                    </a:lnTo>
                    <a:lnTo>
                      <a:pt x="103" y="28"/>
                    </a:lnTo>
                    <a:lnTo>
                      <a:pt x="108" y="25"/>
                    </a:lnTo>
                    <a:lnTo>
                      <a:pt x="113" y="23"/>
                    </a:lnTo>
                    <a:lnTo>
                      <a:pt x="117" y="20"/>
                    </a:lnTo>
                    <a:lnTo>
                      <a:pt x="123" y="19"/>
                    </a:lnTo>
                    <a:lnTo>
                      <a:pt x="127" y="16"/>
                    </a:lnTo>
                    <a:lnTo>
                      <a:pt x="133" y="15"/>
                    </a:lnTo>
                    <a:lnTo>
                      <a:pt x="137" y="14"/>
                    </a:lnTo>
                    <a:lnTo>
                      <a:pt x="143" y="11"/>
                    </a:lnTo>
                    <a:lnTo>
                      <a:pt x="148" y="10"/>
                    </a:lnTo>
                    <a:lnTo>
                      <a:pt x="153" y="9"/>
                    </a:lnTo>
                    <a:lnTo>
                      <a:pt x="160" y="8"/>
                    </a:lnTo>
                    <a:lnTo>
                      <a:pt x="165" y="8"/>
                    </a:lnTo>
                    <a:lnTo>
                      <a:pt x="170" y="5"/>
                    </a:lnTo>
                    <a:lnTo>
                      <a:pt x="176" y="4"/>
                    </a:lnTo>
                    <a:lnTo>
                      <a:pt x="181" y="4"/>
                    </a:lnTo>
                    <a:lnTo>
                      <a:pt x="187" y="3"/>
                    </a:lnTo>
                    <a:lnTo>
                      <a:pt x="192" y="1"/>
                    </a:lnTo>
                    <a:lnTo>
                      <a:pt x="197" y="1"/>
                    </a:lnTo>
                    <a:lnTo>
                      <a:pt x="204" y="1"/>
                    </a:lnTo>
                    <a:lnTo>
                      <a:pt x="209" y="1"/>
                    </a:lnTo>
                    <a:lnTo>
                      <a:pt x="215" y="1"/>
                    </a:lnTo>
                    <a:lnTo>
                      <a:pt x="220" y="0"/>
                    </a:lnTo>
                    <a:lnTo>
                      <a:pt x="226" y="0"/>
                    </a:lnTo>
                    <a:lnTo>
                      <a:pt x="233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9" y="1"/>
                    </a:lnTo>
                    <a:lnTo>
                      <a:pt x="254" y="1"/>
                    </a:lnTo>
                    <a:lnTo>
                      <a:pt x="259" y="1"/>
                    </a:lnTo>
                    <a:lnTo>
                      <a:pt x="264" y="1"/>
                    </a:lnTo>
                    <a:lnTo>
                      <a:pt x="269" y="3"/>
                    </a:lnTo>
                    <a:lnTo>
                      <a:pt x="274" y="4"/>
                    </a:lnTo>
                    <a:lnTo>
                      <a:pt x="281" y="4"/>
                    </a:lnTo>
                    <a:lnTo>
                      <a:pt x="284" y="5"/>
                    </a:lnTo>
                    <a:lnTo>
                      <a:pt x="289" y="6"/>
                    </a:lnTo>
                    <a:lnTo>
                      <a:pt x="296" y="8"/>
                    </a:lnTo>
                    <a:lnTo>
                      <a:pt x="299" y="9"/>
                    </a:lnTo>
                    <a:lnTo>
                      <a:pt x="305" y="10"/>
                    </a:lnTo>
                    <a:lnTo>
                      <a:pt x="310" y="10"/>
                    </a:lnTo>
                    <a:lnTo>
                      <a:pt x="315" y="14"/>
                    </a:lnTo>
                    <a:lnTo>
                      <a:pt x="320" y="15"/>
                    </a:lnTo>
                    <a:lnTo>
                      <a:pt x="322" y="16"/>
                    </a:lnTo>
                    <a:lnTo>
                      <a:pt x="327" y="18"/>
                    </a:lnTo>
                    <a:lnTo>
                      <a:pt x="333" y="20"/>
                    </a:lnTo>
                    <a:lnTo>
                      <a:pt x="337" y="21"/>
                    </a:lnTo>
                    <a:lnTo>
                      <a:pt x="341" y="24"/>
                    </a:lnTo>
                    <a:lnTo>
                      <a:pt x="345" y="25"/>
                    </a:lnTo>
                    <a:lnTo>
                      <a:pt x="350" y="28"/>
                    </a:lnTo>
                    <a:lnTo>
                      <a:pt x="354" y="30"/>
                    </a:lnTo>
                    <a:lnTo>
                      <a:pt x="357" y="33"/>
                    </a:lnTo>
                    <a:lnTo>
                      <a:pt x="362" y="35"/>
                    </a:lnTo>
                    <a:lnTo>
                      <a:pt x="366" y="38"/>
                    </a:lnTo>
                    <a:lnTo>
                      <a:pt x="370" y="40"/>
                    </a:lnTo>
                    <a:lnTo>
                      <a:pt x="374" y="44"/>
                    </a:lnTo>
                    <a:lnTo>
                      <a:pt x="376" y="47"/>
                    </a:lnTo>
                    <a:lnTo>
                      <a:pt x="380" y="49"/>
                    </a:lnTo>
                    <a:lnTo>
                      <a:pt x="384" y="52"/>
                    </a:lnTo>
                    <a:lnTo>
                      <a:pt x="388" y="55"/>
                    </a:lnTo>
                    <a:lnTo>
                      <a:pt x="390" y="59"/>
                    </a:lnTo>
                    <a:lnTo>
                      <a:pt x="394" y="62"/>
                    </a:lnTo>
                    <a:lnTo>
                      <a:pt x="398" y="65"/>
                    </a:lnTo>
                    <a:lnTo>
                      <a:pt x="400" y="69"/>
                    </a:lnTo>
                    <a:lnTo>
                      <a:pt x="403" y="73"/>
                    </a:lnTo>
                    <a:lnTo>
                      <a:pt x="408" y="77"/>
                    </a:lnTo>
                    <a:lnTo>
                      <a:pt x="410" y="79"/>
                    </a:lnTo>
                    <a:lnTo>
                      <a:pt x="413" y="84"/>
                    </a:lnTo>
                    <a:lnTo>
                      <a:pt x="415" y="88"/>
                    </a:lnTo>
                    <a:lnTo>
                      <a:pt x="418" y="93"/>
                    </a:lnTo>
                    <a:lnTo>
                      <a:pt x="420" y="97"/>
                    </a:lnTo>
                    <a:lnTo>
                      <a:pt x="423" y="99"/>
                    </a:lnTo>
                    <a:lnTo>
                      <a:pt x="424" y="106"/>
                    </a:lnTo>
                    <a:lnTo>
                      <a:pt x="427" y="109"/>
                    </a:lnTo>
                    <a:lnTo>
                      <a:pt x="429" y="113"/>
                    </a:lnTo>
                    <a:lnTo>
                      <a:pt x="430" y="118"/>
                    </a:lnTo>
                    <a:lnTo>
                      <a:pt x="433" y="123"/>
                    </a:lnTo>
                    <a:lnTo>
                      <a:pt x="435" y="128"/>
                    </a:lnTo>
                    <a:lnTo>
                      <a:pt x="435" y="133"/>
                    </a:lnTo>
                    <a:lnTo>
                      <a:pt x="438" y="138"/>
                    </a:lnTo>
                    <a:lnTo>
                      <a:pt x="439" y="143"/>
                    </a:lnTo>
                    <a:lnTo>
                      <a:pt x="442" y="148"/>
                    </a:lnTo>
                    <a:lnTo>
                      <a:pt x="443" y="153"/>
                    </a:lnTo>
                    <a:lnTo>
                      <a:pt x="443" y="160"/>
                    </a:lnTo>
                    <a:lnTo>
                      <a:pt x="444" y="165"/>
                    </a:lnTo>
                    <a:lnTo>
                      <a:pt x="447" y="171"/>
                    </a:lnTo>
                    <a:lnTo>
                      <a:pt x="447" y="176"/>
                    </a:lnTo>
                    <a:lnTo>
                      <a:pt x="447" y="181"/>
                    </a:lnTo>
                    <a:lnTo>
                      <a:pt x="448" y="187"/>
                    </a:lnTo>
                    <a:lnTo>
                      <a:pt x="448" y="192"/>
                    </a:lnTo>
                    <a:lnTo>
                      <a:pt x="448" y="197"/>
                    </a:lnTo>
                    <a:lnTo>
                      <a:pt x="448" y="204"/>
                    </a:lnTo>
                    <a:lnTo>
                      <a:pt x="448" y="209"/>
                    </a:lnTo>
                    <a:lnTo>
                      <a:pt x="448" y="214"/>
                    </a:lnTo>
                    <a:lnTo>
                      <a:pt x="447" y="219"/>
                    </a:lnTo>
                    <a:lnTo>
                      <a:pt x="447" y="224"/>
                    </a:lnTo>
                    <a:lnTo>
                      <a:pt x="446" y="229"/>
                    </a:lnTo>
                    <a:lnTo>
                      <a:pt x="444" y="234"/>
                    </a:lnTo>
                    <a:lnTo>
                      <a:pt x="443" y="238"/>
                    </a:lnTo>
                    <a:lnTo>
                      <a:pt x="443" y="244"/>
                    </a:lnTo>
                    <a:lnTo>
                      <a:pt x="440" y="248"/>
                    </a:lnTo>
                    <a:lnTo>
                      <a:pt x="439" y="254"/>
                    </a:lnTo>
                    <a:lnTo>
                      <a:pt x="438" y="258"/>
                    </a:lnTo>
                    <a:lnTo>
                      <a:pt x="435" y="263"/>
                    </a:lnTo>
                    <a:lnTo>
                      <a:pt x="434" y="268"/>
                    </a:lnTo>
                    <a:lnTo>
                      <a:pt x="433" y="270"/>
                    </a:lnTo>
                    <a:lnTo>
                      <a:pt x="432" y="275"/>
                    </a:lnTo>
                    <a:lnTo>
                      <a:pt x="430" y="280"/>
                    </a:lnTo>
                    <a:lnTo>
                      <a:pt x="428" y="283"/>
                    </a:lnTo>
                    <a:lnTo>
                      <a:pt x="425" y="288"/>
                    </a:lnTo>
                    <a:lnTo>
                      <a:pt x="423" y="292"/>
                    </a:lnTo>
                    <a:lnTo>
                      <a:pt x="422" y="297"/>
                    </a:lnTo>
                    <a:lnTo>
                      <a:pt x="419" y="300"/>
                    </a:lnTo>
                    <a:lnTo>
                      <a:pt x="418" y="304"/>
                    </a:lnTo>
                    <a:lnTo>
                      <a:pt x="414" y="307"/>
                    </a:lnTo>
                    <a:lnTo>
                      <a:pt x="413" y="312"/>
                    </a:lnTo>
                    <a:lnTo>
                      <a:pt x="410" y="314"/>
                    </a:lnTo>
                    <a:lnTo>
                      <a:pt x="408" y="318"/>
                    </a:lnTo>
                    <a:lnTo>
                      <a:pt x="407" y="322"/>
                    </a:lnTo>
                    <a:lnTo>
                      <a:pt x="403" y="324"/>
                    </a:lnTo>
                    <a:lnTo>
                      <a:pt x="400" y="328"/>
                    </a:lnTo>
                    <a:lnTo>
                      <a:pt x="399" y="331"/>
                    </a:lnTo>
                    <a:lnTo>
                      <a:pt x="396" y="334"/>
                    </a:lnTo>
                    <a:lnTo>
                      <a:pt x="394" y="337"/>
                    </a:lnTo>
                    <a:lnTo>
                      <a:pt x="391" y="341"/>
                    </a:lnTo>
                    <a:lnTo>
                      <a:pt x="389" y="343"/>
                    </a:lnTo>
                    <a:lnTo>
                      <a:pt x="388" y="344"/>
                    </a:lnTo>
                    <a:lnTo>
                      <a:pt x="384" y="347"/>
                    </a:lnTo>
                    <a:lnTo>
                      <a:pt x="381" y="351"/>
                    </a:lnTo>
                    <a:lnTo>
                      <a:pt x="380" y="352"/>
                    </a:lnTo>
                    <a:lnTo>
                      <a:pt x="378" y="354"/>
                    </a:lnTo>
                    <a:lnTo>
                      <a:pt x="376" y="357"/>
                    </a:lnTo>
                    <a:lnTo>
                      <a:pt x="374" y="358"/>
                    </a:lnTo>
                    <a:lnTo>
                      <a:pt x="373" y="361"/>
                    </a:lnTo>
                    <a:lnTo>
                      <a:pt x="369" y="363"/>
                    </a:lnTo>
                    <a:lnTo>
                      <a:pt x="366" y="367"/>
                    </a:lnTo>
                    <a:lnTo>
                      <a:pt x="362" y="371"/>
                    </a:lnTo>
                    <a:lnTo>
                      <a:pt x="361" y="372"/>
                    </a:lnTo>
                    <a:lnTo>
                      <a:pt x="357" y="373"/>
                    </a:lnTo>
                    <a:lnTo>
                      <a:pt x="356" y="376"/>
                    </a:lnTo>
                    <a:lnTo>
                      <a:pt x="356" y="377"/>
                    </a:lnTo>
                    <a:lnTo>
                      <a:pt x="301" y="395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5" name="Freeform 231"/>
              <p:cNvSpPr>
                <a:spLocks noChangeAspect="1"/>
              </p:cNvSpPr>
              <p:nvPr/>
            </p:nvSpPr>
            <p:spPr bwMode="auto">
              <a:xfrm>
                <a:off x="2354" y="365"/>
                <a:ext cx="74" cy="69"/>
              </a:xfrm>
              <a:custGeom>
                <a:avLst/>
                <a:gdLst>
                  <a:gd name="T0" fmla="*/ 0 w 297"/>
                  <a:gd name="T1" fmla="*/ 0 h 277"/>
                  <a:gd name="T2" fmla="*/ 0 w 297"/>
                  <a:gd name="T3" fmla="*/ 0 h 277"/>
                  <a:gd name="T4" fmla="*/ 0 w 297"/>
                  <a:gd name="T5" fmla="*/ 0 h 277"/>
                  <a:gd name="T6" fmla="*/ 0 w 297"/>
                  <a:gd name="T7" fmla="*/ 0 h 277"/>
                  <a:gd name="T8" fmla="*/ 0 w 297"/>
                  <a:gd name="T9" fmla="*/ 0 h 277"/>
                  <a:gd name="T10" fmla="*/ 0 w 297"/>
                  <a:gd name="T11" fmla="*/ 0 h 277"/>
                  <a:gd name="T12" fmla="*/ 0 w 297"/>
                  <a:gd name="T13" fmla="*/ 0 h 277"/>
                  <a:gd name="T14" fmla="*/ 0 w 297"/>
                  <a:gd name="T15" fmla="*/ 0 h 277"/>
                  <a:gd name="T16" fmla="*/ 0 w 297"/>
                  <a:gd name="T17" fmla="*/ 0 h 277"/>
                  <a:gd name="T18" fmla="*/ 0 w 297"/>
                  <a:gd name="T19" fmla="*/ 0 h 277"/>
                  <a:gd name="T20" fmla="*/ 0 w 297"/>
                  <a:gd name="T21" fmla="*/ 0 h 277"/>
                  <a:gd name="T22" fmla="*/ 0 w 297"/>
                  <a:gd name="T23" fmla="*/ 0 h 277"/>
                  <a:gd name="T24" fmla="*/ 0 w 297"/>
                  <a:gd name="T25" fmla="*/ 0 h 277"/>
                  <a:gd name="T26" fmla="*/ 0 w 297"/>
                  <a:gd name="T27" fmla="*/ 0 h 277"/>
                  <a:gd name="T28" fmla="*/ 0 w 297"/>
                  <a:gd name="T29" fmla="*/ 0 h 277"/>
                  <a:gd name="T30" fmla="*/ 0 w 297"/>
                  <a:gd name="T31" fmla="*/ 0 h 277"/>
                  <a:gd name="T32" fmla="*/ 0 w 297"/>
                  <a:gd name="T33" fmla="*/ 0 h 277"/>
                  <a:gd name="T34" fmla="*/ 0 w 297"/>
                  <a:gd name="T35" fmla="*/ 0 h 277"/>
                  <a:gd name="T36" fmla="*/ 0 w 297"/>
                  <a:gd name="T37" fmla="*/ 0 h 277"/>
                  <a:gd name="T38" fmla="*/ 0 w 297"/>
                  <a:gd name="T39" fmla="*/ 0 h 277"/>
                  <a:gd name="T40" fmla="*/ 0 w 297"/>
                  <a:gd name="T41" fmla="*/ 0 h 277"/>
                  <a:gd name="T42" fmla="*/ 0 w 297"/>
                  <a:gd name="T43" fmla="*/ 0 h 277"/>
                  <a:gd name="T44" fmla="*/ 0 w 297"/>
                  <a:gd name="T45" fmla="*/ 0 h 277"/>
                  <a:gd name="T46" fmla="*/ 0 w 297"/>
                  <a:gd name="T47" fmla="*/ 0 h 277"/>
                  <a:gd name="T48" fmla="*/ 0 w 297"/>
                  <a:gd name="T49" fmla="*/ 0 h 277"/>
                  <a:gd name="T50" fmla="*/ 0 w 297"/>
                  <a:gd name="T51" fmla="*/ 0 h 277"/>
                  <a:gd name="T52" fmla="*/ 0 w 297"/>
                  <a:gd name="T53" fmla="*/ 0 h 277"/>
                  <a:gd name="T54" fmla="*/ 0 w 297"/>
                  <a:gd name="T55" fmla="*/ 0 h 277"/>
                  <a:gd name="T56" fmla="*/ 0 w 297"/>
                  <a:gd name="T57" fmla="*/ 0 h 277"/>
                  <a:gd name="T58" fmla="*/ 0 w 297"/>
                  <a:gd name="T59" fmla="*/ 0 h 277"/>
                  <a:gd name="T60" fmla="*/ 0 w 297"/>
                  <a:gd name="T61" fmla="*/ 0 h 277"/>
                  <a:gd name="T62" fmla="*/ 0 w 297"/>
                  <a:gd name="T63" fmla="*/ 0 h 277"/>
                  <a:gd name="T64" fmla="*/ 0 w 297"/>
                  <a:gd name="T65" fmla="*/ 0 h 277"/>
                  <a:gd name="T66" fmla="*/ 0 w 297"/>
                  <a:gd name="T67" fmla="*/ 0 h 277"/>
                  <a:gd name="T68" fmla="*/ 0 w 297"/>
                  <a:gd name="T69" fmla="*/ 0 h 277"/>
                  <a:gd name="T70" fmla="*/ 0 w 297"/>
                  <a:gd name="T71" fmla="*/ 0 h 277"/>
                  <a:gd name="T72" fmla="*/ 0 w 297"/>
                  <a:gd name="T73" fmla="*/ 0 h 277"/>
                  <a:gd name="T74" fmla="*/ 0 w 297"/>
                  <a:gd name="T75" fmla="*/ 0 h 277"/>
                  <a:gd name="T76" fmla="*/ 0 w 297"/>
                  <a:gd name="T77" fmla="*/ 0 h 277"/>
                  <a:gd name="T78" fmla="*/ 0 w 297"/>
                  <a:gd name="T79" fmla="*/ 0 h 277"/>
                  <a:gd name="T80" fmla="*/ 0 w 297"/>
                  <a:gd name="T81" fmla="*/ 0 h 277"/>
                  <a:gd name="T82" fmla="*/ 0 w 297"/>
                  <a:gd name="T83" fmla="*/ 0 h 277"/>
                  <a:gd name="T84" fmla="*/ 0 w 297"/>
                  <a:gd name="T85" fmla="*/ 0 h 277"/>
                  <a:gd name="T86" fmla="*/ 0 w 297"/>
                  <a:gd name="T87" fmla="*/ 0 h 277"/>
                  <a:gd name="T88" fmla="*/ 0 w 297"/>
                  <a:gd name="T89" fmla="*/ 0 h 277"/>
                  <a:gd name="T90" fmla="*/ 0 w 297"/>
                  <a:gd name="T91" fmla="*/ 0 h 277"/>
                  <a:gd name="T92" fmla="*/ 0 w 297"/>
                  <a:gd name="T93" fmla="*/ 0 h 277"/>
                  <a:gd name="T94" fmla="*/ 0 w 297"/>
                  <a:gd name="T95" fmla="*/ 0 h 277"/>
                  <a:gd name="T96" fmla="*/ 0 w 297"/>
                  <a:gd name="T97" fmla="*/ 0 h 277"/>
                  <a:gd name="T98" fmla="*/ 0 w 297"/>
                  <a:gd name="T99" fmla="*/ 0 h 277"/>
                  <a:gd name="T100" fmla="*/ 0 w 297"/>
                  <a:gd name="T101" fmla="*/ 0 h 277"/>
                  <a:gd name="T102" fmla="*/ 0 w 297"/>
                  <a:gd name="T103" fmla="*/ 0 h 277"/>
                  <a:gd name="T104" fmla="*/ 0 w 297"/>
                  <a:gd name="T105" fmla="*/ 0 h 277"/>
                  <a:gd name="T106" fmla="*/ 0 w 297"/>
                  <a:gd name="T107" fmla="*/ 0 h 277"/>
                  <a:gd name="T108" fmla="*/ 0 w 297"/>
                  <a:gd name="T109" fmla="*/ 0 h 2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7"/>
                  <a:gd name="T166" fmla="*/ 0 h 277"/>
                  <a:gd name="T167" fmla="*/ 297 w 297"/>
                  <a:gd name="T168" fmla="*/ 277 h 27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7" h="277">
                    <a:moveTo>
                      <a:pt x="34" y="34"/>
                    </a:moveTo>
                    <a:lnTo>
                      <a:pt x="30" y="39"/>
                    </a:lnTo>
                    <a:lnTo>
                      <a:pt x="27" y="43"/>
                    </a:lnTo>
                    <a:lnTo>
                      <a:pt x="24" y="48"/>
                    </a:lnTo>
                    <a:lnTo>
                      <a:pt x="21" y="52"/>
                    </a:lnTo>
                    <a:lnTo>
                      <a:pt x="17" y="57"/>
                    </a:lnTo>
                    <a:lnTo>
                      <a:pt x="15" y="62"/>
                    </a:lnTo>
                    <a:lnTo>
                      <a:pt x="13" y="67"/>
                    </a:lnTo>
                    <a:lnTo>
                      <a:pt x="11" y="72"/>
                    </a:lnTo>
                    <a:lnTo>
                      <a:pt x="7" y="75"/>
                    </a:lnTo>
                    <a:lnTo>
                      <a:pt x="6" y="82"/>
                    </a:lnTo>
                    <a:lnTo>
                      <a:pt x="5" y="85"/>
                    </a:lnTo>
                    <a:lnTo>
                      <a:pt x="3" y="92"/>
                    </a:lnTo>
                    <a:lnTo>
                      <a:pt x="2" y="96"/>
                    </a:lnTo>
                    <a:lnTo>
                      <a:pt x="2" y="101"/>
                    </a:lnTo>
                    <a:lnTo>
                      <a:pt x="1" y="106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1" y="140"/>
                    </a:lnTo>
                    <a:lnTo>
                      <a:pt x="1" y="145"/>
                    </a:lnTo>
                    <a:lnTo>
                      <a:pt x="2" y="148"/>
                    </a:lnTo>
                    <a:lnTo>
                      <a:pt x="2" y="153"/>
                    </a:lnTo>
                    <a:lnTo>
                      <a:pt x="3" y="160"/>
                    </a:lnTo>
                    <a:lnTo>
                      <a:pt x="5" y="163"/>
                    </a:lnTo>
                    <a:lnTo>
                      <a:pt x="7" y="167"/>
                    </a:lnTo>
                    <a:lnTo>
                      <a:pt x="7" y="172"/>
                    </a:lnTo>
                    <a:lnTo>
                      <a:pt x="10" y="177"/>
                    </a:lnTo>
                    <a:lnTo>
                      <a:pt x="11" y="180"/>
                    </a:lnTo>
                    <a:lnTo>
                      <a:pt x="15" y="185"/>
                    </a:lnTo>
                    <a:lnTo>
                      <a:pt x="16" y="190"/>
                    </a:lnTo>
                    <a:lnTo>
                      <a:pt x="17" y="194"/>
                    </a:lnTo>
                    <a:lnTo>
                      <a:pt x="21" y="199"/>
                    </a:lnTo>
                    <a:lnTo>
                      <a:pt x="24" y="202"/>
                    </a:lnTo>
                    <a:lnTo>
                      <a:pt x="25" y="206"/>
                    </a:lnTo>
                    <a:lnTo>
                      <a:pt x="29" y="210"/>
                    </a:lnTo>
                    <a:lnTo>
                      <a:pt x="31" y="214"/>
                    </a:lnTo>
                    <a:lnTo>
                      <a:pt x="34" y="219"/>
                    </a:lnTo>
                    <a:lnTo>
                      <a:pt x="37" y="221"/>
                    </a:lnTo>
                    <a:lnTo>
                      <a:pt x="40" y="224"/>
                    </a:lnTo>
                    <a:lnTo>
                      <a:pt x="44" y="229"/>
                    </a:lnTo>
                    <a:lnTo>
                      <a:pt x="46" y="233"/>
                    </a:lnTo>
                    <a:lnTo>
                      <a:pt x="50" y="235"/>
                    </a:lnTo>
                    <a:lnTo>
                      <a:pt x="54" y="238"/>
                    </a:lnTo>
                    <a:lnTo>
                      <a:pt x="57" y="241"/>
                    </a:lnTo>
                    <a:lnTo>
                      <a:pt x="61" y="244"/>
                    </a:lnTo>
                    <a:lnTo>
                      <a:pt x="65" y="248"/>
                    </a:lnTo>
                    <a:lnTo>
                      <a:pt x="68" y="250"/>
                    </a:lnTo>
                    <a:lnTo>
                      <a:pt x="73" y="253"/>
                    </a:lnTo>
                    <a:lnTo>
                      <a:pt x="76" y="255"/>
                    </a:lnTo>
                    <a:lnTo>
                      <a:pt x="80" y="258"/>
                    </a:lnTo>
                    <a:lnTo>
                      <a:pt x="85" y="260"/>
                    </a:lnTo>
                    <a:lnTo>
                      <a:pt x="88" y="263"/>
                    </a:lnTo>
                    <a:lnTo>
                      <a:pt x="91" y="265"/>
                    </a:lnTo>
                    <a:lnTo>
                      <a:pt x="97" y="265"/>
                    </a:lnTo>
                    <a:lnTo>
                      <a:pt x="100" y="268"/>
                    </a:lnTo>
                    <a:lnTo>
                      <a:pt x="105" y="269"/>
                    </a:lnTo>
                    <a:lnTo>
                      <a:pt x="109" y="270"/>
                    </a:lnTo>
                    <a:lnTo>
                      <a:pt x="113" y="271"/>
                    </a:lnTo>
                    <a:lnTo>
                      <a:pt x="118" y="273"/>
                    </a:lnTo>
                    <a:lnTo>
                      <a:pt x="122" y="275"/>
                    </a:lnTo>
                    <a:lnTo>
                      <a:pt x="127" y="275"/>
                    </a:lnTo>
                    <a:lnTo>
                      <a:pt x="132" y="275"/>
                    </a:lnTo>
                    <a:lnTo>
                      <a:pt x="136" y="277"/>
                    </a:lnTo>
                    <a:lnTo>
                      <a:pt x="141" y="277"/>
                    </a:lnTo>
                    <a:lnTo>
                      <a:pt x="144" y="277"/>
                    </a:lnTo>
                    <a:lnTo>
                      <a:pt x="148" y="277"/>
                    </a:lnTo>
                    <a:lnTo>
                      <a:pt x="153" y="277"/>
                    </a:lnTo>
                    <a:lnTo>
                      <a:pt x="157" y="277"/>
                    </a:lnTo>
                    <a:lnTo>
                      <a:pt x="162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75" y="275"/>
                    </a:lnTo>
                    <a:lnTo>
                      <a:pt x="180" y="275"/>
                    </a:lnTo>
                    <a:lnTo>
                      <a:pt x="183" y="275"/>
                    </a:lnTo>
                    <a:lnTo>
                      <a:pt x="188" y="274"/>
                    </a:lnTo>
                    <a:lnTo>
                      <a:pt x="193" y="273"/>
                    </a:lnTo>
                    <a:lnTo>
                      <a:pt x="197" y="271"/>
                    </a:lnTo>
                    <a:lnTo>
                      <a:pt x="201" y="270"/>
                    </a:lnTo>
                    <a:lnTo>
                      <a:pt x="205" y="269"/>
                    </a:lnTo>
                    <a:lnTo>
                      <a:pt x="210" y="268"/>
                    </a:lnTo>
                    <a:lnTo>
                      <a:pt x="214" y="266"/>
                    </a:lnTo>
                    <a:lnTo>
                      <a:pt x="216" y="265"/>
                    </a:lnTo>
                    <a:lnTo>
                      <a:pt x="221" y="263"/>
                    </a:lnTo>
                    <a:lnTo>
                      <a:pt x="225" y="260"/>
                    </a:lnTo>
                    <a:lnTo>
                      <a:pt x="230" y="259"/>
                    </a:lnTo>
                    <a:lnTo>
                      <a:pt x="234" y="256"/>
                    </a:lnTo>
                    <a:lnTo>
                      <a:pt x="238" y="255"/>
                    </a:lnTo>
                    <a:lnTo>
                      <a:pt x="240" y="253"/>
                    </a:lnTo>
                    <a:lnTo>
                      <a:pt x="245" y="250"/>
                    </a:lnTo>
                    <a:lnTo>
                      <a:pt x="248" y="248"/>
                    </a:lnTo>
                    <a:lnTo>
                      <a:pt x="250" y="245"/>
                    </a:lnTo>
                    <a:lnTo>
                      <a:pt x="255" y="243"/>
                    </a:lnTo>
                    <a:lnTo>
                      <a:pt x="258" y="240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7" y="231"/>
                    </a:lnTo>
                    <a:lnTo>
                      <a:pt x="270" y="229"/>
                    </a:lnTo>
                    <a:lnTo>
                      <a:pt x="272" y="224"/>
                    </a:lnTo>
                    <a:lnTo>
                      <a:pt x="274" y="221"/>
                    </a:lnTo>
                    <a:lnTo>
                      <a:pt x="278" y="219"/>
                    </a:lnTo>
                    <a:lnTo>
                      <a:pt x="280" y="216"/>
                    </a:lnTo>
                    <a:lnTo>
                      <a:pt x="282" y="211"/>
                    </a:lnTo>
                    <a:lnTo>
                      <a:pt x="283" y="209"/>
                    </a:lnTo>
                    <a:lnTo>
                      <a:pt x="285" y="204"/>
                    </a:lnTo>
                    <a:lnTo>
                      <a:pt x="287" y="200"/>
                    </a:lnTo>
                    <a:lnTo>
                      <a:pt x="289" y="196"/>
                    </a:lnTo>
                    <a:lnTo>
                      <a:pt x="290" y="191"/>
                    </a:lnTo>
                    <a:lnTo>
                      <a:pt x="292" y="189"/>
                    </a:lnTo>
                    <a:lnTo>
                      <a:pt x="293" y="185"/>
                    </a:lnTo>
                    <a:lnTo>
                      <a:pt x="294" y="180"/>
                    </a:lnTo>
                    <a:lnTo>
                      <a:pt x="294" y="175"/>
                    </a:lnTo>
                    <a:lnTo>
                      <a:pt x="295" y="171"/>
                    </a:lnTo>
                    <a:lnTo>
                      <a:pt x="297" y="166"/>
                    </a:lnTo>
                    <a:lnTo>
                      <a:pt x="297" y="162"/>
                    </a:lnTo>
                    <a:lnTo>
                      <a:pt x="297" y="157"/>
                    </a:lnTo>
                    <a:lnTo>
                      <a:pt x="297" y="152"/>
                    </a:lnTo>
                    <a:lnTo>
                      <a:pt x="297" y="148"/>
                    </a:lnTo>
                    <a:lnTo>
                      <a:pt x="295" y="142"/>
                    </a:lnTo>
                    <a:lnTo>
                      <a:pt x="295" y="138"/>
                    </a:lnTo>
                    <a:lnTo>
                      <a:pt x="294" y="132"/>
                    </a:lnTo>
                    <a:lnTo>
                      <a:pt x="294" y="128"/>
                    </a:lnTo>
                    <a:lnTo>
                      <a:pt x="292" y="122"/>
                    </a:lnTo>
                    <a:lnTo>
                      <a:pt x="292" y="117"/>
                    </a:lnTo>
                    <a:lnTo>
                      <a:pt x="289" y="112"/>
                    </a:lnTo>
                    <a:lnTo>
                      <a:pt x="288" y="107"/>
                    </a:lnTo>
                    <a:lnTo>
                      <a:pt x="285" y="102"/>
                    </a:lnTo>
                    <a:lnTo>
                      <a:pt x="283" y="96"/>
                    </a:lnTo>
                    <a:lnTo>
                      <a:pt x="282" y="91"/>
                    </a:lnTo>
                    <a:lnTo>
                      <a:pt x="279" y="85"/>
                    </a:lnTo>
                    <a:lnTo>
                      <a:pt x="275" y="80"/>
                    </a:lnTo>
                    <a:lnTo>
                      <a:pt x="273" y="75"/>
                    </a:lnTo>
                    <a:lnTo>
                      <a:pt x="270" y="72"/>
                    </a:lnTo>
                    <a:lnTo>
                      <a:pt x="269" y="68"/>
                    </a:lnTo>
                    <a:lnTo>
                      <a:pt x="265" y="63"/>
                    </a:lnTo>
                    <a:lnTo>
                      <a:pt x="263" y="59"/>
                    </a:lnTo>
                    <a:lnTo>
                      <a:pt x="260" y="57"/>
                    </a:lnTo>
                    <a:lnTo>
                      <a:pt x="258" y="52"/>
                    </a:lnTo>
                    <a:lnTo>
                      <a:pt x="253" y="49"/>
                    </a:lnTo>
                    <a:lnTo>
                      <a:pt x="251" y="45"/>
                    </a:lnTo>
                    <a:lnTo>
                      <a:pt x="248" y="41"/>
                    </a:lnTo>
                    <a:lnTo>
                      <a:pt x="245" y="39"/>
                    </a:lnTo>
                    <a:lnTo>
                      <a:pt x="241" y="36"/>
                    </a:lnTo>
                    <a:lnTo>
                      <a:pt x="239" y="34"/>
                    </a:lnTo>
                    <a:lnTo>
                      <a:pt x="235" y="30"/>
                    </a:lnTo>
                    <a:lnTo>
                      <a:pt x="231" y="29"/>
                    </a:lnTo>
                    <a:lnTo>
                      <a:pt x="229" y="26"/>
                    </a:lnTo>
                    <a:lnTo>
                      <a:pt x="225" y="24"/>
                    </a:lnTo>
                    <a:lnTo>
                      <a:pt x="221" y="23"/>
                    </a:lnTo>
                    <a:lnTo>
                      <a:pt x="219" y="20"/>
                    </a:lnTo>
                    <a:lnTo>
                      <a:pt x="215" y="18"/>
                    </a:lnTo>
                    <a:lnTo>
                      <a:pt x="211" y="16"/>
                    </a:lnTo>
                    <a:lnTo>
                      <a:pt x="209" y="15"/>
                    </a:lnTo>
                    <a:lnTo>
                      <a:pt x="205" y="13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5" y="9"/>
                    </a:lnTo>
                    <a:lnTo>
                      <a:pt x="191" y="8"/>
                    </a:lnTo>
                    <a:lnTo>
                      <a:pt x="188" y="8"/>
                    </a:lnTo>
                    <a:lnTo>
                      <a:pt x="186" y="6"/>
                    </a:lnTo>
                    <a:lnTo>
                      <a:pt x="181" y="5"/>
                    </a:lnTo>
                    <a:lnTo>
                      <a:pt x="178" y="5"/>
                    </a:lnTo>
                    <a:lnTo>
                      <a:pt x="175" y="4"/>
                    </a:lnTo>
                    <a:lnTo>
                      <a:pt x="171" y="3"/>
                    </a:lnTo>
                    <a:lnTo>
                      <a:pt x="168" y="3"/>
                    </a:lnTo>
                    <a:lnTo>
                      <a:pt x="165" y="3"/>
                    </a:lnTo>
                    <a:lnTo>
                      <a:pt x="162" y="3"/>
                    </a:lnTo>
                    <a:lnTo>
                      <a:pt x="158" y="1"/>
                    </a:lnTo>
                    <a:lnTo>
                      <a:pt x="154" y="1"/>
                    </a:lnTo>
                    <a:lnTo>
                      <a:pt x="152" y="1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3" y="1"/>
                    </a:lnTo>
                    <a:lnTo>
                      <a:pt x="112" y="1"/>
                    </a:lnTo>
                    <a:lnTo>
                      <a:pt x="108" y="1"/>
                    </a:lnTo>
                    <a:lnTo>
                      <a:pt x="105" y="3"/>
                    </a:lnTo>
                    <a:lnTo>
                      <a:pt x="103" y="3"/>
                    </a:lnTo>
                    <a:lnTo>
                      <a:pt x="100" y="3"/>
                    </a:lnTo>
                    <a:lnTo>
                      <a:pt x="98" y="3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88" y="5"/>
                    </a:lnTo>
                    <a:lnTo>
                      <a:pt x="85" y="6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6" y="9"/>
                    </a:lnTo>
                    <a:lnTo>
                      <a:pt x="74" y="11"/>
                    </a:lnTo>
                    <a:lnTo>
                      <a:pt x="70" y="13"/>
                    </a:lnTo>
                    <a:lnTo>
                      <a:pt x="68" y="13"/>
                    </a:lnTo>
                    <a:lnTo>
                      <a:pt x="65" y="15"/>
                    </a:lnTo>
                    <a:lnTo>
                      <a:pt x="61" y="16"/>
                    </a:lnTo>
                    <a:lnTo>
                      <a:pt x="59" y="18"/>
                    </a:lnTo>
                    <a:lnTo>
                      <a:pt x="56" y="19"/>
                    </a:lnTo>
                    <a:lnTo>
                      <a:pt x="54" y="21"/>
                    </a:lnTo>
                    <a:lnTo>
                      <a:pt x="51" y="23"/>
                    </a:lnTo>
                    <a:lnTo>
                      <a:pt x="49" y="24"/>
                    </a:lnTo>
                    <a:lnTo>
                      <a:pt x="47" y="25"/>
                    </a:lnTo>
                    <a:lnTo>
                      <a:pt x="44" y="25"/>
                    </a:lnTo>
                    <a:lnTo>
                      <a:pt x="42" y="28"/>
                    </a:lnTo>
                    <a:lnTo>
                      <a:pt x="41" y="28"/>
                    </a:lnTo>
                    <a:lnTo>
                      <a:pt x="39" y="30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6" name="Freeform 232"/>
              <p:cNvSpPr>
                <a:spLocks noChangeAspect="1"/>
              </p:cNvSpPr>
              <p:nvPr/>
            </p:nvSpPr>
            <p:spPr bwMode="auto">
              <a:xfrm>
                <a:off x="2337" y="399"/>
                <a:ext cx="43" cy="45"/>
              </a:xfrm>
              <a:custGeom>
                <a:avLst/>
                <a:gdLst>
                  <a:gd name="T0" fmla="*/ 0 w 174"/>
                  <a:gd name="T1" fmla="*/ 0 h 181"/>
                  <a:gd name="T2" fmla="*/ 0 w 174"/>
                  <a:gd name="T3" fmla="*/ 0 h 181"/>
                  <a:gd name="T4" fmla="*/ 0 w 174"/>
                  <a:gd name="T5" fmla="*/ 0 h 181"/>
                  <a:gd name="T6" fmla="*/ 0 w 174"/>
                  <a:gd name="T7" fmla="*/ 0 h 181"/>
                  <a:gd name="T8" fmla="*/ 0 w 174"/>
                  <a:gd name="T9" fmla="*/ 0 h 181"/>
                  <a:gd name="T10" fmla="*/ 0 w 174"/>
                  <a:gd name="T11" fmla="*/ 0 h 181"/>
                  <a:gd name="T12" fmla="*/ 0 w 174"/>
                  <a:gd name="T13" fmla="*/ 0 h 181"/>
                  <a:gd name="T14" fmla="*/ 0 w 174"/>
                  <a:gd name="T15" fmla="*/ 0 h 181"/>
                  <a:gd name="T16" fmla="*/ 0 w 174"/>
                  <a:gd name="T17" fmla="*/ 0 h 181"/>
                  <a:gd name="T18" fmla="*/ 0 w 174"/>
                  <a:gd name="T19" fmla="*/ 0 h 181"/>
                  <a:gd name="T20" fmla="*/ 0 w 174"/>
                  <a:gd name="T21" fmla="*/ 0 h 181"/>
                  <a:gd name="T22" fmla="*/ 0 w 174"/>
                  <a:gd name="T23" fmla="*/ 0 h 181"/>
                  <a:gd name="T24" fmla="*/ 0 w 174"/>
                  <a:gd name="T25" fmla="*/ 0 h 181"/>
                  <a:gd name="T26" fmla="*/ 0 w 174"/>
                  <a:gd name="T27" fmla="*/ 0 h 181"/>
                  <a:gd name="T28" fmla="*/ 0 w 174"/>
                  <a:gd name="T29" fmla="*/ 0 h 181"/>
                  <a:gd name="T30" fmla="*/ 0 w 174"/>
                  <a:gd name="T31" fmla="*/ 0 h 181"/>
                  <a:gd name="T32" fmla="*/ 0 w 174"/>
                  <a:gd name="T33" fmla="*/ 0 h 181"/>
                  <a:gd name="T34" fmla="*/ 0 w 174"/>
                  <a:gd name="T35" fmla="*/ 0 h 181"/>
                  <a:gd name="T36" fmla="*/ 0 w 174"/>
                  <a:gd name="T37" fmla="*/ 0 h 181"/>
                  <a:gd name="T38" fmla="*/ 0 w 174"/>
                  <a:gd name="T39" fmla="*/ 0 h 181"/>
                  <a:gd name="T40" fmla="*/ 0 w 174"/>
                  <a:gd name="T41" fmla="*/ 0 h 181"/>
                  <a:gd name="T42" fmla="*/ 0 w 174"/>
                  <a:gd name="T43" fmla="*/ 0 h 181"/>
                  <a:gd name="T44" fmla="*/ 0 w 174"/>
                  <a:gd name="T45" fmla="*/ 0 h 181"/>
                  <a:gd name="T46" fmla="*/ 0 w 174"/>
                  <a:gd name="T47" fmla="*/ 0 h 181"/>
                  <a:gd name="T48" fmla="*/ 0 w 174"/>
                  <a:gd name="T49" fmla="*/ 0 h 181"/>
                  <a:gd name="T50" fmla="*/ 0 w 174"/>
                  <a:gd name="T51" fmla="*/ 0 h 181"/>
                  <a:gd name="T52" fmla="*/ 0 w 174"/>
                  <a:gd name="T53" fmla="*/ 0 h 181"/>
                  <a:gd name="T54" fmla="*/ 0 w 174"/>
                  <a:gd name="T55" fmla="*/ 0 h 181"/>
                  <a:gd name="T56" fmla="*/ 0 w 174"/>
                  <a:gd name="T57" fmla="*/ 0 h 181"/>
                  <a:gd name="T58" fmla="*/ 0 w 174"/>
                  <a:gd name="T59" fmla="*/ 0 h 181"/>
                  <a:gd name="T60" fmla="*/ 0 w 174"/>
                  <a:gd name="T61" fmla="*/ 0 h 181"/>
                  <a:gd name="T62" fmla="*/ 0 w 174"/>
                  <a:gd name="T63" fmla="*/ 0 h 181"/>
                  <a:gd name="T64" fmla="*/ 0 w 174"/>
                  <a:gd name="T65" fmla="*/ 0 h 181"/>
                  <a:gd name="T66" fmla="*/ 0 w 174"/>
                  <a:gd name="T67" fmla="*/ 0 h 181"/>
                  <a:gd name="T68" fmla="*/ 0 w 174"/>
                  <a:gd name="T69" fmla="*/ 0 h 181"/>
                  <a:gd name="T70" fmla="*/ 0 w 174"/>
                  <a:gd name="T71" fmla="*/ 0 h 181"/>
                  <a:gd name="T72" fmla="*/ 0 w 174"/>
                  <a:gd name="T73" fmla="*/ 0 h 181"/>
                  <a:gd name="T74" fmla="*/ 0 w 174"/>
                  <a:gd name="T75" fmla="*/ 0 h 181"/>
                  <a:gd name="T76" fmla="*/ 0 w 174"/>
                  <a:gd name="T77" fmla="*/ 0 h 181"/>
                  <a:gd name="T78" fmla="*/ 0 w 174"/>
                  <a:gd name="T79" fmla="*/ 0 h 181"/>
                  <a:gd name="T80" fmla="*/ 0 w 174"/>
                  <a:gd name="T81" fmla="*/ 0 h 181"/>
                  <a:gd name="T82" fmla="*/ 0 w 174"/>
                  <a:gd name="T83" fmla="*/ 0 h 181"/>
                  <a:gd name="T84" fmla="*/ 0 w 174"/>
                  <a:gd name="T85" fmla="*/ 0 h 181"/>
                  <a:gd name="T86" fmla="*/ 0 w 174"/>
                  <a:gd name="T87" fmla="*/ 0 h 181"/>
                  <a:gd name="T88" fmla="*/ 0 w 174"/>
                  <a:gd name="T89" fmla="*/ 0 h 181"/>
                  <a:gd name="T90" fmla="*/ 0 w 174"/>
                  <a:gd name="T91" fmla="*/ 0 h 181"/>
                  <a:gd name="T92" fmla="*/ 0 w 174"/>
                  <a:gd name="T93" fmla="*/ 0 h 181"/>
                  <a:gd name="T94" fmla="*/ 0 w 174"/>
                  <a:gd name="T95" fmla="*/ 0 h 181"/>
                  <a:gd name="T96" fmla="*/ 0 w 174"/>
                  <a:gd name="T97" fmla="*/ 0 h 181"/>
                  <a:gd name="T98" fmla="*/ 0 w 174"/>
                  <a:gd name="T99" fmla="*/ 0 h 181"/>
                  <a:gd name="T100" fmla="*/ 0 w 174"/>
                  <a:gd name="T101" fmla="*/ 0 h 181"/>
                  <a:gd name="T102" fmla="*/ 0 w 174"/>
                  <a:gd name="T103" fmla="*/ 0 h 181"/>
                  <a:gd name="T104" fmla="*/ 0 w 174"/>
                  <a:gd name="T105" fmla="*/ 0 h 181"/>
                  <a:gd name="T106" fmla="*/ 0 w 174"/>
                  <a:gd name="T107" fmla="*/ 0 h 181"/>
                  <a:gd name="T108" fmla="*/ 0 w 174"/>
                  <a:gd name="T109" fmla="*/ 0 h 181"/>
                  <a:gd name="T110" fmla="*/ 0 w 174"/>
                  <a:gd name="T111" fmla="*/ 0 h 181"/>
                  <a:gd name="T112" fmla="*/ 0 w 174"/>
                  <a:gd name="T113" fmla="*/ 0 h 181"/>
                  <a:gd name="T114" fmla="*/ 0 w 174"/>
                  <a:gd name="T115" fmla="*/ 0 h 181"/>
                  <a:gd name="T116" fmla="*/ 0 w 174"/>
                  <a:gd name="T117" fmla="*/ 0 h 181"/>
                  <a:gd name="T118" fmla="*/ 0 w 174"/>
                  <a:gd name="T119" fmla="*/ 0 h 181"/>
                  <a:gd name="T120" fmla="*/ 0 w 174"/>
                  <a:gd name="T121" fmla="*/ 0 h 181"/>
                  <a:gd name="T122" fmla="*/ 0 w 174"/>
                  <a:gd name="T123" fmla="*/ 0 h 181"/>
                  <a:gd name="T124" fmla="*/ 0 w 174"/>
                  <a:gd name="T125" fmla="*/ 0 h 1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4"/>
                  <a:gd name="T190" fmla="*/ 0 h 181"/>
                  <a:gd name="T191" fmla="*/ 174 w 174"/>
                  <a:gd name="T192" fmla="*/ 181 h 1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4" h="181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6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4" y="51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7" y="63"/>
                    </a:lnTo>
                    <a:lnTo>
                      <a:pt x="7" y="65"/>
                    </a:lnTo>
                    <a:lnTo>
                      <a:pt x="7" y="66"/>
                    </a:lnTo>
                    <a:lnTo>
                      <a:pt x="9" y="70"/>
                    </a:lnTo>
                    <a:lnTo>
                      <a:pt x="10" y="71"/>
                    </a:lnTo>
                    <a:lnTo>
                      <a:pt x="10" y="73"/>
                    </a:lnTo>
                    <a:lnTo>
                      <a:pt x="11" y="75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4" y="83"/>
                    </a:lnTo>
                    <a:lnTo>
                      <a:pt x="15" y="84"/>
                    </a:lnTo>
                    <a:lnTo>
                      <a:pt x="15" y="85"/>
                    </a:lnTo>
                    <a:lnTo>
                      <a:pt x="16" y="88"/>
                    </a:lnTo>
                    <a:lnTo>
                      <a:pt x="17" y="90"/>
                    </a:lnTo>
                    <a:lnTo>
                      <a:pt x="19" y="93"/>
                    </a:lnTo>
                    <a:lnTo>
                      <a:pt x="19" y="94"/>
                    </a:lnTo>
                    <a:lnTo>
                      <a:pt x="20" y="97"/>
                    </a:lnTo>
                    <a:lnTo>
                      <a:pt x="23" y="100"/>
                    </a:lnTo>
                    <a:lnTo>
                      <a:pt x="25" y="104"/>
                    </a:lnTo>
                    <a:lnTo>
                      <a:pt x="28" y="108"/>
                    </a:lnTo>
                    <a:lnTo>
                      <a:pt x="29" y="112"/>
                    </a:lnTo>
                    <a:lnTo>
                      <a:pt x="31" y="117"/>
                    </a:lnTo>
                    <a:lnTo>
                      <a:pt x="36" y="119"/>
                    </a:lnTo>
                    <a:lnTo>
                      <a:pt x="39" y="122"/>
                    </a:lnTo>
                    <a:lnTo>
                      <a:pt x="41" y="127"/>
                    </a:lnTo>
                    <a:lnTo>
                      <a:pt x="45" y="129"/>
                    </a:lnTo>
                    <a:lnTo>
                      <a:pt x="48" y="132"/>
                    </a:lnTo>
                    <a:lnTo>
                      <a:pt x="51" y="134"/>
                    </a:lnTo>
                    <a:lnTo>
                      <a:pt x="54" y="137"/>
                    </a:lnTo>
                    <a:lnTo>
                      <a:pt x="58" y="139"/>
                    </a:lnTo>
                    <a:lnTo>
                      <a:pt x="60" y="142"/>
                    </a:lnTo>
                    <a:lnTo>
                      <a:pt x="64" y="144"/>
                    </a:lnTo>
                    <a:lnTo>
                      <a:pt x="68" y="147"/>
                    </a:lnTo>
                    <a:lnTo>
                      <a:pt x="70" y="149"/>
                    </a:lnTo>
                    <a:lnTo>
                      <a:pt x="74" y="151"/>
                    </a:lnTo>
                    <a:lnTo>
                      <a:pt x="77" y="153"/>
                    </a:lnTo>
                    <a:lnTo>
                      <a:pt x="80" y="156"/>
                    </a:lnTo>
                    <a:lnTo>
                      <a:pt x="83" y="156"/>
                    </a:lnTo>
                    <a:lnTo>
                      <a:pt x="87" y="158"/>
                    </a:lnTo>
                    <a:lnTo>
                      <a:pt x="89" y="159"/>
                    </a:lnTo>
                    <a:lnTo>
                      <a:pt x="92" y="162"/>
                    </a:lnTo>
                    <a:lnTo>
                      <a:pt x="94" y="163"/>
                    </a:lnTo>
                    <a:lnTo>
                      <a:pt x="97" y="164"/>
                    </a:lnTo>
                    <a:lnTo>
                      <a:pt x="99" y="166"/>
                    </a:lnTo>
                    <a:lnTo>
                      <a:pt x="103" y="166"/>
                    </a:lnTo>
                    <a:lnTo>
                      <a:pt x="104" y="167"/>
                    </a:lnTo>
                    <a:lnTo>
                      <a:pt x="106" y="168"/>
                    </a:lnTo>
                    <a:lnTo>
                      <a:pt x="108" y="168"/>
                    </a:lnTo>
                    <a:lnTo>
                      <a:pt x="111" y="169"/>
                    </a:lnTo>
                    <a:lnTo>
                      <a:pt x="113" y="171"/>
                    </a:lnTo>
                    <a:lnTo>
                      <a:pt x="116" y="172"/>
                    </a:lnTo>
                    <a:lnTo>
                      <a:pt x="117" y="173"/>
                    </a:lnTo>
                    <a:lnTo>
                      <a:pt x="118" y="173"/>
                    </a:lnTo>
                    <a:lnTo>
                      <a:pt x="121" y="173"/>
                    </a:lnTo>
                    <a:lnTo>
                      <a:pt x="122" y="173"/>
                    </a:lnTo>
                    <a:lnTo>
                      <a:pt x="123" y="173"/>
                    </a:lnTo>
                    <a:lnTo>
                      <a:pt x="126" y="173"/>
                    </a:lnTo>
                    <a:lnTo>
                      <a:pt x="127" y="174"/>
                    </a:lnTo>
                    <a:lnTo>
                      <a:pt x="128" y="174"/>
                    </a:lnTo>
                    <a:lnTo>
                      <a:pt x="132" y="176"/>
                    </a:lnTo>
                    <a:lnTo>
                      <a:pt x="135" y="176"/>
                    </a:lnTo>
                    <a:lnTo>
                      <a:pt x="137" y="176"/>
                    </a:lnTo>
                    <a:lnTo>
                      <a:pt x="140" y="176"/>
                    </a:lnTo>
                    <a:lnTo>
                      <a:pt x="142" y="176"/>
                    </a:lnTo>
                    <a:lnTo>
                      <a:pt x="145" y="177"/>
                    </a:lnTo>
                    <a:lnTo>
                      <a:pt x="148" y="177"/>
                    </a:lnTo>
                    <a:lnTo>
                      <a:pt x="151" y="177"/>
                    </a:lnTo>
                    <a:lnTo>
                      <a:pt x="153" y="178"/>
                    </a:lnTo>
                    <a:lnTo>
                      <a:pt x="156" y="178"/>
                    </a:lnTo>
                    <a:lnTo>
                      <a:pt x="158" y="178"/>
                    </a:lnTo>
                    <a:lnTo>
                      <a:pt x="161" y="178"/>
                    </a:lnTo>
                    <a:lnTo>
                      <a:pt x="162" y="179"/>
                    </a:lnTo>
                    <a:lnTo>
                      <a:pt x="174" y="181"/>
                    </a:lnTo>
                    <a:lnTo>
                      <a:pt x="164" y="178"/>
                    </a:lnTo>
                    <a:lnTo>
                      <a:pt x="161" y="178"/>
                    </a:lnTo>
                    <a:lnTo>
                      <a:pt x="157" y="176"/>
                    </a:lnTo>
                    <a:lnTo>
                      <a:pt x="155" y="176"/>
                    </a:lnTo>
                    <a:lnTo>
                      <a:pt x="150" y="173"/>
                    </a:lnTo>
                    <a:lnTo>
                      <a:pt x="146" y="172"/>
                    </a:lnTo>
                    <a:lnTo>
                      <a:pt x="142" y="169"/>
                    </a:lnTo>
                    <a:lnTo>
                      <a:pt x="140" y="168"/>
                    </a:lnTo>
                    <a:lnTo>
                      <a:pt x="136" y="167"/>
                    </a:lnTo>
                    <a:lnTo>
                      <a:pt x="135" y="167"/>
                    </a:lnTo>
                    <a:lnTo>
                      <a:pt x="132" y="166"/>
                    </a:lnTo>
                    <a:lnTo>
                      <a:pt x="130" y="166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18" y="159"/>
                    </a:lnTo>
                    <a:lnTo>
                      <a:pt x="117" y="158"/>
                    </a:lnTo>
                    <a:lnTo>
                      <a:pt x="114" y="158"/>
                    </a:lnTo>
                    <a:lnTo>
                      <a:pt x="112" y="157"/>
                    </a:lnTo>
                    <a:lnTo>
                      <a:pt x="111" y="156"/>
                    </a:lnTo>
                    <a:lnTo>
                      <a:pt x="108" y="156"/>
                    </a:lnTo>
                    <a:lnTo>
                      <a:pt x="106" y="153"/>
                    </a:lnTo>
                    <a:lnTo>
                      <a:pt x="104" y="153"/>
                    </a:lnTo>
                    <a:lnTo>
                      <a:pt x="101" y="152"/>
                    </a:lnTo>
                    <a:lnTo>
                      <a:pt x="99" y="151"/>
                    </a:lnTo>
                    <a:lnTo>
                      <a:pt x="98" y="149"/>
                    </a:lnTo>
                    <a:lnTo>
                      <a:pt x="96" y="149"/>
                    </a:lnTo>
                    <a:lnTo>
                      <a:pt x="92" y="147"/>
                    </a:lnTo>
                    <a:lnTo>
                      <a:pt x="88" y="146"/>
                    </a:lnTo>
                    <a:lnTo>
                      <a:pt x="84" y="143"/>
                    </a:lnTo>
                    <a:lnTo>
                      <a:pt x="82" y="142"/>
                    </a:lnTo>
                    <a:lnTo>
                      <a:pt x="80" y="141"/>
                    </a:lnTo>
                    <a:lnTo>
                      <a:pt x="78" y="139"/>
                    </a:lnTo>
                    <a:lnTo>
                      <a:pt x="74" y="139"/>
                    </a:lnTo>
                    <a:lnTo>
                      <a:pt x="74" y="137"/>
                    </a:lnTo>
                    <a:lnTo>
                      <a:pt x="72" y="137"/>
                    </a:lnTo>
                    <a:lnTo>
                      <a:pt x="72" y="135"/>
                    </a:lnTo>
                    <a:lnTo>
                      <a:pt x="70" y="134"/>
                    </a:lnTo>
                    <a:lnTo>
                      <a:pt x="69" y="132"/>
                    </a:lnTo>
                    <a:lnTo>
                      <a:pt x="67" y="129"/>
                    </a:lnTo>
                    <a:lnTo>
                      <a:pt x="63" y="124"/>
                    </a:lnTo>
                    <a:lnTo>
                      <a:pt x="62" y="122"/>
                    </a:lnTo>
                    <a:lnTo>
                      <a:pt x="59" y="120"/>
                    </a:lnTo>
                    <a:lnTo>
                      <a:pt x="58" y="118"/>
                    </a:lnTo>
                    <a:lnTo>
                      <a:pt x="57" y="117"/>
                    </a:lnTo>
                    <a:lnTo>
                      <a:pt x="54" y="113"/>
                    </a:lnTo>
                    <a:lnTo>
                      <a:pt x="51" y="110"/>
                    </a:lnTo>
                    <a:lnTo>
                      <a:pt x="49" y="108"/>
                    </a:lnTo>
                    <a:lnTo>
                      <a:pt x="48" y="105"/>
                    </a:lnTo>
                    <a:lnTo>
                      <a:pt x="46" y="102"/>
                    </a:lnTo>
                    <a:lnTo>
                      <a:pt x="43" y="100"/>
                    </a:lnTo>
                    <a:lnTo>
                      <a:pt x="41" y="98"/>
                    </a:lnTo>
                    <a:lnTo>
                      <a:pt x="39" y="95"/>
                    </a:lnTo>
                    <a:lnTo>
                      <a:pt x="36" y="93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1" y="85"/>
                    </a:lnTo>
                    <a:lnTo>
                      <a:pt x="30" y="84"/>
                    </a:lnTo>
                    <a:lnTo>
                      <a:pt x="29" y="81"/>
                    </a:lnTo>
                    <a:lnTo>
                      <a:pt x="28" y="80"/>
                    </a:lnTo>
                    <a:lnTo>
                      <a:pt x="26" y="79"/>
                    </a:lnTo>
                    <a:lnTo>
                      <a:pt x="25" y="75"/>
                    </a:lnTo>
                    <a:lnTo>
                      <a:pt x="24" y="74"/>
                    </a:lnTo>
                    <a:lnTo>
                      <a:pt x="23" y="73"/>
                    </a:lnTo>
                    <a:lnTo>
                      <a:pt x="23" y="69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7" y="55"/>
                    </a:lnTo>
                    <a:lnTo>
                      <a:pt x="16" y="53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4" y="42"/>
                    </a:lnTo>
                    <a:lnTo>
                      <a:pt x="12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7" name="Freeform 233"/>
              <p:cNvSpPr>
                <a:spLocks noChangeAspect="1"/>
              </p:cNvSpPr>
              <p:nvPr/>
            </p:nvSpPr>
            <p:spPr bwMode="auto">
              <a:xfrm>
                <a:off x="2342" y="384"/>
                <a:ext cx="12" cy="42"/>
              </a:xfrm>
              <a:custGeom>
                <a:avLst/>
                <a:gdLst>
                  <a:gd name="T0" fmla="*/ 0 w 48"/>
                  <a:gd name="T1" fmla="*/ 0 h 169"/>
                  <a:gd name="T2" fmla="*/ 0 w 48"/>
                  <a:gd name="T3" fmla="*/ 0 h 169"/>
                  <a:gd name="T4" fmla="*/ 0 w 48"/>
                  <a:gd name="T5" fmla="*/ 0 h 169"/>
                  <a:gd name="T6" fmla="*/ 0 w 48"/>
                  <a:gd name="T7" fmla="*/ 0 h 169"/>
                  <a:gd name="T8" fmla="*/ 0 w 48"/>
                  <a:gd name="T9" fmla="*/ 0 h 169"/>
                  <a:gd name="T10" fmla="*/ 0 w 48"/>
                  <a:gd name="T11" fmla="*/ 0 h 169"/>
                  <a:gd name="T12" fmla="*/ 0 w 48"/>
                  <a:gd name="T13" fmla="*/ 0 h 169"/>
                  <a:gd name="T14" fmla="*/ 0 w 48"/>
                  <a:gd name="T15" fmla="*/ 0 h 169"/>
                  <a:gd name="T16" fmla="*/ 0 w 48"/>
                  <a:gd name="T17" fmla="*/ 0 h 169"/>
                  <a:gd name="T18" fmla="*/ 0 w 48"/>
                  <a:gd name="T19" fmla="*/ 0 h 169"/>
                  <a:gd name="T20" fmla="*/ 0 w 48"/>
                  <a:gd name="T21" fmla="*/ 0 h 169"/>
                  <a:gd name="T22" fmla="*/ 0 w 48"/>
                  <a:gd name="T23" fmla="*/ 0 h 169"/>
                  <a:gd name="T24" fmla="*/ 0 w 48"/>
                  <a:gd name="T25" fmla="*/ 0 h 169"/>
                  <a:gd name="T26" fmla="*/ 0 w 48"/>
                  <a:gd name="T27" fmla="*/ 0 h 169"/>
                  <a:gd name="T28" fmla="*/ 0 w 48"/>
                  <a:gd name="T29" fmla="*/ 0 h 169"/>
                  <a:gd name="T30" fmla="*/ 0 w 48"/>
                  <a:gd name="T31" fmla="*/ 0 h 169"/>
                  <a:gd name="T32" fmla="*/ 0 w 48"/>
                  <a:gd name="T33" fmla="*/ 0 h 169"/>
                  <a:gd name="T34" fmla="*/ 0 w 48"/>
                  <a:gd name="T35" fmla="*/ 0 h 169"/>
                  <a:gd name="T36" fmla="*/ 0 w 48"/>
                  <a:gd name="T37" fmla="*/ 0 h 169"/>
                  <a:gd name="T38" fmla="*/ 0 w 48"/>
                  <a:gd name="T39" fmla="*/ 0 h 169"/>
                  <a:gd name="T40" fmla="*/ 0 w 48"/>
                  <a:gd name="T41" fmla="*/ 0 h 169"/>
                  <a:gd name="T42" fmla="*/ 0 w 48"/>
                  <a:gd name="T43" fmla="*/ 0 h 169"/>
                  <a:gd name="T44" fmla="*/ 0 w 48"/>
                  <a:gd name="T45" fmla="*/ 0 h 169"/>
                  <a:gd name="T46" fmla="*/ 0 w 48"/>
                  <a:gd name="T47" fmla="*/ 0 h 169"/>
                  <a:gd name="T48" fmla="*/ 0 w 48"/>
                  <a:gd name="T49" fmla="*/ 0 h 169"/>
                  <a:gd name="T50" fmla="*/ 0 w 48"/>
                  <a:gd name="T51" fmla="*/ 0 h 169"/>
                  <a:gd name="T52" fmla="*/ 0 w 48"/>
                  <a:gd name="T53" fmla="*/ 0 h 169"/>
                  <a:gd name="T54" fmla="*/ 0 w 48"/>
                  <a:gd name="T55" fmla="*/ 0 h 169"/>
                  <a:gd name="T56" fmla="*/ 0 w 48"/>
                  <a:gd name="T57" fmla="*/ 0 h 169"/>
                  <a:gd name="T58" fmla="*/ 0 w 48"/>
                  <a:gd name="T59" fmla="*/ 0 h 169"/>
                  <a:gd name="T60" fmla="*/ 0 w 48"/>
                  <a:gd name="T61" fmla="*/ 0 h 169"/>
                  <a:gd name="T62" fmla="*/ 0 w 48"/>
                  <a:gd name="T63" fmla="*/ 0 h 169"/>
                  <a:gd name="T64" fmla="*/ 0 w 48"/>
                  <a:gd name="T65" fmla="*/ 0 h 169"/>
                  <a:gd name="T66" fmla="*/ 0 w 48"/>
                  <a:gd name="T67" fmla="*/ 0 h 169"/>
                  <a:gd name="T68" fmla="*/ 0 w 48"/>
                  <a:gd name="T69" fmla="*/ 0 h 169"/>
                  <a:gd name="T70" fmla="*/ 0 w 48"/>
                  <a:gd name="T71" fmla="*/ 0 h 169"/>
                  <a:gd name="T72" fmla="*/ 0 w 48"/>
                  <a:gd name="T73" fmla="*/ 0 h 169"/>
                  <a:gd name="T74" fmla="*/ 0 w 48"/>
                  <a:gd name="T75" fmla="*/ 0 h 169"/>
                  <a:gd name="T76" fmla="*/ 0 w 48"/>
                  <a:gd name="T77" fmla="*/ 0 h 169"/>
                  <a:gd name="T78" fmla="*/ 0 w 48"/>
                  <a:gd name="T79" fmla="*/ 0 h 169"/>
                  <a:gd name="T80" fmla="*/ 0 w 48"/>
                  <a:gd name="T81" fmla="*/ 0 h 169"/>
                  <a:gd name="T82" fmla="*/ 0 w 48"/>
                  <a:gd name="T83" fmla="*/ 0 h 169"/>
                  <a:gd name="T84" fmla="*/ 0 w 48"/>
                  <a:gd name="T85" fmla="*/ 0 h 169"/>
                  <a:gd name="T86" fmla="*/ 0 w 48"/>
                  <a:gd name="T87" fmla="*/ 0 h 169"/>
                  <a:gd name="T88" fmla="*/ 0 w 48"/>
                  <a:gd name="T89" fmla="*/ 0 h 169"/>
                  <a:gd name="T90" fmla="*/ 0 w 48"/>
                  <a:gd name="T91" fmla="*/ 0 h 169"/>
                  <a:gd name="T92" fmla="*/ 0 w 48"/>
                  <a:gd name="T93" fmla="*/ 0 h 169"/>
                  <a:gd name="T94" fmla="*/ 0 w 48"/>
                  <a:gd name="T95" fmla="*/ 0 h 169"/>
                  <a:gd name="T96" fmla="*/ 0 w 48"/>
                  <a:gd name="T97" fmla="*/ 0 h 169"/>
                  <a:gd name="T98" fmla="*/ 0 w 48"/>
                  <a:gd name="T99" fmla="*/ 0 h 169"/>
                  <a:gd name="T100" fmla="*/ 0 w 48"/>
                  <a:gd name="T101" fmla="*/ 0 h 169"/>
                  <a:gd name="T102" fmla="*/ 0 w 48"/>
                  <a:gd name="T103" fmla="*/ 0 h 169"/>
                  <a:gd name="T104" fmla="*/ 0 w 48"/>
                  <a:gd name="T105" fmla="*/ 0 h 169"/>
                  <a:gd name="T106" fmla="*/ 0 w 48"/>
                  <a:gd name="T107" fmla="*/ 0 h 1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169"/>
                  <a:gd name="T164" fmla="*/ 48 w 48"/>
                  <a:gd name="T165" fmla="*/ 169 h 1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169">
                    <a:moveTo>
                      <a:pt x="2" y="2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2" y="71"/>
                    </a:lnTo>
                    <a:lnTo>
                      <a:pt x="2" y="73"/>
                    </a:lnTo>
                    <a:lnTo>
                      <a:pt x="2" y="77"/>
                    </a:lnTo>
                    <a:lnTo>
                      <a:pt x="3" y="80"/>
                    </a:lnTo>
                    <a:lnTo>
                      <a:pt x="3" y="85"/>
                    </a:lnTo>
                    <a:lnTo>
                      <a:pt x="3" y="87"/>
                    </a:lnTo>
                    <a:lnTo>
                      <a:pt x="4" y="90"/>
                    </a:lnTo>
                    <a:lnTo>
                      <a:pt x="5" y="92"/>
                    </a:lnTo>
                    <a:lnTo>
                      <a:pt x="5" y="95"/>
                    </a:lnTo>
                    <a:lnTo>
                      <a:pt x="5" y="97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8" y="105"/>
                    </a:lnTo>
                    <a:lnTo>
                      <a:pt x="8" y="107"/>
                    </a:lnTo>
                    <a:lnTo>
                      <a:pt x="8" y="110"/>
                    </a:lnTo>
                    <a:lnTo>
                      <a:pt x="8" y="111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13" y="121"/>
                    </a:lnTo>
                    <a:lnTo>
                      <a:pt x="15" y="122"/>
                    </a:lnTo>
                    <a:lnTo>
                      <a:pt x="15" y="125"/>
                    </a:lnTo>
                    <a:lnTo>
                      <a:pt x="18" y="126"/>
                    </a:lnTo>
                    <a:lnTo>
                      <a:pt x="19" y="130"/>
                    </a:lnTo>
                    <a:lnTo>
                      <a:pt x="20" y="132"/>
                    </a:lnTo>
                    <a:lnTo>
                      <a:pt x="22" y="134"/>
                    </a:lnTo>
                    <a:lnTo>
                      <a:pt x="24" y="136"/>
                    </a:lnTo>
                    <a:lnTo>
                      <a:pt x="25" y="140"/>
                    </a:lnTo>
                    <a:lnTo>
                      <a:pt x="28" y="141"/>
                    </a:lnTo>
                    <a:lnTo>
                      <a:pt x="29" y="144"/>
                    </a:lnTo>
                    <a:lnTo>
                      <a:pt x="30" y="146"/>
                    </a:lnTo>
                    <a:lnTo>
                      <a:pt x="33" y="149"/>
                    </a:lnTo>
                    <a:lnTo>
                      <a:pt x="36" y="151"/>
                    </a:lnTo>
                    <a:lnTo>
                      <a:pt x="37" y="154"/>
                    </a:lnTo>
                    <a:lnTo>
                      <a:pt x="48" y="169"/>
                    </a:lnTo>
                    <a:lnTo>
                      <a:pt x="38" y="154"/>
                    </a:lnTo>
                    <a:lnTo>
                      <a:pt x="37" y="150"/>
                    </a:lnTo>
                    <a:lnTo>
                      <a:pt x="36" y="147"/>
                    </a:lnTo>
                    <a:lnTo>
                      <a:pt x="36" y="145"/>
                    </a:lnTo>
                    <a:lnTo>
                      <a:pt x="33" y="142"/>
                    </a:lnTo>
                    <a:lnTo>
                      <a:pt x="33" y="139"/>
                    </a:lnTo>
                    <a:lnTo>
                      <a:pt x="30" y="136"/>
                    </a:lnTo>
                    <a:lnTo>
                      <a:pt x="30" y="134"/>
                    </a:lnTo>
                    <a:lnTo>
                      <a:pt x="29" y="131"/>
                    </a:lnTo>
                    <a:lnTo>
                      <a:pt x="28" y="126"/>
                    </a:lnTo>
                    <a:lnTo>
                      <a:pt x="28" y="124"/>
                    </a:lnTo>
                    <a:lnTo>
                      <a:pt x="27" y="121"/>
                    </a:lnTo>
                    <a:lnTo>
                      <a:pt x="25" y="117"/>
                    </a:lnTo>
                    <a:lnTo>
                      <a:pt x="24" y="115"/>
                    </a:lnTo>
                    <a:lnTo>
                      <a:pt x="23" y="112"/>
                    </a:lnTo>
                    <a:lnTo>
                      <a:pt x="22" y="110"/>
                    </a:lnTo>
                    <a:lnTo>
                      <a:pt x="20" y="107"/>
                    </a:lnTo>
                    <a:lnTo>
                      <a:pt x="20" y="103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8" y="97"/>
                    </a:lnTo>
                    <a:lnTo>
                      <a:pt x="17" y="93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2" y="76"/>
                    </a:lnTo>
                    <a:lnTo>
                      <a:pt x="12" y="73"/>
                    </a:lnTo>
                    <a:lnTo>
                      <a:pt x="10" y="70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8" name="Freeform 234"/>
              <p:cNvSpPr>
                <a:spLocks noChangeAspect="1"/>
              </p:cNvSpPr>
              <p:nvPr/>
            </p:nvSpPr>
            <p:spPr bwMode="auto">
              <a:xfrm>
                <a:off x="2357" y="377"/>
                <a:ext cx="51" cy="52"/>
              </a:xfrm>
              <a:custGeom>
                <a:avLst/>
                <a:gdLst>
                  <a:gd name="T0" fmla="*/ 0 w 201"/>
                  <a:gd name="T1" fmla="*/ 0 h 209"/>
                  <a:gd name="T2" fmla="*/ 0 w 201"/>
                  <a:gd name="T3" fmla="*/ 0 h 209"/>
                  <a:gd name="T4" fmla="*/ 0 w 201"/>
                  <a:gd name="T5" fmla="*/ 0 h 209"/>
                  <a:gd name="T6" fmla="*/ 0 w 201"/>
                  <a:gd name="T7" fmla="*/ 0 h 209"/>
                  <a:gd name="T8" fmla="*/ 0 w 201"/>
                  <a:gd name="T9" fmla="*/ 0 h 209"/>
                  <a:gd name="T10" fmla="*/ 0 w 201"/>
                  <a:gd name="T11" fmla="*/ 0 h 209"/>
                  <a:gd name="T12" fmla="*/ 0 w 201"/>
                  <a:gd name="T13" fmla="*/ 0 h 209"/>
                  <a:gd name="T14" fmla="*/ 0 w 201"/>
                  <a:gd name="T15" fmla="*/ 0 h 209"/>
                  <a:gd name="T16" fmla="*/ 0 w 201"/>
                  <a:gd name="T17" fmla="*/ 0 h 209"/>
                  <a:gd name="T18" fmla="*/ 0 w 201"/>
                  <a:gd name="T19" fmla="*/ 0 h 209"/>
                  <a:gd name="T20" fmla="*/ 0 w 201"/>
                  <a:gd name="T21" fmla="*/ 0 h 209"/>
                  <a:gd name="T22" fmla="*/ 0 w 201"/>
                  <a:gd name="T23" fmla="*/ 0 h 209"/>
                  <a:gd name="T24" fmla="*/ 0 w 201"/>
                  <a:gd name="T25" fmla="*/ 0 h 209"/>
                  <a:gd name="T26" fmla="*/ 0 w 201"/>
                  <a:gd name="T27" fmla="*/ 0 h 209"/>
                  <a:gd name="T28" fmla="*/ 0 w 201"/>
                  <a:gd name="T29" fmla="*/ 0 h 209"/>
                  <a:gd name="T30" fmla="*/ 0 w 201"/>
                  <a:gd name="T31" fmla="*/ 0 h 209"/>
                  <a:gd name="T32" fmla="*/ 0 w 201"/>
                  <a:gd name="T33" fmla="*/ 0 h 209"/>
                  <a:gd name="T34" fmla="*/ 0 w 201"/>
                  <a:gd name="T35" fmla="*/ 0 h 209"/>
                  <a:gd name="T36" fmla="*/ 0 w 201"/>
                  <a:gd name="T37" fmla="*/ 0 h 209"/>
                  <a:gd name="T38" fmla="*/ 0 w 201"/>
                  <a:gd name="T39" fmla="*/ 0 h 209"/>
                  <a:gd name="T40" fmla="*/ 0 w 201"/>
                  <a:gd name="T41" fmla="*/ 0 h 209"/>
                  <a:gd name="T42" fmla="*/ 0 w 201"/>
                  <a:gd name="T43" fmla="*/ 0 h 209"/>
                  <a:gd name="T44" fmla="*/ 0 w 201"/>
                  <a:gd name="T45" fmla="*/ 0 h 209"/>
                  <a:gd name="T46" fmla="*/ 0 w 201"/>
                  <a:gd name="T47" fmla="*/ 0 h 209"/>
                  <a:gd name="T48" fmla="*/ 0 w 201"/>
                  <a:gd name="T49" fmla="*/ 0 h 209"/>
                  <a:gd name="T50" fmla="*/ 0 w 201"/>
                  <a:gd name="T51" fmla="*/ 0 h 209"/>
                  <a:gd name="T52" fmla="*/ 0 w 201"/>
                  <a:gd name="T53" fmla="*/ 0 h 209"/>
                  <a:gd name="T54" fmla="*/ 0 w 201"/>
                  <a:gd name="T55" fmla="*/ 0 h 209"/>
                  <a:gd name="T56" fmla="*/ 0 w 201"/>
                  <a:gd name="T57" fmla="*/ 0 h 209"/>
                  <a:gd name="T58" fmla="*/ 0 w 201"/>
                  <a:gd name="T59" fmla="*/ 0 h 209"/>
                  <a:gd name="T60" fmla="*/ 0 w 201"/>
                  <a:gd name="T61" fmla="*/ 0 h 209"/>
                  <a:gd name="T62" fmla="*/ 0 w 201"/>
                  <a:gd name="T63" fmla="*/ 0 h 209"/>
                  <a:gd name="T64" fmla="*/ 0 w 201"/>
                  <a:gd name="T65" fmla="*/ 0 h 209"/>
                  <a:gd name="T66" fmla="*/ 0 w 201"/>
                  <a:gd name="T67" fmla="*/ 0 h 209"/>
                  <a:gd name="T68" fmla="*/ 0 w 201"/>
                  <a:gd name="T69" fmla="*/ 0 h 209"/>
                  <a:gd name="T70" fmla="*/ 0 w 201"/>
                  <a:gd name="T71" fmla="*/ 0 h 209"/>
                  <a:gd name="T72" fmla="*/ 0 w 201"/>
                  <a:gd name="T73" fmla="*/ 0 h 209"/>
                  <a:gd name="T74" fmla="*/ 0 w 201"/>
                  <a:gd name="T75" fmla="*/ 0 h 209"/>
                  <a:gd name="T76" fmla="*/ 0 w 201"/>
                  <a:gd name="T77" fmla="*/ 0 h 209"/>
                  <a:gd name="T78" fmla="*/ 0 w 201"/>
                  <a:gd name="T79" fmla="*/ 0 h 209"/>
                  <a:gd name="T80" fmla="*/ 0 w 201"/>
                  <a:gd name="T81" fmla="*/ 0 h 209"/>
                  <a:gd name="T82" fmla="*/ 0 w 201"/>
                  <a:gd name="T83" fmla="*/ 0 h 209"/>
                  <a:gd name="T84" fmla="*/ 0 w 201"/>
                  <a:gd name="T85" fmla="*/ 0 h 209"/>
                  <a:gd name="T86" fmla="*/ 0 w 201"/>
                  <a:gd name="T87" fmla="*/ 0 h 209"/>
                  <a:gd name="T88" fmla="*/ 0 w 201"/>
                  <a:gd name="T89" fmla="*/ 0 h 209"/>
                  <a:gd name="T90" fmla="*/ 0 w 201"/>
                  <a:gd name="T91" fmla="*/ 0 h 209"/>
                  <a:gd name="T92" fmla="*/ 0 w 201"/>
                  <a:gd name="T93" fmla="*/ 0 h 209"/>
                  <a:gd name="T94" fmla="*/ 0 w 201"/>
                  <a:gd name="T95" fmla="*/ 0 h 209"/>
                  <a:gd name="T96" fmla="*/ 0 w 201"/>
                  <a:gd name="T97" fmla="*/ 0 h 209"/>
                  <a:gd name="T98" fmla="*/ 0 w 201"/>
                  <a:gd name="T99" fmla="*/ 0 h 2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1"/>
                  <a:gd name="T151" fmla="*/ 0 h 209"/>
                  <a:gd name="T152" fmla="*/ 201 w 201"/>
                  <a:gd name="T153" fmla="*/ 209 h 20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1" h="209">
                    <a:moveTo>
                      <a:pt x="71" y="2"/>
                    </a:moveTo>
                    <a:lnTo>
                      <a:pt x="68" y="3"/>
                    </a:lnTo>
                    <a:lnTo>
                      <a:pt x="61" y="3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0" y="8"/>
                    </a:lnTo>
                    <a:lnTo>
                      <a:pt x="46" y="10"/>
                    </a:lnTo>
                    <a:lnTo>
                      <a:pt x="44" y="12"/>
                    </a:lnTo>
                    <a:lnTo>
                      <a:pt x="40" y="14"/>
                    </a:lnTo>
                    <a:lnTo>
                      <a:pt x="36" y="15"/>
                    </a:lnTo>
                    <a:lnTo>
                      <a:pt x="34" y="18"/>
                    </a:lnTo>
                    <a:lnTo>
                      <a:pt x="30" y="22"/>
                    </a:lnTo>
                    <a:lnTo>
                      <a:pt x="29" y="23"/>
                    </a:lnTo>
                    <a:lnTo>
                      <a:pt x="25" y="25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19" y="34"/>
                    </a:lnTo>
                    <a:lnTo>
                      <a:pt x="16" y="37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10" y="47"/>
                    </a:lnTo>
                    <a:lnTo>
                      <a:pt x="9" y="49"/>
                    </a:lnTo>
                    <a:lnTo>
                      <a:pt x="6" y="53"/>
                    </a:lnTo>
                    <a:lnTo>
                      <a:pt x="6" y="57"/>
                    </a:lnTo>
                    <a:lnTo>
                      <a:pt x="5" y="59"/>
                    </a:lnTo>
                    <a:lnTo>
                      <a:pt x="3" y="63"/>
                    </a:lnTo>
                    <a:lnTo>
                      <a:pt x="2" y="66"/>
                    </a:lnTo>
                    <a:lnTo>
                      <a:pt x="2" y="71"/>
                    </a:lnTo>
                    <a:lnTo>
                      <a:pt x="1" y="73"/>
                    </a:lnTo>
                    <a:lnTo>
                      <a:pt x="0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0" y="103"/>
                    </a:lnTo>
                    <a:lnTo>
                      <a:pt x="0" y="107"/>
                    </a:lnTo>
                    <a:lnTo>
                      <a:pt x="0" y="111"/>
                    </a:lnTo>
                    <a:lnTo>
                      <a:pt x="1" y="115"/>
                    </a:lnTo>
                    <a:lnTo>
                      <a:pt x="2" y="118"/>
                    </a:lnTo>
                    <a:lnTo>
                      <a:pt x="2" y="122"/>
                    </a:lnTo>
                    <a:lnTo>
                      <a:pt x="3" y="126"/>
                    </a:lnTo>
                    <a:lnTo>
                      <a:pt x="5" y="130"/>
                    </a:lnTo>
                    <a:lnTo>
                      <a:pt x="6" y="133"/>
                    </a:lnTo>
                    <a:lnTo>
                      <a:pt x="6" y="135"/>
                    </a:lnTo>
                    <a:lnTo>
                      <a:pt x="9" y="140"/>
                    </a:lnTo>
                    <a:lnTo>
                      <a:pt x="10" y="144"/>
                    </a:lnTo>
                    <a:lnTo>
                      <a:pt x="12" y="146"/>
                    </a:lnTo>
                    <a:lnTo>
                      <a:pt x="14" y="151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9" y="160"/>
                    </a:lnTo>
                    <a:lnTo>
                      <a:pt x="21" y="162"/>
                    </a:lnTo>
                    <a:lnTo>
                      <a:pt x="24" y="165"/>
                    </a:lnTo>
                    <a:lnTo>
                      <a:pt x="26" y="169"/>
                    </a:lnTo>
                    <a:lnTo>
                      <a:pt x="29" y="171"/>
                    </a:lnTo>
                    <a:lnTo>
                      <a:pt x="30" y="174"/>
                    </a:lnTo>
                    <a:lnTo>
                      <a:pt x="34" y="176"/>
                    </a:lnTo>
                    <a:lnTo>
                      <a:pt x="36" y="179"/>
                    </a:lnTo>
                    <a:lnTo>
                      <a:pt x="39" y="181"/>
                    </a:lnTo>
                    <a:lnTo>
                      <a:pt x="41" y="184"/>
                    </a:lnTo>
                    <a:lnTo>
                      <a:pt x="44" y="186"/>
                    </a:lnTo>
                    <a:lnTo>
                      <a:pt x="48" y="188"/>
                    </a:lnTo>
                    <a:lnTo>
                      <a:pt x="50" y="189"/>
                    </a:lnTo>
                    <a:lnTo>
                      <a:pt x="53" y="191"/>
                    </a:lnTo>
                    <a:lnTo>
                      <a:pt x="58" y="193"/>
                    </a:lnTo>
                    <a:lnTo>
                      <a:pt x="60" y="194"/>
                    </a:lnTo>
                    <a:lnTo>
                      <a:pt x="63" y="196"/>
                    </a:lnTo>
                    <a:lnTo>
                      <a:pt x="66" y="196"/>
                    </a:lnTo>
                    <a:lnTo>
                      <a:pt x="69" y="199"/>
                    </a:lnTo>
                    <a:lnTo>
                      <a:pt x="71" y="199"/>
                    </a:lnTo>
                    <a:lnTo>
                      <a:pt x="75" y="201"/>
                    </a:lnTo>
                    <a:lnTo>
                      <a:pt x="78" y="201"/>
                    </a:lnTo>
                    <a:lnTo>
                      <a:pt x="80" y="203"/>
                    </a:lnTo>
                    <a:lnTo>
                      <a:pt x="83" y="203"/>
                    </a:lnTo>
                    <a:lnTo>
                      <a:pt x="87" y="205"/>
                    </a:lnTo>
                    <a:lnTo>
                      <a:pt x="88" y="205"/>
                    </a:lnTo>
                    <a:lnTo>
                      <a:pt x="93" y="206"/>
                    </a:lnTo>
                    <a:lnTo>
                      <a:pt x="95" y="208"/>
                    </a:lnTo>
                    <a:lnTo>
                      <a:pt x="98" y="208"/>
                    </a:lnTo>
                    <a:lnTo>
                      <a:pt x="100" y="208"/>
                    </a:lnTo>
                    <a:lnTo>
                      <a:pt x="103" y="208"/>
                    </a:lnTo>
                    <a:lnTo>
                      <a:pt x="105" y="208"/>
                    </a:lnTo>
                    <a:lnTo>
                      <a:pt x="109" y="209"/>
                    </a:lnTo>
                    <a:lnTo>
                      <a:pt x="112" y="209"/>
                    </a:lnTo>
                    <a:lnTo>
                      <a:pt x="114" y="209"/>
                    </a:lnTo>
                    <a:lnTo>
                      <a:pt x="117" y="209"/>
                    </a:lnTo>
                    <a:lnTo>
                      <a:pt x="119" y="209"/>
                    </a:lnTo>
                    <a:lnTo>
                      <a:pt x="122" y="208"/>
                    </a:lnTo>
                    <a:lnTo>
                      <a:pt x="124" y="208"/>
                    </a:lnTo>
                    <a:lnTo>
                      <a:pt x="127" y="208"/>
                    </a:lnTo>
                    <a:lnTo>
                      <a:pt x="129" y="208"/>
                    </a:lnTo>
                    <a:lnTo>
                      <a:pt x="132" y="208"/>
                    </a:lnTo>
                    <a:lnTo>
                      <a:pt x="134" y="206"/>
                    </a:lnTo>
                    <a:lnTo>
                      <a:pt x="137" y="206"/>
                    </a:lnTo>
                    <a:lnTo>
                      <a:pt x="139" y="205"/>
                    </a:lnTo>
                    <a:lnTo>
                      <a:pt x="142" y="204"/>
                    </a:lnTo>
                    <a:lnTo>
                      <a:pt x="144" y="203"/>
                    </a:lnTo>
                    <a:lnTo>
                      <a:pt x="147" y="203"/>
                    </a:lnTo>
                    <a:lnTo>
                      <a:pt x="150" y="201"/>
                    </a:lnTo>
                    <a:lnTo>
                      <a:pt x="151" y="200"/>
                    </a:lnTo>
                    <a:lnTo>
                      <a:pt x="153" y="199"/>
                    </a:lnTo>
                    <a:lnTo>
                      <a:pt x="156" y="199"/>
                    </a:lnTo>
                    <a:lnTo>
                      <a:pt x="157" y="196"/>
                    </a:lnTo>
                    <a:lnTo>
                      <a:pt x="161" y="194"/>
                    </a:lnTo>
                    <a:lnTo>
                      <a:pt x="166" y="191"/>
                    </a:lnTo>
                    <a:lnTo>
                      <a:pt x="168" y="189"/>
                    </a:lnTo>
                    <a:lnTo>
                      <a:pt x="173" y="185"/>
                    </a:lnTo>
                    <a:lnTo>
                      <a:pt x="176" y="181"/>
                    </a:lnTo>
                    <a:lnTo>
                      <a:pt x="180" y="177"/>
                    </a:lnTo>
                    <a:lnTo>
                      <a:pt x="181" y="175"/>
                    </a:lnTo>
                    <a:lnTo>
                      <a:pt x="184" y="174"/>
                    </a:lnTo>
                    <a:lnTo>
                      <a:pt x="184" y="171"/>
                    </a:lnTo>
                    <a:lnTo>
                      <a:pt x="186" y="169"/>
                    </a:lnTo>
                    <a:lnTo>
                      <a:pt x="186" y="166"/>
                    </a:lnTo>
                    <a:lnTo>
                      <a:pt x="189" y="164"/>
                    </a:lnTo>
                    <a:lnTo>
                      <a:pt x="189" y="161"/>
                    </a:lnTo>
                    <a:lnTo>
                      <a:pt x="191" y="159"/>
                    </a:lnTo>
                    <a:lnTo>
                      <a:pt x="191" y="156"/>
                    </a:lnTo>
                    <a:lnTo>
                      <a:pt x="194" y="154"/>
                    </a:lnTo>
                    <a:lnTo>
                      <a:pt x="194" y="151"/>
                    </a:lnTo>
                    <a:lnTo>
                      <a:pt x="196" y="149"/>
                    </a:lnTo>
                    <a:lnTo>
                      <a:pt x="196" y="145"/>
                    </a:lnTo>
                    <a:lnTo>
                      <a:pt x="197" y="142"/>
                    </a:lnTo>
                    <a:lnTo>
                      <a:pt x="197" y="140"/>
                    </a:lnTo>
                    <a:lnTo>
                      <a:pt x="199" y="137"/>
                    </a:lnTo>
                    <a:lnTo>
                      <a:pt x="199" y="133"/>
                    </a:lnTo>
                    <a:lnTo>
                      <a:pt x="200" y="131"/>
                    </a:lnTo>
                    <a:lnTo>
                      <a:pt x="200" y="128"/>
                    </a:lnTo>
                    <a:lnTo>
                      <a:pt x="201" y="127"/>
                    </a:lnTo>
                    <a:lnTo>
                      <a:pt x="201" y="122"/>
                    </a:lnTo>
                    <a:lnTo>
                      <a:pt x="201" y="120"/>
                    </a:lnTo>
                    <a:lnTo>
                      <a:pt x="201" y="117"/>
                    </a:lnTo>
                    <a:lnTo>
                      <a:pt x="201" y="115"/>
                    </a:lnTo>
                    <a:lnTo>
                      <a:pt x="201" y="112"/>
                    </a:lnTo>
                    <a:lnTo>
                      <a:pt x="201" y="110"/>
                    </a:lnTo>
                    <a:lnTo>
                      <a:pt x="201" y="107"/>
                    </a:lnTo>
                    <a:lnTo>
                      <a:pt x="201" y="105"/>
                    </a:lnTo>
                    <a:lnTo>
                      <a:pt x="201" y="102"/>
                    </a:lnTo>
                    <a:lnTo>
                      <a:pt x="201" y="100"/>
                    </a:lnTo>
                    <a:lnTo>
                      <a:pt x="201" y="97"/>
                    </a:lnTo>
                    <a:lnTo>
                      <a:pt x="201" y="95"/>
                    </a:lnTo>
                    <a:lnTo>
                      <a:pt x="201" y="92"/>
                    </a:lnTo>
                    <a:lnTo>
                      <a:pt x="200" y="90"/>
                    </a:lnTo>
                    <a:lnTo>
                      <a:pt x="200" y="87"/>
                    </a:lnTo>
                    <a:lnTo>
                      <a:pt x="200" y="86"/>
                    </a:lnTo>
                    <a:lnTo>
                      <a:pt x="199" y="83"/>
                    </a:lnTo>
                    <a:lnTo>
                      <a:pt x="199" y="81"/>
                    </a:lnTo>
                    <a:lnTo>
                      <a:pt x="199" y="78"/>
                    </a:lnTo>
                    <a:lnTo>
                      <a:pt x="199" y="76"/>
                    </a:lnTo>
                    <a:lnTo>
                      <a:pt x="197" y="73"/>
                    </a:lnTo>
                    <a:lnTo>
                      <a:pt x="196" y="72"/>
                    </a:lnTo>
                    <a:lnTo>
                      <a:pt x="196" y="69"/>
                    </a:lnTo>
                    <a:lnTo>
                      <a:pt x="196" y="67"/>
                    </a:lnTo>
                    <a:lnTo>
                      <a:pt x="194" y="66"/>
                    </a:lnTo>
                    <a:lnTo>
                      <a:pt x="194" y="63"/>
                    </a:lnTo>
                    <a:lnTo>
                      <a:pt x="191" y="61"/>
                    </a:lnTo>
                    <a:lnTo>
                      <a:pt x="191" y="59"/>
                    </a:lnTo>
                    <a:lnTo>
                      <a:pt x="189" y="56"/>
                    </a:lnTo>
                    <a:lnTo>
                      <a:pt x="187" y="51"/>
                    </a:lnTo>
                    <a:lnTo>
                      <a:pt x="185" y="47"/>
                    </a:lnTo>
                    <a:lnTo>
                      <a:pt x="184" y="43"/>
                    </a:lnTo>
                    <a:lnTo>
                      <a:pt x="180" y="40"/>
                    </a:lnTo>
                    <a:lnTo>
                      <a:pt x="178" y="37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8"/>
                    </a:lnTo>
                    <a:lnTo>
                      <a:pt x="166" y="25"/>
                    </a:lnTo>
                    <a:lnTo>
                      <a:pt x="163" y="23"/>
                    </a:lnTo>
                    <a:lnTo>
                      <a:pt x="160" y="19"/>
                    </a:lnTo>
                    <a:lnTo>
                      <a:pt x="157" y="18"/>
                    </a:lnTo>
                    <a:lnTo>
                      <a:pt x="155" y="17"/>
                    </a:lnTo>
                    <a:lnTo>
                      <a:pt x="151" y="14"/>
                    </a:lnTo>
                    <a:lnTo>
                      <a:pt x="147" y="12"/>
                    </a:lnTo>
                    <a:lnTo>
                      <a:pt x="143" y="10"/>
                    </a:lnTo>
                    <a:lnTo>
                      <a:pt x="141" y="8"/>
                    </a:lnTo>
                    <a:lnTo>
                      <a:pt x="137" y="7"/>
                    </a:lnTo>
                    <a:lnTo>
                      <a:pt x="133" y="5"/>
                    </a:lnTo>
                    <a:lnTo>
                      <a:pt x="129" y="4"/>
                    </a:lnTo>
                    <a:lnTo>
                      <a:pt x="127" y="4"/>
                    </a:lnTo>
                    <a:lnTo>
                      <a:pt x="123" y="3"/>
                    </a:lnTo>
                    <a:lnTo>
                      <a:pt x="119" y="3"/>
                    </a:lnTo>
                    <a:lnTo>
                      <a:pt x="117" y="2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9" name="Freeform 235"/>
              <p:cNvSpPr>
                <a:spLocks noChangeAspect="1"/>
              </p:cNvSpPr>
              <p:nvPr/>
            </p:nvSpPr>
            <p:spPr bwMode="auto">
              <a:xfrm>
                <a:off x="2399" y="374"/>
                <a:ext cx="20" cy="35"/>
              </a:xfrm>
              <a:custGeom>
                <a:avLst/>
                <a:gdLst>
                  <a:gd name="T0" fmla="*/ 0 w 80"/>
                  <a:gd name="T1" fmla="*/ 0 h 141"/>
                  <a:gd name="T2" fmla="*/ 0 w 80"/>
                  <a:gd name="T3" fmla="*/ 0 h 141"/>
                  <a:gd name="T4" fmla="*/ 0 w 80"/>
                  <a:gd name="T5" fmla="*/ 0 h 141"/>
                  <a:gd name="T6" fmla="*/ 0 w 80"/>
                  <a:gd name="T7" fmla="*/ 0 h 141"/>
                  <a:gd name="T8" fmla="*/ 0 w 80"/>
                  <a:gd name="T9" fmla="*/ 0 h 141"/>
                  <a:gd name="T10" fmla="*/ 0 w 80"/>
                  <a:gd name="T11" fmla="*/ 0 h 141"/>
                  <a:gd name="T12" fmla="*/ 0 w 80"/>
                  <a:gd name="T13" fmla="*/ 0 h 141"/>
                  <a:gd name="T14" fmla="*/ 0 w 80"/>
                  <a:gd name="T15" fmla="*/ 0 h 141"/>
                  <a:gd name="T16" fmla="*/ 0 w 80"/>
                  <a:gd name="T17" fmla="*/ 0 h 141"/>
                  <a:gd name="T18" fmla="*/ 0 w 80"/>
                  <a:gd name="T19" fmla="*/ 0 h 141"/>
                  <a:gd name="T20" fmla="*/ 0 w 80"/>
                  <a:gd name="T21" fmla="*/ 0 h 141"/>
                  <a:gd name="T22" fmla="*/ 0 w 80"/>
                  <a:gd name="T23" fmla="*/ 0 h 141"/>
                  <a:gd name="T24" fmla="*/ 0 w 80"/>
                  <a:gd name="T25" fmla="*/ 0 h 141"/>
                  <a:gd name="T26" fmla="*/ 0 w 80"/>
                  <a:gd name="T27" fmla="*/ 0 h 141"/>
                  <a:gd name="T28" fmla="*/ 0 w 80"/>
                  <a:gd name="T29" fmla="*/ 0 h 141"/>
                  <a:gd name="T30" fmla="*/ 0 w 80"/>
                  <a:gd name="T31" fmla="*/ 0 h 141"/>
                  <a:gd name="T32" fmla="*/ 0 w 80"/>
                  <a:gd name="T33" fmla="*/ 0 h 141"/>
                  <a:gd name="T34" fmla="*/ 0 w 80"/>
                  <a:gd name="T35" fmla="*/ 0 h 141"/>
                  <a:gd name="T36" fmla="*/ 0 w 80"/>
                  <a:gd name="T37" fmla="*/ 0 h 141"/>
                  <a:gd name="T38" fmla="*/ 0 w 80"/>
                  <a:gd name="T39" fmla="*/ 0 h 141"/>
                  <a:gd name="T40" fmla="*/ 0 w 80"/>
                  <a:gd name="T41" fmla="*/ 0 h 141"/>
                  <a:gd name="T42" fmla="*/ 0 w 80"/>
                  <a:gd name="T43" fmla="*/ 0 h 141"/>
                  <a:gd name="T44" fmla="*/ 0 w 80"/>
                  <a:gd name="T45" fmla="*/ 0 h 141"/>
                  <a:gd name="T46" fmla="*/ 0 w 80"/>
                  <a:gd name="T47" fmla="*/ 0 h 141"/>
                  <a:gd name="T48" fmla="*/ 0 w 80"/>
                  <a:gd name="T49" fmla="*/ 0 h 141"/>
                  <a:gd name="T50" fmla="*/ 0 w 80"/>
                  <a:gd name="T51" fmla="*/ 0 h 141"/>
                  <a:gd name="T52" fmla="*/ 0 w 80"/>
                  <a:gd name="T53" fmla="*/ 0 h 141"/>
                  <a:gd name="T54" fmla="*/ 0 w 80"/>
                  <a:gd name="T55" fmla="*/ 0 h 141"/>
                  <a:gd name="T56" fmla="*/ 0 w 80"/>
                  <a:gd name="T57" fmla="*/ 0 h 141"/>
                  <a:gd name="T58" fmla="*/ 0 w 80"/>
                  <a:gd name="T59" fmla="*/ 0 h 141"/>
                  <a:gd name="T60" fmla="*/ 0 w 80"/>
                  <a:gd name="T61" fmla="*/ 0 h 141"/>
                  <a:gd name="T62" fmla="*/ 0 w 80"/>
                  <a:gd name="T63" fmla="*/ 0 h 141"/>
                  <a:gd name="T64" fmla="*/ 0 w 80"/>
                  <a:gd name="T65" fmla="*/ 0 h 141"/>
                  <a:gd name="T66" fmla="*/ 0 w 80"/>
                  <a:gd name="T67" fmla="*/ 0 h 141"/>
                  <a:gd name="T68" fmla="*/ 0 w 80"/>
                  <a:gd name="T69" fmla="*/ 0 h 141"/>
                  <a:gd name="T70" fmla="*/ 0 w 80"/>
                  <a:gd name="T71" fmla="*/ 0 h 141"/>
                  <a:gd name="T72" fmla="*/ 0 w 80"/>
                  <a:gd name="T73" fmla="*/ 0 h 141"/>
                  <a:gd name="T74" fmla="*/ 0 w 80"/>
                  <a:gd name="T75" fmla="*/ 0 h 141"/>
                  <a:gd name="T76" fmla="*/ 0 w 80"/>
                  <a:gd name="T77" fmla="*/ 0 h 141"/>
                  <a:gd name="T78" fmla="*/ 0 w 80"/>
                  <a:gd name="T79" fmla="*/ 0 h 141"/>
                  <a:gd name="T80" fmla="*/ 0 w 80"/>
                  <a:gd name="T81" fmla="*/ 0 h 141"/>
                  <a:gd name="T82" fmla="*/ 0 w 80"/>
                  <a:gd name="T83" fmla="*/ 0 h 141"/>
                  <a:gd name="T84" fmla="*/ 0 w 80"/>
                  <a:gd name="T85" fmla="*/ 0 h 141"/>
                  <a:gd name="T86" fmla="*/ 0 w 80"/>
                  <a:gd name="T87" fmla="*/ 0 h 141"/>
                  <a:gd name="T88" fmla="*/ 0 w 80"/>
                  <a:gd name="T89" fmla="*/ 0 h 141"/>
                  <a:gd name="T90" fmla="*/ 0 w 80"/>
                  <a:gd name="T91" fmla="*/ 0 h 141"/>
                  <a:gd name="T92" fmla="*/ 0 w 80"/>
                  <a:gd name="T93" fmla="*/ 0 h 141"/>
                  <a:gd name="T94" fmla="*/ 0 w 80"/>
                  <a:gd name="T95" fmla="*/ 0 h 141"/>
                  <a:gd name="T96" fmla="*/ 0 w 80"/>
                  <a:gd name="T97" fmla="*/ 0 h 141"/>
                  <a:gd name="T98" fmla="*/ 0 w 80"/>
                  <a:gd name="T99" fmla="*/ 0 h 141"/>
                  <a:gd name="T100" fmla="*/ 0 w 80"/>
                  <a:gd name="T101" fmla="*/ 0 h 141"/>
                  <a:gd name="T102" fmla="*/ 0 w 80"/>
                  <a:gd name="T103" fmla="*/ 0 h 141"/>
                  <a:gd name="T104" fmla="*/ 0 w 80"/>
                  <a:gd name="T105" fmla="*/ 0 h 141"/>
                  <a:gd name="T106" fmla="*/ 0 w 80"/>
                  <a:gd name="T107" fmla="*/ 0 h 141"/>
                  <a:gd name="T108" fmla="*/ 0 w 80"/>
                  <a:gd name="T109" fmla="*/ 0 h 141"/>
                  <a:gd name="T110" fmla="*/ 0 w 80"/>
                  <a:gd name="T111" fmla="*/ 0 h 141"/>
                  <a:gd name="T112" fmla="*/ 0 w 80"/>
                  <a:gd name="T113" fmla="*/ 0 h 141"/>
                  <a:gd name="T114" fmla="*/ 0 w 80"/>
                  <a:gd name="T115" fmla="*/ 0 h 141"/>
                  <a:gd name="T116" fmla="*/ 0 w 80"/>
                  <a:gd name="T117" fmla="*/ 0 h 1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"/>
                  <a:gd name="T178" fmla="*/ 0 h 141"/>
                  <a:gd name="T179" fmla="*/ 80 w 80"/>
                  <a:gd name="T180" fmla="*/ 141 h 1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" h="141">
                    <a:moveTo>
                      <a:pt x="28" y="11"/>
                    </a:moveTo>
                    <a:lnTo>
                      <a:pt x="30" y="11"/>
                    </a:lnTo>
                    <a:lnTo>
                      <a:pt x="34" y="14"/>
                    </a:lnTo>
                    <a:lnTo>
                      <a:pt x="38" y="15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6" y="24"/>
                    </a:lnTo>
                    <a:lnTo>
                      <a:pt x="48" y="25"/>
                    </a:lnTo>
                    <a:lnTo>
                      <a:pt x="50" y="28"/>
                    </a:lnTo>
                    <a:lnTo>
                      <a:pt x="53" y="30"/>
                    </a:lnTo>
                    <a:lnTo>
                      <a:pt x="54" y="34"/>
                    </a:lnTo>
                    <a:lnTo>
                      <a:pt x="57" y="36"/>
                    </a:lnTo>
                    <a:lnTo>
                      <a:pt x="58" y="40"/>
                    </a:lnTo>
                    <a:lnTo>
                      <a:pt x="59" y="41"/>
                    </a:lnTo>
                    <a:lnTo>
                      <a:pt x="63" y="45"/>
                    </a:lnTo>
                    <a:lnTo>
                      <a:pt x="64" y="48"/>
                    </a:lnTo>
                    <a:lnTo>
                      <a:pt x="67" y="50"/>
                    </a:lnTo>
                    <a:lnTo>
                      <a:pt x="67" y="53"/>
                    </a:lnTo>
                    <a:lnTo>
                      <a:pt x="69" y="58"/>
                    </a:lnTo>
                    <a:lnTo>
                      <a:pt x="70" y="60"/>
                    </a:lnTo>
                    <a:lnTo>
                      <a:pt x="72" y="64"/>
                    </a:lnTo>
                    <a:lnTo>
                      <a:pt x="74" y="67"/>
                    </a:lnTo>
                    <a:lnTo>
                      <a:pt x="74" y="69"/>
                    </a:lnTo>
                    <a:lnTo>
                      <a:pt x="77" y="72"/>
                    </a:lnTo>
                    <a:lnTo>
                      <a:pt x="77" y="74"/>
                    </a:lnTo>
                    <a:lnTo>
                      <a:pt x="78" y="77"/>
                    </a:lnTo>
                    <a:lnTo>
                      <a:pt x="79" y="80"/>
                    </a:lnTo>
                    <a:lnTo>
                      <a:pt x="79" y="82"/>
                    </a:lnTo>
                    <a:lnTo>
                      <a:pt x="80" y="84"/>
                    </a:lnTo>
                    <a:lnTo>
                      <a:pt x="80" y="87"/>
                    </a:lnTo>
                    <a:lnTo>
                      <a:pt x="80" y="88"/>
                    </a:lnTo>
                    <a:lnTo>
                      <a:pt x="80" y="92"/>
                    </a:lnTo>
                    <a:lnTo>
                      <a:pt x="80" y="93"/>
                    </a:lnTo>
                    <a:lnTo>
                      <a:pt x="80" y="95"/>
                    </a:lnTo>
                    <a:lnTo>
                      <a:pt x="80" y="98"/>
                    </a:lnTo>
                    <a:lnTo>
                      <a:pt x="80" y="101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9" y="107"/>
                    </a:lnTo>
                    <a:lnTo>
                      <a:pt x="79" y="111"/>
                    </a:lnTo>
                    <a:lnTo>
                      <a:pt x="78" y="113"/>
                    </a:lnTo>
                    <a:lnTo>
                      <a:pt x="77" y="114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5" y="122"/>
                    </a:lnTo>
                    <a:lnTo>
                      <a:pt x="74" y="123"/>
                    </a:lnTo>
                    <a:lnTo>
                      <a:pt x="74" y="127"/>
                    </a:lnTo>
                    <a:lnTo>
                      <a:pt x="72" y="128"/>
                    </a:lnTo>
                    <a:lnTo>
                      <a:pt x="72" y="131"/>
                    </a:lnTo>
                    <a:lnTo>
                      <a:pt x="70" y="133"/>
                    </a:lnTo>
                    <a:lnTo>
                      <a:pt x="70" y="137"/>
                    </a:lnTo>
                    <a:lnTo>
                      <a:pt x="69" y="141"/>
                    </a:lnTo>
                    <a:lnTo>
                      <a:pt x="68" y="138"/>
                    </a:lnTo>
                    <a:lnTo>
                      <a:pt x="68" y="136"/>
                    </a:lnTo>
                    <a:lnTo>
                      <a:pt x="68" y="133"/>
                    </a:lnTo>
                    <a:lnTo>
                      <a:pt x="68" y="131"/>
                    </a:lnTo>
                    <a:lnTo>
                      <a:pt x="68" y="128"/>
                    </a:lnTo>
                    <a:lnTo>
                      <a:pt x="68" y="126"/>
                    </a:lnTo>
                    <a:lnTo>
                      <a:pt x="68" y="123"/>
                    </a:lnTo>
                    <a:lnTo>
                      <a:pt x="67" y="121"/>
                    </a:lnTo>
                    <a:lnTo>
                      <a:pt x="67" y="118"/>
                    </a:lnTo>
                    <a:lnTo>
                      <a:pt x="67" y="114"/>
                    </a:lnTo>
                    <a:lnTo>
                      <a:pt x="67" y="111"/>
                    </a:lnTo>
                    <a:lnTo>
                      <a:pt x="67" y="108"/>
                    </a:lnTo>
                    <a:lnTo>
                      <a:pt x="67" y="104"/>
                    </a:lnTo>
                    <a:lnTo>
                      <a:pt x="65" y="102"/>
                    </a:lnTo>
                    <a:lnTo>
                      <a:pt x="64" y="98"/>
                    </a:lnTo>
                    <a:lnTo>
                      <a:pt x="64" y="94"/>
                    </a:lnTo>
                    <a:lnTo>
                      <a:pt x="63" y="92"/>
                    </a:lnTo>
                    <a:lnTo>
                      <a:pt x="62" y="87"/>
                    </a:lnTo>
                    <a:lnTo>
                      <a:pt x="60" y="84"/>
                    </a:lnTo>
                    <a:lnTo>
                      <a:pt x="59" y="80"/>
                    </a:lnTo>
                    <a:lnTo>
                      <a:pt x="59" y="77"/>
                    </a:lnTo>
                    <a:lnTo>
                      <a:pt x="58" y="73"/>
                    </a:lnTo>
                    <a:lnTo>
                      <a:pt x="57" y="70"/>
                    </a:lnTo>
                    <a:lnTo>
                      <a:pt x="55" y="67"/>
                    </a:lnTo>
                    <a:lnTo>
                      <a:pt x="54" y="64"/>
                    </a:lnTo>
                    <a:lnTo>
                      <a:pt x="53" y="60"/>
                    </a:lnTo>
                    <a:lnTo>
                      <a:pt x="52" y="58"/>
                    </a:lnTo>
                    <a:lnTo>
                      <a:pt x="50" y="53"/>
                    </a:lnTo>
                    <a:lnTo>
                      <a:pt x="48" y="51"/>
                    </a:lnTo>
                    <a:lnTo>
                      <a:pt x="46" y="49"/>
                    </a:lnTo>
                    <a:lnTo>
                      <a:pt x="44" y="46"/>
                    </a:lnTo>
                    <a:lnTo>
                      <a:pt x="43" y="43"/>
                    </a:lnTo>
                    <a:lnTo>
                      <a:pt x="40" y="40"/>
                    </a:lnTo>
                    <a:lnTo>
                      <a:pt x="39" y="38"/>
                    </a:lnTo>
                    <a:lnTo>
                      <a:pt x="35" y="36"/>
                    </a:lnTo>
                    <a:lnTo>
                      <a:pt x="34" y="34"/>
                    </a:lnTo>
                    <a:lnTo>
                      <a:pt x="33" y="33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5" y="25"/>
                    </a:lnTo>
                    <a:lnTo>
                      <a:pt x="24" y="23"/>
                    </a:lnTo>
                    <a:lnTo>
                      <a:pt x="21" y="21"/>
                    </a:lnTo>
                    <a:lnTo>
                      <a:pt x="20" y="19"/>
                    </a:lnTo>
                    <a:lnTo>
                      <a:pt x="18" y="16"/>
                    </a:lnTo>
                    <a:lnTo>
                      <a:pt x="16" y="15"/>
                    </a:lnTo>
                    <a:lnTo>
                      <a:pt x="12" y="11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84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0" name="Freeform 236"/>
              <p:cNvSpPr>
                <a:spLocks noChangeAspect="1"/>
              </p:cNvSpPr>
              <p:nvPr/>
            </p:nvSpPr>
            <p:spPr bwMode="auto">
              <a:xfrm>
                <a:off x="2356" y="359"/>
                <a:ext cx="28" cy="15"/>
              </a:xfrm>
              <a:custGeom>
                <a:avLst/>
                <a:gdLst>
                  <a:gd name="T0" fmla="*/ 0 w 113"/>
                  <a:gd name="T1" fmla="*/ 0 h 61"/>
                  <a:gd name="T2" fmla="*/ 0 w 113"/>
                  <a:gd name="T3" fmla="*/ 0 h 61"/>
                  <a:gd name="T4" fmla="*/ 0 w 113"/>
                  <a:gd name="T5" fmla="*/ 0 h 61"/>
                  <a:gd name="T6" fmla="*/ 0 w 113"/>
                  <a:gd name="T7" fmla="*/ 0 h 61"/>
                  <a:gd name="T8" fmla="*/ 0 w 113"/>
                  <a:gd name="T9" fmla="*/ 0 h 61"/>
                  <a:gd name="T10" fmla="*/ 0 w 113"/>
                  <a:gd name="T11" fmla="*/ 0 h 61"/>
                  <a:gd name="T12" fmla="*/ 0 w 113"/>
                  <a:gd name="T13" fmla="*/ 0 h 61"/>
                  <a:gd name="T14" fmla="*/ 0 w 113"/>
                  <a:gd name="T15" fmla="*/ 0 h 61"/>
                  <a:gd name="T16" fmla="*/ 0 w 113"/>
                  <a:gd name="T17" fmla="*/ 0 h 61"/>
                  <a:gd name="T18" fmla="*/ 0 w 113"/>
                  <a:gd name="T19" fmla="*/ 0 h 61"/>
                  <a:gd name="T20" fmla="*/ 0 w 113"/>
                  <a:gd name="T21" fmla="*/ 0 h 61"/>
                  <a:gd name="T22" fmla="*/ 0 w 113"/>
                  <a:gd name="T23" fmla="*/ 0 h 61"/>
                  <a:gd name="T24" fmla="*/ 0 w 113"/>
                  <a:gd name="T25" fmla="*/ 0 h 61"/>
                  <a:gd name="T26" fmla="*/ 0 w 113"/>
                  <a:gd name="T27" fmla="*/ 0 h 61"/>
                  <a:gd name="T28" fmla="*/ 0 w 113"/>
                  <a:gd name="T29" fmla="*/ 0 h 61"/>
                  <a:gd name="T30" fmla="*/ 0 w 113"/>
                  <a:gd name="T31" fmla="*/ 0 h 61"/>
                  <a:gd name="T32" fmla="*/ 0 w 113"/>
                  <a:gd name="T33" fmla="*/ 0 h 61"/>
                  <a:gd name="T34" fmla="*/ 0 w 113"/>
                  <a:gd name="T35" fmla="*/ 0 h 61"/>
                  <a:gd name="T36" fmla="*/ 0 w 113"/>
                  <a:gd name="T37" fmla="*/ 0 h 61"/>
                  <a:gd name="T38" fmla="*/ 0 w 113"/>
                  <a:gd name="T39" fmla="*/ 0 h 61"/>
                  <a:gd name="T40" fmla="*/ 0 w 113"/>
                  <a:gd name="T41" fmla="*/ 0 h 61"/>
                  <a:gd name="T42" fmla="*/ 0 w 113"/>
                  <a:gd name="T43" fmla="*/ 0 h 61"/>
                  <a:gd name="T44" fmla="*/ 0 w 113"/>
                  <a:gd name="T45" fmla="*/ 0 h 61"/>
                  <a:gd name="T46" fmla="*/ 0 w 113"/>
                  <a:gd name="T47" fmla="*/ 0 h 61"/>
                  <a:gd name="T48" fmla="*/ 0 w 113"/>
                  <a:gd name="T49" fmla="*/ 0 h 61"/>
                  <a:gd name="T50" fmla="*/ 0 w 113"/>
                  <a:gd name="T51" fmla="*/ 0 h 61"/>
                  <a:gd name="T52" fmla="*/ 0 w 113"/>
                  <a:gd name="T53" fmla="*/ 0 h 61"/>
                  <a:gd name="T54" fmla="*/ 0 w 113"/>
                  <a:gd name="T55" fmla="*/ 0 h 61"/>
                  <a:gd name="T56" fmla="*/ 0 w 113"/>
                  <a:gd name="T57" fmla="*/ 0 h 61"/>
                  <a:gd name="T58" fmla="*/ 0 w 113"/>
                  <a:gd name="T59" fmla="*/ 0 h 61"/>
                  <a:gd name="T60" fmla="*/ 0 w 113"/>
                  <a:gd name="T61" fmla="*/ 0 h 61"/>
                  <a:gd name="T62" fmla="*/ 0 w 113"/>
                  <a:gd name="T63" fmla="*/ 0 h 61"/>
                  <a:gd name="T64" fmla="*/ 0 w 113"/>
                  <a:gd name="T65" fmla="*/ 0 h 61"/>
                  <a:gd name="T66" fmla="*/ 0 w 113"/>
                  <a:gd name="T67" fmla="*/ 0 h 61"/>
                  <a:gd name="T68" fmla="*/ 0 w 113"/>
                  <a:gd name="T69" fmla="*/ 0 h 61"/>
                  <a:gd name="T70" fmla="*/ 0 w 113"/>
                  <a:gd name="T71" fmla="*/ 0 h 61"/>
                  <a:gd name="T72" fmla="*/ 0 w 113"/>
                  <a:gd name="T73" fmla="*/ 0 h 61"/>
                  <a:gd name="T74" fmla="*/ 0 w 113"/>
                  <a:gd name="T75" fmla="*/ 0 h 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3"/>
                  <a:gd name="T115" fmla="*/ 0 h 61"/>
                  <a:gd name="T116" fmla="*/ 113 w 113"/>
                  <a:gd name="T117" fmla="*/ 61 h 6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3" h="61">
                    <a:moveTo>
                      <a:pt x="10" y="31"/>
                    </a:moveTo>
                    <a:lnTo>
                      <a:pt x="13" y="27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2" y="18"/>
                    </a:lnTo>
                    <a:lnTo>
                      <a:pt x="24" y="17"/>
                    </a:lnTo>
                    <a:lnTo>
                      <a:pt x="27" y="15"/>
                    </a:lnTo>
                    <a:lnTo>
                      <a:pt x="32" y="13"/>
                    </a:lnTo>
                    <a:lnTo>
                      <a:pt x="34" y="12"/>
                    </a:lnTo>
                    <a:lnTo>
                      <a:pt x="38" y="11"/>
                    </a:lnTo>
                    <a:lnTo>
                      <a:pt x="43" y="8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4" y="6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73" y="1"/>
                    </a:lnTo>
                    <a:lnTo>
                      <a:pt x="76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1" y="1"/>
                    </a:lnTo>
                    <a:lnTo>
                      <a:pt x="113" y="2"/>
                    </a:lnTo>
                    <a:lnTo>
                      <a:pt x="111" y="2"/>
                    </a:lnTo>
                    <a:lnTo>
                      <a:pt x="107" y="2"/>
                    </a:lnTo>
                    <a:lnTo>
                      <a:pt x="106" y="2"/>
                    </a:lnTo>
                    <a:lnTo>
                      <a:pt x="103" y="2"/>
                    </a:lnTo>
                    <a:lnTo>
                      <a:pt x="101" y="3"/>
                    </a:lnTo>
                    <a:lnTo>
                      <a:pt x="98" y="5"/>
                    </a:lnTo>
                    <a:lnTo>
                      <a:pt x="96" y="5"/>
                    </a:lnTo>
                    <a:lnTo>
                      <a:pt x="93" y="5"/>
                    </a:lnTo>
                    <a:lnTo>
                      <a:pt x="90" y="5"/>
                    </a:lnTo>
                    <a:lnTo>
                      <a:pt x="87" y="6"/>
                    </a:lnTo>
                    <a:lnTo>
                      <a:pt x="83" y="6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4" y="8"/>
                    </a:lnTo>
                    <a:lnTo>
                      <a:pt x="69" y="8"/>
                    </a:lnTo>
                    <a:lnTo>
                      <a:pt x="67" y="10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50" y="13"/>
                    </a:lnTo>
                    <a:lnTo>
                      <a:pt x="48" y="15"/>
                    </a:lnTo>
                    <a:lnTo>
                      <a:pt x="44" y="15"/>
                    </a:lnTo>
                    <a:lnTo>
                      <a:pt x="42" y="16"/>
                    </a:lnTo>
                    <a:lnTo>
                      <a:pt x="39" y="16"/>
                    </a:lnTo>
                    <a:lnTo>
                      <a:pt x="37" y="17"/>
                    </a:lnTo>
                    <a:lnTo>
                      <a:pt x="34" y="20"/>
                    </a:lnTo>
                    <a:lnTo>
                      <a:pt x="32" y="21"/>
                    </a:lnTo>
                    <a:lnTo>
                      <a:pt x="29" y="24"/>
                    </a:lnTo>
                    <a:lnTo>
                      <a:pt x="27" y="25"/>
                    </a:lnTo>
                    <a:lnTo>
                      <a:pt x="24" y="29"/>
                    </a:lnTo>
                    <a:lnTo>
                      <a:pt x="22" y="31"/>
                    </a:lnTo>
                    <a:lnTo>
                      <a:pt x="19" y="34"/>
                    </a:lnTo>
                    <a:lnTo>
                      <a:pt x="17" y="37"/>
                    </a:lnTo>
                    <a:lnTo>
                      <a:pt x="14" y="41"/>
                    </a:lnTo>
                    <a:lnTo>
                      <a:pt x="11" y="44"/>
                    </a:lnTo>
                    <a:lnTo>
                      <a:pt x="0" y="6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1" name="Freeform 237"/>
              <p:cNvSpPr>
                <a:spLocks noChangeAspect="1"/>
              </p:cNvSpPr>
              <p:nvPr/>
            </p:nvSpPr>
            <p:spPr bwMode="auto">
              <a:xfrm>
                <a:off x="2405" y="424"/>
                <a:ext cx="23" cy="17"/>
              </a:xfrm>
              <a:custGeom>
                <a:avLst/>
                <a:gdLst>
                  <a:gd name="T0" fmla="*/ 0 w 92"/>
                  <a:gd name="T1" fmla="*/ 0 h 69"/>
                  <a:gd name="T2" fmla="*/ 0 w 92"/>
                  <a:gd name="T3" fmla="*/ 0 h 69"/>
                  <a:gd name="T4" fmla="*/ 0 w 92"/>
                  <a:gd name="T5" fmla="*/ 0 h 69"/>
                  <a:gd name="T6" fmla="*/ 0 w 92"/>
                  <a:gd name="T7" fmla="*/ 0 h 69"/>
                  <a:gd name="T8" fmla="*/ 0 w 92"/>
                  <a:gd name="T9" fmla="*/ 0 h 69"/>
                  <a:gd name="T10" fmla="*/ 0 w 92"/>
                  <a:gd name="T11" fmla="*/ 0 h 69"/>
                  <a:gd name="T12" fmla="*/ 0 w 92"/>
                  <a:gd name="T13" fmla="*/ 0 h 69"/>
                  <a:gd name="T14" fmla="*/ 0 w 92"/>
                  <a:gd name="T15" fmla="*/ 0 h 69"/>
                  <a:gd name="T16" fmla="*/ 0 w 92"/>
                  <a:gd name="T17" fmla="*/ 0 h 69"/>
                  <a:gd name="T18" fmla="*/ 0 w 92"/>
                  <a:gd name="T19" fmla="*/ 0 h 69"/>
                  <a:gd name="T20" fmla="*/ 0 w 92"/>
                  <a:gd name="T21" fmla="*/ 0 h 69"/>
                  <a:gd name="T22" fmla="*/ 0 w 92"/>
                  <a:gd name="T23" fmla="*/ 0 h 69"/>
                  <a:gd name="T24" fmla="*/ 0 w 92"/>
                  <a:gd name="T25" fmla="*/ 0 h 69"/>
                  <a:gd name="T26" fmla="*/ 0 w 92"/>
                  <a:gd name="T27" fmla="*/ 0 h 69"/>
                  <a:gd name="T28" fmla="*/ 0 w 92"/>
                  <a:gd name="T29" fmla="*/ 0 h 69"/>
                  <a:gd name="T30" fmla="*/ 0 w 92"/>
                  <a:gd name="T31" fmla="*/ 0 h 69"/>
                  <a:gd name="T32" fmla="*/ 0 w 92"/>
                  <a:gd name="T33" fmla="*/ 0 h 69"/>
                  <a:gd name="T34" fmla="*/ 0 w 92"/>
                  <a:gd name="T35" fmla="*/ 0 h 69"/>
                  <a:gd name="T36" fmla="*/ 0 w 92"/>
                  <a:gd name="T37" fmla="*/ 0 h 69"/>
                  <a:gd name="T38" fmla="*/ 0 w 92"/>
                  <a:gd name="T39" fmla="*/ 0 h 69"/>
                  <a:gd name="T40" fmla="*/ 0 w 92"/>
                  <a:gd name="T41" fmla="*/ 0 h 69"/>
                  <a:gd name="T42" fmla="*/ 0 w 92"/>
                  <a:gd name="T43" fmla="*/ 0 h 69"/>
                  <a:gd name="T44" fmla="*/ 0 w 92"/>
                  <a:gd name="T45" fmla="*/ 0 h 69"/>
                  <a:gd name="T46" fmla="*/ 0 w 92"/>
                  <a:gd name="T47" fmla="*/ 0 h 69"/>
                  <a:gd name="T48" fmla="*/ 0 w 92"/>
                  <a:gd name="T49" fmla="*/ 0 h 69"/>
                  <a:gd name="T50" fmla="*/ 0 w 92"/>
                  <a:gd name="T51" fmla="*/ 0 h 69"/>
                  <a:gd name="T52" fmla="*/ 0 w 92"/>
                  <a:gd name="T53" fmla="*/ 0 h 69"/>
                  <a:gd name="T54" fmla="*/ 0 w 92"/>
                  <a:gd name="T55" fmla="*/ 0 h 69"/>
                  <a:gd name="T56" fmla="*/ 0 w 92"/>
                  <a:gd name="T57" fmla="*/ 0 h 69"/>
                  <a:gd name="T58" fmla="*/ 0 w 92"/>
                  <a:gd name="T59" fmla="*/ 0 h 69"/>
                  <a:gd name="T60" fmla="*/ 0 w 92"/>
                  <a:gd name="T61" fmla="*/ 0 h 69"/>
                  <a:gd name="T62" fmla="*/ 0 w 92"/>
                  <a:gd name="T63" fmla="*/ 0 h 69"/>
                  <a:gd name="T64" fmla="*/ 0 w 92"/>
                  <a:gd name="T65" fmla="*/ 0 h 69"/>
                  <a:gd name="T66" fmla="*/ 0 w 92"/>
                  <a:gd name="T67" fmla="*/ 0 h 69"/>
                  <a:gd name="T68" fmla="*/ 0 w 92"/>
                  <a:gd name="T69" fmla="*/ 0 h 69"/>
                  <a:gd name="T70" fmla="*/ 0 w 92"/>
                  <a:gd name="T71" fmla="*/ 0 h 69"/>
                  <a:gd name="T72" fmla="*/ 0 w 92"/>
                  <a:gd name="T73" fmla="*/ 0 h 69"/>
                  <a:gd name="T74" fmla="*/ 0 w 92"/>
                  <a:gd name="T75" fmla="*/ 0 h 69"/>
                  <a:gd name="T76" fmla="*/ 0 w 92"/>
                  <a:gd name="T77" fmla="*/ 0 h 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2"/>
                  <a:gd name="T118" fmla="*/ 0 h 69"/>
                  <a:gd name="T119" fmla="*/ 92 w 92"/>
                  <a:gd name="T120" fmla="*/ 69 h 6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2" h="69">
                    <a:moveTo>
                      <a:pt x="92" y="0"/>
                    </a:moveTo>
                    <a:lnTo>
                      <a:pt x="91" y="2"/>
                    </a:lnTo>
                    <a:lnTo>
                      <a:pt x="88" y="7"/>
                    </a:lnTo>
                    <a:lnTo>
                      <a:pt x="87" y="9"/>
                    </a:lnTo>
                    <a:lnTo>
                      <a:pt x="86" y="10"/>
                    </a:lnTo>
                    <a:lnTo>
                      <a:pt x="84" y="14"/>
                    </a:lnTo>
                    <a:lnTo>
                      <a:pt x="83" y="15"/>
                    </a:lnTo>
                    <a:lnTo>
                      <a:pt x="81" y="17"/>
                    </a:lnTo>
                    <a:lnTo>
                      <a:pt x="79" y="20"/>
                    </a:lnTo>
                    <a:lnTo>
                      <a:pt x="77" y="21"/>
                    </a:lnTo>
                    <a:lnTo>
                      <a:pt x="77" y="24"/>
                    </a:lnTo>
                    <a:lnTo>
                      <a:pt x="76" y="26"/>
                    </a:lnTo>
                    <a:lnTo>
                      <a:pt x="73" y="29"/>
                    </a:lnTo>
                    <a:lnTo>
                      <a:pt x="72" y="31"/>
                    </a:lnTo>
                    <a:lnTo>
                      <a:pt x="69" y="32"/>
                    </a:lnTo>
                    <a:lnTo>
                      <a:pt x="66" y="36"/>
                    </a:lnTo>
                    <a:lnTo>
                      <a:pt x="62" y="41"/>
                    </a:lnTo>
                    <a:lnTo>
                      <a:pt x="59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50" y="54"/>
                    </a:lnTo>
                    <a:lnTo>
                      <a:pt x="47" y="55"/>
                    </a:lnTo>
                    <a:lnTo>
                      <a:pt x="45" y="58"/>
                    </a:lnTo>
                    <a:lnTo>
                      <a:pt x="43" y="59"/>
                    </a:lnTo>
                    <a:lnTo>
                      <a:pt x="42" y="60"/>
                    </a:lnTo>
                    <a:lnTo>
                      <a:pt x="38" y="61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29" y="64"/>
                    </a:lnTo>
                    <a:lnTo>
                      <a:pt x="28" y="64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19" y="66"/>
                    </a:lnTo>
                    <a:lnTo>
                      <a:pt x="18" y="68"/>
                    </a:lnTo>
                    <a:lnTo>
                      <a:pt x="14" y="68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9"/>
                    </a:lnTo>
                    <a:lnTo>
                      <a:pt x="3" y="69"/>
                    </a:lnTo>
                    <a:lnTo>
                      <a:pt x="0" y="69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0" y="64"/>
                    </a:lnTo>
                    <a:lnTo>
                      <a:pt x="14" y="63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1" y="59"/>
                    </a:lnTo>
                    <a:lnTo>
                      <a:pt x="23" y="59"/>
                    </a:lnTo>
                    <a:lnTo>
                      <a:pt x="25" y="58"/>
                    </a:lnTo>
                    <a:lnTo>
                      <a:pt x="29" y="55"/>
                    </a:lnTo>
                    <a:lnTo>
                      <a:pt x="33" y="54"/>
                    </a:lnTo>
                    <a:lnTo>
                      <a:pt x="37" y="51"/>
                    </a:lnTo>
                    <a:lnTo>
                      <a:pt x="40" y="50"/>
                    </a:lnTo>
                    <a:lnTo>
                      <a:pt x="43" y="48"/>
                    </a:lnTo>
                    <a:lnTo>
                      <a:pt x="47" y="46"/>
                    </a:lnTo>
                    <a:lnTo>
                      <a:pt x="49" y="44"/>
                    </a:lnTo>
                    <a:lnTo>
                      <a:pt x="50" y="44"/>
                    </a:lnTo>
                    <a:lnTo>
                      <a:pt x="52" y="41"/>
                    </a:lnTo>
                    <a:lnTo>
                      <a:pt x="54" y="39"/>
                    </a:lnTo>
                    <a:lnTo>
                      <a:pt x="57" y="35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5"/>
                    </a:lnTo>
                    <a:lnTo>
                      <a:pt x="69" y="21"/>
                    </a:lnTo>
                    <a:lnTo>
                      <a:pt x="74" y="19"/>
                    </a:lnTo>
                    <a:lnTo>
                      <a:pt x="77" y="14"/>
                    </a:lnTo>
                    <a:lnTo>
                      <a:pt x="79" y="11"/>
                    </a:lnTo>
                    <a:lnTo>
                      <a:pt x="83" y="7"/>
                    </a:lnTo>
                    <a:lnTo>
                      <a:pt x="86" y="5"/>
                    </a:lnTo>
                    <a:lnTo>
                      <a:pt x="88" y="2"/>
                    </a:lnTo>
                    <a:lnTo>
                      <a:pt x="91" y="1"/>
                    </a:lnTo>
                    <a:lnTo>
                      <a:pt x="91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2" name="Freeform 238"/>
              <p:cNvSpPr>
                <a:spLocks noChangeAspect="1"/>
              </p:cNvSpPr>
              <p:nvPr/>
            </p:nvSpPr>
            <p:spPr bwMode="auto">
              <a:xfrm>
                <a:off x="2367" y="383"/>
                <a:ext cx="30" cy="11"/>
              </a:xfrm>
              <a:custGeom>
                <a:avLst/>
                <a:gdLst>
                  <a:gd name="T0" fmla="*/ 0 w 120"/>
                  <a:gd name="T1" fmla="*/ 0 h 47"/>
                  <a:gd name="T2" fmla="*/ 0 w 120"/>
                  <a:gd name="T3" fmla="*/ 0 h 47"/>
                  <a:gd name="T4" fmla="*/ 0 w 120"/>
                  <a:gd name="T5" fmla="*/ 0 h 47"/>
                  <a:gd name="T6" fmla="*/ 0 w 120"/>
                  <a:gd name="T7" fmla="*/ 0 h 47"/>
                  <a:gd name="T8" fmla="*/ 0 w 120"/>
                  <a:gd name="T9" fmla="*/ 0 h 47"/>
                  <a:gd name="T10" fmla="*/ 0 w 120"/>
                  <a:gd name="T11" fmla="*/ 0 h 47"/>
                  <a:gd name="T12" fmla="*/ 0 w 120"/>
                  <a:gd name="T13" fmla="*/ 0 h 47"/>
                  <a:gd name="T14" fmla="*/ 0 w 120"/>
                  <a:gd name="T15" fmla="*/ 0 h 47"/>
                  <a:gd name="T16" fmla="*/ 0 w 120"/>
                  <a:gd name="T17" fmla="*/ 0 h 47"/>
                  <a:gd name="T18" fmla="*/ 0 w 120"/>
                  <a:gd name="T19" fmla="*/ 0 h 47"/>
                  <a:gd name="T20" fmla="*/ 0 w 120"/>
                  <a:gd name="T21" fmla="*/ 0 h 47"/>
                  <a:gd name="T22" fmla="*/ 0 w 120"/>
                  <a:gd name="T23" fmla="*/ 0 h 47"/>
                  <a:gd name="T24" fmla="*/ 0 w 120"/>
                  <a:gd name="T25" fmla="*/ 0 h 47"/>
                  <a:gd name="T26" fmla="*/ 0 w 120"/>
                  <a:gd name="T27" fmla="*/ 0 h 47"/>
                  <a:gd name="T28" fmla="*/ 0 w 120"/>
                  <a:gd name="T29" fmla="*/ 0 h 47"/>
                  <a:gd name="T30" fmla="*/ 0 w 120"/>
                  <a:gd name="T31" fmla="*/ 0 h 47"/>
                  <a:gd name="T32" fmla="*/ 0 w 120"/>
                  <a:gd name="T33" fmla="*/ 0 h 47"/>
                  <a:gd name="T34" fmla="*/ 0 w 120"/>
                  <a:gd name="T35" fmla="*/ 0 h 47"/>
                  <a:gd name="T36" fmla="*/ 0 w 120"/>
                  <a:gd name="T37" fmla="*/ 0 h 47"/>
                  <a:gd name="T38" fmla="*/ 0 w 120"/>
                  <a:gd name="T39" fmla="*/ 0 h 47"/>
                  <a:gd name="T40" fmla="*/ 0 w 120"/>
                  <a:gd name="T41" fmla="*/ 0 h 47"/>
                  <a:gd name="T42" fmla="*/ 0 w 120"/>
                  <a:gd name="T43" fmla="*/ 0 h 47"/>
                  <a:gd name="T44" fmla="*/ 0 w 120"/>
                  <a:gd name="T45" fmla="*/ 0 h 47"/>
                  <a:gd name="T46" fmla="*/ 0 w 120"/>
                  <a:gd name="T47" fmla="*/ 0 h 47"/>
                  <a:gd name="T48" fmla="*/ 0 w 120"/>
                  <a:gd name="T49" fmla="*/ 0 h 47"/>
                  <a:gd name="T50" fmla="*/ 0 w 120"/>
                  <a:gd name="T51" fmla="*/ 0 h 47"/>
                  <a:gd name="T52" fmla="*/ 0 w 120"/>
                  <a:gd name="T53" fmla="*/ 0 h 47"/>
                  <a:gd name="T54" fmla="*/ 0 w 120"/>
                  <a:gd name="T55" fmla="*/ 0 h 47"/>
                  <a:gd name="T56" fmla="*/ 0 w 120"/>
                  <a:gd name="T57" fmla="*/ 0 h 47"/>
                  <a:gd name="T58" fmla="*/ 0 w 120"/>
                  <a:gd name="T59" fmla="*/ 0 h 47"/>
                  <a:gd name="T60" fmla="*/ 0 w 120"/>
                  <a:gd name="T61" fmla="*/ 0 h 47"/>
                  <a:gd name="T62" fmla="*/ 0 w 120"/>
                  <a:gd name="T63" fmla="*/ 0 h 47"/>
                  <a:gd name="T64" fmla="*/ 0 w 120"/>
                  <a:gd name="T65" fmla="*/ 0 h 47"/>
                  <a:gd name="T66" fmla="*/ 0 w 120"/>
                  <a:gd name="T67" fmla="*/ 0 h 47"/>
                  <a:gd name="T68" fmla="*/ 0 w 120"/>
                  <a:gd name="T69" fmla="*/ 0 h 47"/>
                  <a:gd name="T70" fmla="*/ 0 w 120"/>
                  <a:gd name="T71" fmla="*/ 0 h 47"/>
                  <a:gd name="T72" fmla="*/ 0 w 120"/>
                  <a:gd name="T73" fmla="*/ 0 h 47"/>
                  <a:gd name="T74" fmla="*/ 0 w 120"/>
                  <a:gd name="T75" fmla="*/ 0 h 47"/>
                  <a:gd name="T76" fmla="*/ 0 w 120"/>
                  <a:gd name="T77" fmla="*/ 0 h 47"/>
                  <a:gd name="T78" fmla="*/ 0 w 120"/>
                  <a:gd name="T79" fmla="*/ 0 h 47"/>
                  <a:gd name="T80" fmla="*/ 0 w 120"/>
                  <a:gd name="T81" fmla="*/ 0 h 47"/>
                  <a:gd name="T82" fmla="*/ 0 w 120"/>
                  <a:gd name="T83" fmla="*/ 0 h 47"/>
                  <a:gd name="T84" fmla="*/ 0 w 120"/>
                  <a:gd name="T85" fmla="*/ 0 h 47"/>
                  <a:gd name="T86" fmla="*/ 0 w 120"/>
                  <a:gd name="T87" fmla="*/ 0 h 47"/>
                  <a:gd name="T88" fmla="*/ 0 w 120"/>
                  <a:gd name="T89" fmla="*/ 0 h 47"/>
                  <a:gd name="T90" fmla="*/ 0 w 120"/>
                  <a:gd name="T91" fmla="*/ 0 h 47"/>
                  <a:gd name="T92" fmla="*/ 0 w 120"/>
                  <a:gd name="T93" fmla="*/ 0 h 47"/>
                  <a:gd name="T94" fmla="*/ 0 w 120"/>
                  <a:gd name="T95" fmla="*/ 0 h 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0"/>
                  <a:gd name="T145" fmla="*/ 0 h 47"/>
                  <a:gd name="T146" fmla="*/ 120 w 120"/>
                  <a:gd name="T147" fmla="*/ 47 h 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0" h="47">
                    <a:moveTo>
                      <a:pt x="10" y="13"/>
                    </a:moveTo>
                    <a:lnTo>
                      <a:pt x="13" y="10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5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7" y="4"/>
                    </a:lnTo>
                    <a:lnTo>
                      <a:pt x="70" y="5"/>
                    </a:lnTo>
                    <a:lnTo>
                      <a:pt x="74" y="5"/>
                    </a:lnTo>
                    <a:lnTo>
                      <a:pt x="78" y="6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8" y="10"/>
                    </a:lnTo>
                    <a:lnTo>
                      <a:pt x="92" y="13"/>
                    </a:lnTo>
                    <a:lnTo>
                      <a:pt x="94" y="15"/>
                    </a:lnTo>
                    <a:lnTo>
                      <a:pt x="98" y="18"/>
                    </a:lnTo>
                    <a:lnTo>
                      <a:pt x="101" y="22"/>
                    </a:lnTo>
                    <a:lnTo>
                      <a:pt x="103" y="25"/>
                    </a:lnTo>
                    <a:lnTo>
                      <a:pt x="107" y="29"/>
                    </a:lnTo>
                    <a:lnTo>
                      <a:pt x="110" y="33"/>
                    </a:lnTo>
                    <a:lnTo>
                      <a:pt x="111" y="35"/>
                    </a:lnTo>
                    <a:lnTo>
                      <a:pt x="113" y="39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5"/>
                    </a:lnTo>
                    <a:lnTo>
                      <a:pt x="118" y="47"/>
                    </a:lnTo>
                    <a:lnTo>
                      <a:pt x="120" y="47"/>
                    </a:lnTo>
                    <a:lnTo>
                      <a:pt x="118" y="47"/>
                    </a:lnTo>
                    <a:lnTo>
                      <a:pt x="117" y="47"/>
                    </a:lnTo>
                    <a:lnTo>
                      <a:pt x="115" y="44"/>
                    </a:lnTo>
                    <a:lnTo>
                      <a:pt x="112" y="42"/>
                    </a:lnTo>
                    <a:lnTo>
                      <a:pt x="110" y="40"/>
                    </a:lnTo>
                    <a:lnTo>
                      <a:pt x="108" y="39"/>
                    </a:lnTo>
                    <a:lnTo>
                      <a:pt x="106" y="38"/>
                    </a:lnTo>
                    <a:lnTo>
                      <a:pt x="103" y="37"/>
                    </a:lnTo>
                    <a:lnTo>
                      <a:pt x="102" y="35"/>
                    </a:lnTo>
                    <a:lnTo>
                      <a:pt x="99" y="34"/>
                    </a:lnTo>
                    <a:lnTo>
                      <a:pt x="97" y="33"/>
                    </a:lnTo>
                    <a:lnTo>
                      <a:pt x="94" y="32"/>
                    </a:lnTo>
                    <a:lnTo>
                      <a:pt x="92" y="29"/>
                    </a:lnTo>
                    <a:lnTo>
                      <a:pt x="89" y="28"/>
                    </a:lnTo>
                    <a:lnTo>
                      <a:pt x="87" y="27"/>
                    </a:lnTo>
                    <a:lnTo>
                      <a:pt x="83" y="25"/>
                    </a:lnTo>
                    <a:lnTo>
                      <a:pt x="81" y="23"/>
                    </a:lnTo>
                    <a:lnTo>
                      <a:pt x="78" y="23"/>
                    </a:lnTo>
                    <a:lnTo>
                      <a:pt x="76" y="22"/>
                    </a:lnTo>
                    <a:lnTo>
                      <a:pt x="73" y="19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0" y="15"/>
                    </a:lnTo>
                    <a:lnTo>
                      <a:pt x="58" y="15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0" y="15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4" y="15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1" y="19"/>
                    </a:lnTo>
                    <a:lnTo>
                      <a:pt x="9" y="22"/>
                    </a:lnTo>
                    <a:lnTo>
                      <a:pt x="6" y="22"/>
                    </a:lnTo>
                    <a:lnTo>
                      <a:pt x="4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3" name="Freeform 239"/>
              <p:cNvSpPr>
                <a:spLocks noChangeAspect="1"/>
              </p:cNvSpPr>
              <p:nvPr/>
            </p:nvSpPr>
            <p:spPr bwMode="auto">
              <a:xfrm>
                <a:off x="2366" y="391"/>
                <a:ext cx="26" cy="9"/>
              </a:xfrm>
              <a:custGeom>
                <a:avLst/>
                <a:gdLst>
                  <a:gd name="T0" fmla="*/ 0 w 105"/>
                  <a:gd name="T1" fmla="*/ 0 h 39"/>
                  <a:gd name="T2" fmla="*/ 0 w 105"/>
                  <a:gd name="T3" fmla="*/ 0 h 39"/>
                  <a:gd name="T4" fmla="*/ 0 w 105"/>
                  <a:gd name="T5" fmla="*/ 0 h 39"/>
                  <a:gd name="T6" fmla="*/ 0 w 105"/>
                  <a:gd name="T7" fmla="*/ 0 h 39"/>
                  <a:gd name="T8" fmla="*/ 0 w 105"/>
                  <a:gd name="T9" fmla="*/ 0 h 39"/>
                  <a:gd name="T10" fmla="*/ 0 w 105"/>
                  <a:gd name="T11" fmla="*/ 0 h 39"/>
                  <a:gd name="T12" fmla="*/ 0 w 105"/>
                  <a:gd name="T13" fmla="*/ 0 h 39"/>
                  <a:gd name="T14" fmla="*/ 0 w 105"/>
                  <a:gd name="T15" fmla="*/ 0 h 39"/>
                  <a:gd name="T16" fmla="*/ 0 w 105"/>
                  <a:gd name="T17" fmla="*/ 0 h 39"/>
                  <a:gd name="T18" fmla="*/ 0 w 105"/>
                  <a:gd name="T19" fmla="*/ 0 h 39"/>
                  <a:gd name="T20" fmla="*/ 0 w 105"/>
                  <a:gd name="T21" fmla="*/ 0 h 39"/>
                  <a:gd name="T22" fmla="*/ 0 w 105"/>
                  <a:gd name="T23" fmla="*/ 0 h 39"/>
                  <a:gd name="T24" fmla="*/ 0 w 105"/>
                  <a:gd name="T25" fmla="*/ 0 h 39"/>
                  <a:gd name="T26" fmla="*/ 0 w 105"/>
                  <a:gd name="T27" fmla="*/ 0 h 39"/>
                  <a:gd name="T28" fmla="*/ 0 w 105"/>
                  <a:gd name="T29" fmla="*/ 0 h 39"/>
                  <a:gd name="T30" fmla="*/ 0 w 105"/>
                  <a:gd name="T31" fmla="*/ 0 h 39"/>
                  <a:gd name="T32" fmla="*/ 0 w 105"/>
                  <a:gd name="T33" fmla="*/ 0 h 39"/>
                  <a:gd name="T34" fmla="*/ 0 w 105"/>
                  <a:gd name="T35" fmla="*/ 0 h 39"/>
                  <a:gd name="T36" fmla="*/ 0 w 105"/>
                  <a:gd name="T37" fmla="*/ 0 h 39"/>
                  <a:gd name="T38" fmla="*/ 0 w 105"/>
                  <a:gd name="T39" fmla="*/ 0 h 39"/>
                  <a:gd name="T40" fmla="*/ 0 w 105"/>
                  <a:gd name="T41" fmla="*/ 0 h 39"/>
                  <a:gd name="T42" fmla="*/ 0 w 105"/>
                  <a:gd name="T43" fmla="*/ 0 h 39"/>
                  <a:gd name="T44" fmla="*/ 0 w 105"/>
                  <a:gd name="T45" fmla="*/ 0 h 39"/>
                  <a:gd name="T46" fmla="*/ 0 w 105"/>
                  <a:gd name="T47" fmla="*/ 0 h 39"/>
                  <a:gd name="T48" fmla="*/ 0 w 105"/>
                  <a:gd name="T49" fmla="*/ 0 h 39"/>
                  <a:gd name="T50" fmla="*/ 0 w 105"/>
                  <a:gd name="T51" fmla="*/ 0 h 39"/>
                  <a:gd name="T52" fmla="*/ 0 w 105"/>
                  <a:gd name="T53" fmla="*/ 0 h 39"/>
                  <a:gd name="T54" fmla="*/ 0 w 105"/>
                  <a:gd name="T55" fmla="*/ 0 h 39"/>
                  <a:gd name="T56" fmla="*/ 0 w 105"/>
                  <a:gd name="T57" fmla="*/ 0 h 39"/>
                  <a:gd name="T58" fmla="*/ 0 w 105"/>
                  <a:gd name="T59" fmla="*/ 0 h 39"/>
                  <a:gd name="T60" fmla="*/ 0 w 105"/>
                  <a:gd name="T61" fmla="*/ 0 h 39"/>
                  <a:gd name="T62" fmla="*/ 0 w 105"/>
                  <a:gd name="T63" fmla="*/ 0 h 39"/>
                  <a:gd name="T64" fmla="*/ 0 w 105"/>
                  <a:gd name="T65" fmla="*/ 0 h 39"/>
                  <a:gd name="T66" fmla="*/ 0 w 105"/>
                  <a:gd name="T67" fmla="*/ 0 h 39"/>
                  <a:gd name="T68" fmla="*/ 0 w 105"/>
                  <a:gd name="T69" fmla="*/ 0 h 39"/>
                  <a:gd name="T70" fmla="*/ 0 w 105"/>
                  <a:gd name="T71" fmla="*/ 0 h 39"/>
                  <a:gd name="T72" fmla="*/ 0 w 105"/>
                  <a:gd name="T73" fmla="*/ 0 h 39"/>
                  <a:gd name="T74" fmla="*/ 0 w 105"/>
                  <a:gd name="T75" fmla="*/ 0 h 39"/>
                  <a:gd name="T76" fmla="*/ 0 w 105"/>
                  <a:gd name="T77" fmla="*/ 0 h 39"/>
                  <a:gd name="T78" fmla="*/ 0 w 105"/>
                  <a:gd name="T79" fmla="*/ 0 h 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5"/>
                  <a:gd name="T121" fmla="*/ 0 h 39"/>
                  <a:gd name="T122" fmla="*/ 105 w 105"/>
                  <a:gd name="T123" fmla="*/ 39 h 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5" h="39">
                    <a:moveTo>
                      <a:pt x="5" y="26"/>
                    </a:moveTo>
                    <a:lnTo>
                      <a:pt x="7" y="24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4" y="11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5" y="1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5" y="5"/>
                    </a:lnTo>
                    <a:lnTo>
                      <a:pt x="88" y="6"/>
                    </a:lnTo>
                    <a:lnTo>
                      <a:pt x="92" y="9"/>
                    </a:lnTo>
                    <a:lnTo>
                      <a:pt x="94" y="9"/>
                    </a:lnTo>
                    <a:lnTo>
                      <a:pt x="98" y="10"/>
                    </a:lnTo>
                    <a:lnTo>
                      <a:pt x="99" y="12"/>
                    </a:lnTo>
                    <a:lnTo>
                      <a:pt x="103" y="14"/>
                    </a:lnTo>
                    <a:lnTo>
                      <a:pt x="105" y="14"/>
                    </a:lnTo>
                    <a:lnTo>
                      <a:pt x="103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79" y="14"/>
                    </a:lnTo>
                    <a:lnTo>
                      <a:pt x="75" y="14"/>
                    </a:lnTo>
                    <a:lnTo>
                      <a:pt x="74" y="14"/>
                    </a:lnTo>
                    <a:lnTo>
                      <a:pt x="71" y="14"/>
                    </a:lnTo>
                    <a:lnTo>
                      <a:pt x="69" y="14"/>
                    </a:lnTo>
                    <a:lnTo>
                      <a:pt x="68" y="14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1" y="14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51" y="14"/>
                    </a:lnTo>
                    <a:lnTo>
                      <a:pt x="49" y="14"/>
                    </a:lnTo>
                    <a:lnTo>
                      <a:pt x="46" y="14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4" y="20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19" y="27"/>
                    </a:lnTo>
                    <a:lnTo>
                      <a:pt x="16" y="29"/>
                    </a:lnTo>
                    <a:lnTo>
                      <a:pt x="15" y="30"/>
                    </a:lnTo>
                    <a:lnTo>
                      <a:pt x="12" y="31"/>
                    </a:lnTo>
                    <a:lnTo>
                      <a:pt x="0" y="39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4" name="Freeform 240"/>
              <p:cNvSpPr>
                <a:spLocks noChangeAspect="1"/>
              </p:cNvSpPr>
              <p:nvPr/>
            </p:nvSpPr>
            <p:spPr bwMode="auto">
              <a:xfrm>
                <a:off x="2484" y="466"/>
                <a:ext cx="21" cy="15"/>
              </a:xfrm>
              <a:custGeom>
                <a:avLst/>
                <a:gdLst>
                  <a:gd name="T0" fmla="*/ 0 w 83"/>
                  <a:gd name="T1" fmla="*/ 0 h 59"/>
                  <a:gd name="T2" fmla="*/ 0 w 83"/>
                  <a:gd name="T3" fmla="*/ 0 h 59"/>
                  <a:gd name="T4" fmla="*/ 0 w 83"/>
                  <a:gd name="T5" fmla="*/ 0 h 59"/>
                  <a:gd name="T6" fmla="*/ 0 w 83"/>
                  <a:gd name="T7" fmla="*/ 0 h 59"/>
                  <a:gd name="T8" fmla="*/ 0 w 83"/>
                  <a:gd name="T9" fmla="*/ 0 h 59"/>
                  <a:gd name="T10" fmla="*/ 0 w 83"/>
                  <a:gd name="T11" fmla="*/ 0 h 59"/>
                  <a:gd name="T12" fmla="*/ 0 w 83"/>
                  <a:gd name="T13" fmla="*/ 0 h 59"/>
                  <a:gd name="T14" fmla="*/ 0 w 83"/>
                  <a:gd name="T15" fmla="*/ 0 h 59"/>
                  <a:gd name="T16" fmla="*/ 0 w 83"/>
                  <a:gd name="T17" fmla="*/ 0 h 59"/>
                  <a:gd name="T18" fmla="*/ 0 w 83"/>
                  <a:gd name="T19" fmla="*/ 0 h 59"/>
                  <a:gd name="T20" fmla="*/ 0 w 83"/>
                  <a:gd name="T21" fmla="*/ 0 h 59"/>
                  <a:gd name="T22" fmla="*/ 0 w 83"/>
                  <a:gd name="T23" fmla="*/ 0 h 59"/>
                  <a:gd name="T24" fmla="*/ 0 w 83"/>
                  <a:gd name="T25" fmla="*/ 0 h 59"/>
                  <a:gd name="T26" fmla="*/ 0 w 83"/>
                  <a:gd name="T27" fmla="*/ 0 h 59"/>
                  <a:gd name="T28" fmla="*/ 0 w 83"/>
                  <a:gd name="T29" fmla="*/ 0 h 59"/>
                  <a:gd name="T30" fmla="*/ 0 w 83"/>
                  <a:gd name="T31" fmla="*/ 0 h 59"/>
                  <a:gd name="T32" fmla="*/ 0 w 83"/>
                  <a:gd name="T33" fmla="*/ 0 h 59"/>
                  <a:gd name="T34" fmla="*/ 0 w 83"/>
                  <a:gd name="T35" fmla="*/ 0 h 59"/>
                  <a:gd name="T36" fmla="*/ 0 w 83"/>
                  <a:gd name="T37" fmla="*/ 0 h 59"/>
                  <a:gd name="T38" fmla="*/ 0 w 83"/>
                  <a:gd name="T39" fmla="*/ 0 h 59"/>
                  <a:gd name="T40" fmla="*/ 0 w 83"/>
                  <a:gd name="T41" fmla="*/ 0 h 59"/>
                  <a:gd name="T42" fmla="*/ 0 w 83"/>
                  <a:gd name="T43" fmla="*/ 0 h 59"/>
                  <a:gd name="T44" fmla="*/ 0 w 83"/>
                  <a:gd name="T45" fmla="*/ 0 h 59"/>
                  <a:gd name="T46" fmla="*/ 0 w 83"/>
                  <a:gd name="T47" fmla="*/ 0 h 59"/>
                  <a:gd name="T48" fmla="*/ 0 w 83"/>
                  <a:gd name="T49" fmla="*/ 0 h 59"/>
                  <a:gd name="T50" fmla="*/ 0 w 83"/>
                  <a:gd name="T51" fmla="*/ 0 h 59"/>
                  <a:gd name="T52" fmla="*/ 0 w 83"/>
                  <a:gd name="T53" fmla="*/ 0 h 59"/>
                  <a:gd name="T54" fmla="*/ 0 w 83"/>
                  <a:gd name="T55" fmla="*/ 0 h 59"/>
                  <a:gd name="T56" fmla="*/ 0 w 83"/>
                  <a:gd name="T57" fmla="*/ 0 h 59"/>
                  <a:gd name="T58" fmla="*/ 0 w 83"/>
                  <a:gd name="T59" fmla="*/ 0 h 59"/>
                  <a:gd name="T60" fmla="*/ 0 w 83"/>
                  <a:gd name="T61" fmla="*/ 0 h 59"/>
                  <a:gd name="T62" fmla="*/ 0 w 83"/>
                  <a:gd name="T63" fmla="*/ 0 h 59"/>
                  <a:gd name="T64" fmla="*/ 0 w 83"/>
                  <a:gd name="T65" fmla="*/ 0 h 59"/>
                  <a:gd name="T66" fmla="*/ 0 w 83"/>
                  <a:gd name="T67" fmla="*/ 0 h 59"/>
                  <a:gd name="T68" fmla="*/ 0 w 83"/>
                  <a:gd name="T69" fmla="*/ 0 h 59"/>
                  <a:gd name="T70" fmla="*/ 0 w 83"/>
                  <a:gd name="T71" fmla="*/ 0 h 5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3"/>
                  <a:gd name="T109" fmla="*/ 0 h 59"/>
                  <a:gd name="T110" fmla="*/ 83 w 83"/>
                  <a:gd name="T111" fmla="*/ 59 h 5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3" h="59">
                    <a:moveTo>
                      <a:pt x="32" y="44"/>
                    </a:moveTo>
                    <a:lnTo>
                      <a:pt x="34" y="44"/>
                    </a:lnTo>
                    <a:lnTo>
                      <a:pt x="38" y="42"/>
                    </a:lnTo>
                    <a:lnTo>
                      <a:pt x="40" y="41"/>
                    </a:lnTo>
                    <a:lnTo>
                      <a:pt x="42" y="41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3" y="34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1" y="25"/>
                    </a:lnTo>
                    <a:lnTo>
                      <a:pt x="63" y="24"/>
                    </a:lnTo>
                    <a:lnTo>
                      <a:pt x="67" y="21"/>
                    </a:lnTo>
                    <a:lnTo>
                      <a:pt x="68" y="17"/>
                    </a:lnTo>
                    <a:lnTo>
                      <a:pt x="71" y="14"/>
                    </a:lnTo>
                    <a:lnTo>
                      <a:pt x="73" y="12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3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3" y="5"/>
                    </a:lnTo>
                    <a:lnTo>
                      <a:pt x="82" y="7"/>
                    </a:lnTo>
                    <a:lnTo>
                      <a:pt x="82" y="10"/>
                    </a:lnTo>
                    <a:lnTo>
                      <a:pt x="81" y="12"/>
                    </a:lnTo>
                    <a:lnTo>
                      <a:pt x="81" y="14"/>
                    </a:lnTo>
                    <a:lnTo>
                      <a:pt x="78" y="16"/>
                    </a:lnTo>
                    <a:lnTo>
                      <a:pt x="78" y="21"/>
                    </a:lnTo>
                    <a:lnTo>
                      <a:pt x="76" y="22"/>
                    </a:lnTo>
                    <a:lnTo>
                      <a:pt x="74" y="25"/>
                    </a:lnTo>
                    <a:lnTo>
                      <a:pt x="72" y="27"/>
                    </a:lnTo>
                    <a:lnTo>
                      <a:pt x="71" y="31"/>
                    </a:lnTo>
                    <a:lnTo>
                      <a:pt x="68" y="34"/>
                    </a:lnTo>
                    <a:lnTo>
                      <a:pt x="66" y="36"/>
                    </a:lnTo>
                    <a:lnTo>
                      <a:pt x="63" y="39"/>
                    </a:lnTo>
                    <a:lnTo>
                      <a:pt x="61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3" y="47"/>
                    </a:lnTo>
                    <a:lnTo>
                      <a:pt x="50" y="49"/>
                    </a:lnTo>
                    <a:lnTo>
                      <a:pt x="48" y="49"/>
                    </a:lnTo>
                    <a:lnTo>
                      <a:pt x="47" y="50"/>
                    </a:lnTo>
                    <a:lnTo>
                      <a:pt x="45" y="53"/>
                    </a:lnTo>
                    <a:lnTo>
                      <a:pt x="43" y="54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5" y="56"/>
                    </a:lnTo>
                    <a:lnTo>
                      <a:pt x="33" y="56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0" y="58"/>
                    </a:lnTo>
                    <a:lnTo>
                      <a:pt x="6" y="58"/>
                    </a:lnTo>
                    <a:lnTo>
                      <a:pt x="5" y="56"/>
                    </a:lnTo>
                    <a:lnTo>
                      <a:pt x="4" y="56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5" name="Freeform 241"/>
              <p:cNvSpPr>
                <a:spLocks noChangeAspect="1"/>
              </p:cNvSpPr>
              <p:nvPr/>
            </p:nvSpPr>
            <p:spPr bwMode="auto">
              <a:xfrm>
                <a:off x="2434" y="573"/>
                <a:ext cx="47" cy="15"/>
              </a:xfrm>
              <a:custGeom>
                <a:avLst/>
                <a:gdLst>
                  <a:gd name="T0" fmla="*/ 0 w 191"/>
                  <a:gd name="T1" fmla="*/ 0 h 61"/>
                  <a:gd name="T2" fmla="*/ 0 w 191"/>
                  <a:gd name="T3" fmla="*/ 0 h 61"/>
                  <a:gd name="T4" fmla="*/ 0 w 191"/>
                  <a:gd name="T5" fmla="*/ 0 h 61"/>
                  <a:gd name="T6" fmla="*/ 0 w 191"/>
                  <a:gd name="T7" fmla="*/ 0 h 61"/>
                  <a:gd name="T8" fmla="*/ 0 w 191"/>
                  <a:gd name="T9" fmla="*/ 0 h 61"/>
                  <a:gd name="T10" fmla="*/ 0 w 191"/>
                  <a:gd name="T11" fmla="*/ 0 h 61"/>
                  <a:gd name="T12" fmla="*/ 0 w 191"/>
                  <a:gd name="T13" fmla="*/ 0 h 61"/>
                  <a:gd name="T14" fmla="*/ 0 w 191"/>
                  <a:gd name="T15" fmla="*/ 0 h 61"/>
                  <a:gd name="T16" fmla="*/ 0 w 191"/>
                  <a:gd name="T17" fmla="*/ 0 h 61"/>
                  <a:gd name="T18" fmla="*/ 0 w 191"/>
                  <a:gd name="T19" fmla="*/ 0 h 61"/>
                  <a:gd name="T20" fmla="*/ 0 w 191"/>
                  <a:gd name="T21" fmla="*/ 0 h 61"/>
                  <a:gd name="T22" fmla="*/ 0 w 191"/>
                  <a:gd name="T23" fmla="*/ 0 h 61"/>
                  <a:gd name="T24" fmla="*/ 0 w 191"/>
                  <a:gd name="T25" fmla="*/ 0 h 61"/>
                  <a:gd name="T26" fmla="*/ 0 w 191"/>
                  <a:gd name="T27" fmla="*/ 0 h 61"/>
                  <a:gd name="T28" fmla="*/ 0 w 191"/>
                  <a:gd name="T29" fmla="*/ 0 h 61"/>
                  <a:gd name="T30" fmla="*/ 0 w 191"/>
                  <a:gd name="T31" fmla="*/ 0 h 61"/>
                  <a:gd name="T32" fmla="*/ 0 w 191"/>
                  <a:gd name="T33" fmla="*/ 0 h 61"/>
                  <a:gd name="T34" fmla="*/ 0 w 191"/>
                  <a:gd name="T35" fmla="*/ 0 h 61"/>
                  <a:gd name="T36" fmla="*/ 0 w 191"/>
                  <a:gd name="T37" fmla="*/ 0 h 61"/>
                  <a:gd name="T38" fmla="*/ 0 w 191"/>
                  <a:gd name="T39" fmla="*/ 0 h 61"/>
                  <a:gd name="T40" fmla="*/ 0 w 191"/>
                  <a:gd name="T41" fmla="*/ 0 h 61"/>
                  <a:gd name="T42" fmla="*/ 0 w 191"/>
                  <a:gd name="T43" fmla="*/ 0 h 61"/>
                  <a:gd name="T44" fmla="*/ 0 w 191"/>
                  <a:gd name="T45" fmla="*/ 0 h 61"/>
                  <a:gd name="T46" fmla="*/ 0 w 191"/>
                  <a:gd name="T47" fmla="*/ 0 h 61"/>
                  <a:gd name="T48" fmla="*/ 0 w 191"/>
                  <a:gd name="T49" fmla="*/ 0 h 61"/>
                  <a:gd name="T50" fmla="*/ 0 w 191"/>
                  <a:gd name="T51" fmla="*/ 0 h 61"/>
                  <a:gd name="T52" fmla="*/ 0 w 191"/>
                  <a:gd name="T53" fmla="*/ 0 h 61"/>
                  <a:gd name="T54" fmla="*/ 0 w 191"/>
                  <a:gd name="T55" fmla="*/ 0 h 61"/>
                  <a:gd name="T56" fmla="*/ 0 w 191"/>
                  <a:gd name="T57" fmla="*/ 0 h 61"/>
                  <a:gd name="T58" fmla="*/ 0 w 191"/>
                  <a:gd name="T59" fmla="*/ 0 h 61"/>
                  <a:gd name="T60" fmla="*/ 0 w 191"/>
                  <a:gd name="T61" fmla="*/ 0 h 61"/>
                  <a:gd name="T62" fmla="*/ 0 w 191"/>
                  <a:gd name="T63" fmla="*/ 0 h 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61"/>
                  <a:gd name="T98" fmla="*/ 191 w 191"/>
                  <a:gd name="T99" fmla="*/ 61 h 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61">
                    <a:moveTo>
                      <a:pt x="39" y="29"/>
                    </a:moveTo>
                    <a:lnTo>
                      <a:pt x="42" y="30"/>
                    </a:lnTo>
                    <a:lnTo>
                      <a:pt x="44" y="32"/>
                    </a:lnTo>
                    <a:lnTo>
                      <a:pt x="47" y="34"/>
                    </a:lnTo>
                    <a:lnTo>
                      <a:pt x="48" y="35"/>
                    </a:lnTo>
                    <a:lnTo>
                      <a:pt x="52" y="36"/>
                    </a:lnTo>
                    <a:lnTo>
                      <a:pt x="53" y="38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0" y="41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5"/>
                    </a:lnTo>
                    <a:lnTo>
                      <a:pt x="70" y="46"/>
                    </a:lnTo>
                    <a:lnTo>
                      <a:pt x="73" y="49"/>
                    </a:lnTo>
                    <a:lnTo>
                      <a:pt x="76" y="49"/>
                    </a:lnTo>
                    <a:lnTo>
                      <a:pt x="77" y="50"/>
                    </a:lnTo>
                    <a:lnTo>
                      <a:pt x="80" y="51"/>
                    </a:lnTo>
                    <a:lnTo>
                      <a:pt x="82" y="54"/>
                    </a:lnTo>
                    <a:lnTo>
                      <a:pt x="85" y="54"/>
                    </a:lnTo>
                    <a:lnTo>
                      <a:pt x="86" y="55"/>
                    </a:lnTo>
                    <a:lnTo>
                      <a:pt x="87" y="56"/>
                    </a:lnTo>
                    <a:lnTo>
                      <a:pt x="91" y="56"/>
                    </a:lnTo>
                    <a:lnTo>
                      <a:pt x="94" y="59"/>
                    </a:lnTo>
                    <a:lnTo>
                      <a:pt x="96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191" y="21"/>
                    </a:lnTo>
                    <a:lnTo>
                      <a:pt x="101" y="43"/>
                    </a:lnTo>
                    <a:lnTo>
                      <a:pt x="0" y="0"/>
                    </a:lnTo>
                    <a:lnTo>
                      <a:pt x="3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90" name="Text Box 375"/>
          <p:cNvSpPr txBox="1">
            <a:spLocks noChangeAspect="1" noChangeArrowheads="1"/>
          </p:cNvSpPr>
          <p:nvPr/>
        </p:nvSpPr>
        <p:spPr bwMode="auto">
          <a:xfrm>
            <a:off x="2479675" y="2152650"/>
            <a:ext cx="14144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+mn-lt"/>
                <a:ea typeface="ＭＳ Ｐゴシック" pitchFamily="34" charset="-128"/>
              </a:rPr>
              <a:t>Functional inks</a:t>
            </a:r>
          </a:p>
        </p:txBody>
      </p:sp>
      <p:sp>
        <p:nvSpPr>
          <p:cNvPr id="291" name="Text Box 376"/>
          <p:cNvSpPr txBox="1">
            <a:spLocks noChangeAspect="1" noChangeArrowheads="1"/>
          </p:cNvSpPr>
          <p:nvPr/>
        </p:nvSpPr>
        <p:spPr bwMode="auto">
          <a:xfrm>
            <a:off x="4559300" y="2106613"/>
            <a:ext cx="93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+mn-lt"/>
                <a:ea typeface="ＭＳ Ｐゴシック" pitchFamily="34" charset="-128"/>
              </a:rPr>
              <a:t>Lab trials</a:t>
            </a:r>
          </a:p>
        </p:txBody>
      </p:sp>
      <p:sp>
        <p:nvSpPr>
          <p:cNvPr id="292" name="Text Box 377"/>
          <p:cNvSpPr txBox="1">
            <a:spLocks noChangeAspect="1" noChangeArrowheads="1"/>
          </p:cNvSpPr>
          <p:nvPr/>
        </p:nvSpPr>
        <p:spPr bwMode="auto">
          <a:xfrm>
            <a:off x="6370638" y="2085975"/>
            <a:ext cx="179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1400" dirty="0" smtClean="0">
                <a:latin typeface="+mn-lt"/>
                <a:ea typeface="ＭＳ Ｐゴシック" pitchFamily="34" charset="-128"/>
              </a:rPr>
              <a:t>Design &amp; simulation</a:t>
            </a:r>
          </a:p>
        </p:txBody>
      </p:sp>
      <p:pic>
        <p:nvPicPr>
          <p:cNvPr id="11326" name="Picture 378" descr="j023383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495550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7" name="Picture 380" descr="j035196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620963"/>
            <a:ext cx="6048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" name="Text Box 381"/>
          <p:cNvSpPr txBox="1">
            <a:spLocks noChangeAspect="1" noChangeArrowheads="1"/>
          </p:cNvSpPr>
          <p:nvPr/>
        </p:nvSpPr>
        <p:spPr bwMode="auto">
          <a:xfrm>
            <a:off x="484188" y="2141538"/>
            <a:ext cx="1566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+mn-lt"/>
                <a:ea typeface="ＭＳ Ｐゴシック" pitchFamily="34" charset="-128"/>
              </a:rPr>
              <a:t>Active material</a:t>
            </a:r>
          </a:p>
        </p:txBody>
      </p:sp>
      <p:pic>
        <p:nvPicPr>
          <p:cNvPr id="11329" name="Picture 384" descr="j0240607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438400"/>
            <a:ext cx="1212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0" name="AutoShape 386"/>
          <p:cNvSpPr>
            <a:spLocks noChangeAspect="1" noChangeArrowheads="1"/>
          </p:cNvSpPr>
          <p:nvPr/>
        </p:nvSpPr>
        <p:spPr bwMode="auto">
          <a:xfrm>
            <a:off x="2041525" y="2787650"/>
            <a:ext cx="381000" cy="350838"/>
          </a:xfrm>
          <a:prstGeom prst="notchedRightArrow">
            <a:avLst>
              <a:gd name="adj1" fmla="val 50000"/>
              <a:gd name="adj2" fmla="val 26501"/>
            </a:avLst>
          </a:prstGeom>
          <a:solidFill>
            <a:srgbClr val="33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331" name="AutoShape 387"/>
          <p:cNvSpPr>
            <a:spLocks noChangeAspect="1" noChangeArrowheads="1"/>
          </p:cNvSpPr>
          <p:nvPr/>
        </p:nvSpPr>
        <p:spPr bwMode="auto">
          <a:xfrm>
            <a:off x="3663950" y="2803525"/>
            <a:ext cx="379413" cy="352425"/>
          </a:xfrm>
          <a:prstGeom prst="notchedRightArrow">
            <a:avLst>
              <a:gd name="adj1" fmla="val 50000"/>
              <a:gd name="adj2" fmla="val 26271"/>
            </a:avLst>
          </a:prstGeom>
          <a:solidFill>
            <a:srgbClr val="33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332" name="AutoShape 388"/>
          <p:cNvSpPr>
            <a:spLocks noChangeAspect="1" noChangeArrowheads="1"/>
          </p:cNvSpPr>
          <p:nvPr/>
        </p:nvSpPr>
        <p:spPr bwMode="auto">
          <a:xfrm flipH="1">
            <a:off x="5802313" y="2776538"/>
            <a:ext cx="379412" cy="350837"/>
          </a:xfrm>
          <a:prstGeom prst="notchedRightArrow">
            <a:avLst>
              <a:gd name="adj1" fmla="val 50000"/>
              <a:gd name="adj2" fmla="val 26390"/>
            </a:avLst>
          </a:prstGeom>
          <a:solidFill>
            <a:srgbClr val="33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1333" name="AutoShape 390"/>
          <p:cNvSpPr>
            <a:spLocks noChangeAspect="1"/>
          </p:cNvSpPr>
          <p:nvPr/>
        </p:nvSpPr>
        <p:spPr bwMode="auto">
          <a:xfrm rot="-5400000">
            <a:off x="3774282" y="2837656"/>
            <a:ext cx="342900" cy="1373187"/>
          </a:xfrm>
          <a:prstGeom prst="leftBrace">
            <a:avLst>
              <a:gd name="adj1" fmla="val 3257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it-IT">
              <a:latin typeface="Calibri" pitchFamily="34" charset="0"/>
            </a:endParaRPr>
          </a:p>
        </p:txBody>
      </p:sp>
      <p:cxnSp>
        <p:nvCxnSpPr>
          <p:cNvPr id="11334" name="Straight Arrow Connector 300"/>
          <p:cNvCxnSpPr>
            <a:cxnSpLocks noChangeShapeType="1"/>
            <a:stCxn id="108" idx="1"/>
            <a:endCxn id="11560" idx="0"/>
          </p:cNvCxnSpPr>
          <p:nvPr/>
        </p:nvCxnSpPr>
        <p:spPr bwMode="auto">
          <a:xfrm>
            <a:off x="1187450" y="3903663"/>
            <a:ext cx="377825" cy="37147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35" name="Straight Arrow Connector 301"/>
          <p:cNvCxnSpPr>
            <a:cxnSpLocks noChangeShapeType="1"/>
            <a:endCxn id="11562" idx="7"/>
          </p:cNvCxnSpPr>
          <p:nvPr/>
        </p:nvCxnSpPr>
        <p:spPr bwMode="auto">
          <a:xfrm flipH="1">
            <a:off x="2055813" y="3802063"/>
            <a:ext cx="461962" cy="141287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36" name="Straight Arrow Connector 302"/>
          <p:cNvCxnSpPr>
            <a:cxnSpLocks noChangeShapeType="1"/>
            <a:stCxn id="110" idx="2"/>
            <a:endCxn id="11279" idx="3"/>
          </p:cNvCxnSpPr>
          <p:nvPr/>
        </p:nvCxnSpPr>
        <p:spPr bwMode="auto">
          <a:xfrm flipH="1">
            <a:off x="4229100" y="3644900"/>
            <a:ext cx="608013" cy="28098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4" name="TextBox 303"/>
          <p:cNvSpPr txBox="1"/>
          <p:nvPr/>
        </p:nvSpPr>
        <p:spPr>
          <a:xfrm>
            <a:off x="3302000" y="5108575"/>
            <a:ext cx="27305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  <a:ea typeface="ＭＳ Ｐゴシック" pitchFamily="34" charset="-128"/>
              </a:rPr>
              <a:t>Sacrificial layer removal process</a:t>
            </a:r>
          </a:p>
        </p:txBody>
      </p:sp>
      <p:cxnSp>
        <p:nvCxnSpPr>
          <p:cNvPr id="11338" name="Straight Arrow Connector 304"/>
          <p:cNvCxnSpPr>
            <a:cxnSpLocks noChangeShapeType="1"/>
            <a:stCxn id="304" idx="3"/>
            <a:endCxn id="11290" idx="1"/>
          </p:cNvCxnSpPr>
          <p:nvPr/>
        </p:nvCxnSpPr>
        <p:spPr bwMode="auto">
          <a:xfrm flipV="1">
            <a:off x="6032500" y="5176838"/>
            <a:ext cx="471488" cy="857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439BE-B99E-4EC5-A960-CD6F60ACFE2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282575" y="976313"/>
            <a:ext cx="8496300" cy="649287"/>
          </a:xfrm>
        </p:spPr>
        <p:txBody>
          <a:bodyPr/>
          <a:lstStyle/>
          <a:p>
            <a:r>
              <a:rPr lang="en-GB" smtClean="0"/>
              <a:t>Example Functions and Applications</a:t>
            </a:r>
          </a:p>
        </p:txBody>
      </p:sp>
      <p:sp>
        <p:nvSpPr>
          <p:cNvPr id="12292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9pPr>
          </a:lstStyle>
          <a:p>
            <a:pPr algn="r"/>
            <a:fld id="{8213C552-C55C-44BA-9707-F485DF32883F}" type="slidenum">
              <a:rPr lang="en-GB" sz="1400">
                <a:latin typeface="Georgia" pitchFamily="18" charset="0"/>
              </a:rPr>
              <a:pPr algn="r"/>
              <a:t>6</a:t>
            </a:fld>
            <a:endParaRPr lang="en-GB" sz="1400">
              <a:latin typeface="Georgia" pitchFamily="18" charset="0"/>
            </a:endParaRPr>
          </a:p>
        </p:txBody>
      </p:sp>
      <p:pic>
        <p:nvPicPr>
          <p:cNvPr id="12293" name="Picture 163" descr="j031978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092325"/>
            <a:ext cx="5270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65" descr="j039633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232150"/>
            <a:ext cx="469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6" descr="j040404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152900"/>
            <a:ext cx="4079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979988"/>
            <a:ext cx="6461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75" descr="j021670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76438"/>
            <a:ext cx="68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76" descr="j03038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057525"/>
            <a:ext cx="9509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9"/>
          <p:cNvSpPr txBox="1">
            <a:spLocks noChangeAspect="1" noChangeArrowheads="1"/>
          </p:cNvSpPr>
          <p:nvPr/>
        </p:nvSpPr>
        <p:spPr bwMode="auto">
          <a:xfrm>
            <a:off x="1044575" y="3389313"/>
            <a:ext cx="1671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400" smtClean="0">
                <a:latin typeface="+mn-lt"/>
                <a:ea typeface="ＭＳ Ｐゴシック" pitchFamily="34" charset="-128"/>
              </a:rPr>
              <a:t>Mechanical action</a:t>
            </a:r>
          </a:p>
        </p:txBody>
      </p:sp>
      <p:sp>
        <p:nvSpPr>
          <p:cNvPr id="14" name="Text Box 181"/>
          <p:cNvSpPr txBox="1">
            <a:spLocks noChangeAspect="1" noChangeArrowheads="1"/>
          </p:cNvSpPr>
          <p:nvPr/>
        </p:nvSpPr>
        <p:spPr bwMode="auto">
          <a:xfrm>
            <a:off x="1074738" y="4270375"/>
            <a:ext cx="1020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400" smtClean="0">
                <a:latin typeface="+mn-lt"/>
                <a:ea typeface="ＭＳ Ｐゴシック" pitchFamily="34" charset="-128"/>
              </a:rPr>
              <a:t>Lighting</a:t>
            </a:r>
          </a:p>
        </p:txBody>
      </p:sp>
      <p:sp>
        <p:nvSpPr>
          <p:cNvPr id="15" name="Text Box 182"/>
          <p:cNvSpPr txBox="1">
            <a:spLocks noChangeAspect="1" noChangeArrowheads="1"/>
          </p:cNvSpPr>
          <p:nvPr/>
        </p:nvSpPr>
        <p:spPr bwMode="auto">
          <a:xfrm>
            <a:off x="1081088" y="5095875"/>
            <a:ext cx="129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400" smtClean="0">
                <a:latin typeface="+mn-lt"/>
                <a:ea typeface="ＭＳ Ｐゴシック" pitchFamily="34" charset="-128"/>
              </a:rPr>
              <a:t>Sensor</a:t>
            </a:r>
          </a:p>
        </p:txBody>
      </p:sp>
      <p:sp>
        <p:nvSpPr>
          <p:cNvPr id="16" name="Text Box 183"/>
          <p:cNvSpPr txBox="1">
            <a:spLocks noChangeAspect="1" noChangeArrowheads="1"/>
          </p:cNvSpPr>
          <p:nvPr/>
        </p:nvSpPr>
        <p:spPr bwMode="auto">
          <a:xfrm>
            <a:off x="1057275" y="2254250"/>
            <a:ext cx="150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400" smtClean="0">
                <a:latin typeface="+mn-lt"/>
                <a:ea typeface="ＭＳ Ｐゴシック" pitchFamily="34" charset="-128"/>
              </a:rPr>
              <a:t>Drug delivery</a:t>
            </a:r>
          </a:p>
        </p:txBody>
      </p:sp>
      <p:pic>
        <p:nvPicPr>
          <p:cNvPr id="12303" name="Picture 18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644900"/>
            <a:ext cx="8318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88" descr="j0239495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4833938"/>
            <a:ext cx="7381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9"/>
          <p:cNvSpPr txBox="1">
            <a:spLocks noChangeAspect="1" noChangeArrowheads="1"/>
          </p:cNvSpPr>
          <p:nvPr/>
        </p:nvSpPr>
        <p:spPr bwMode="auto">
          <a:xfrm>
            <a:off x="4468813" y="2346325"/>
            <a:ext cx="815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1400" smtClean="0">
                <a:latin typeface="+mn-lt"/>
                <a:ea typeface="ＭＳ Ｐゴシック" pitchFamily="34" charset="-128"/>
              </a:rPr>
              <a:t>Medical</a:t>
            </a:r>
          </a:p>
        </p:txBody>
      </p:sp>
      <p:sp>
        <p:nvSpPr>
          <p:cNvPr id="20" name="Text Box 191"/>
          <p:cNvSpPr txBox="1">
            <a:spLocks noChangeAspect="1" noChangeArrowheads="1"/>
          </p:cNvSpPr>
          <p:nvPr/>
        </p:nvSpPr>
        <p:spPr bwMode="auto">
          <a:xfrm>
            <a:off x="4460875" y="3101975"/>
            <a:ext cx="976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1400" smtClean="0">
                <a:latin typeface="+mn-lt"/>
                <a:ea typeface="ＭＳ Ｐゴシック" pitchFamily="34" charset="-128"/>
              </a:rPr>
              <a:t>Transport</a:t>
            </a:r>
          </a:p>
        </p:txBody>
      </p:sp>
      <p:sp>
        <p:nvSpPr>
          <p:cNvPr id="21" name="Text Box 192"/>
          <p:cNvSpPr txBox="1">
            <a:spLocks noChangeAspect="1" noChangeArrowheads="1"/>
          </p:cNvSpPr>
          <p:nvPr/>
        </p:nvSpPr>
        <p:spPr bwMode="auto">
          <a:xfrm>
            <a:off x="4435475" y="4067175"/>
            <a:ext cx="1443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400" smtClean="0">
                <a:latin typeface="+mn-lt"/>
                <a:ea typeface="ＭＳ Ｐゴシック" pitchFamily="34" charset="-128"/>
              </a:rPr>
              <a:t>Workwear</a:t>
            </a:r>
          </a:p>
        </p:txBody>
      </p:sp>
      <p:sp>
        <p:nvSpPr>
          <p:cNvPr id="22" name="Text Box 193"/>
          <p:cNvSpPr txBox="1">
            <a:spLocks noChangeAspect="1" noChangeArrowheads="1"/>
          </p:cNvSpPr>
          <p:nvPr/>
        </p:nvSpPr>
        <p:spPr bwMode="auto">
          <a:xfrm>
            <a:off x="4421188" y="5000625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1400" smtClean="0">
                <a:latin typeface="+mn-lt"/>
                <a:ea typeface="ＭＳ Ｐゴシック" pitchFamily="34" charset="-128"/>
              </a:rPr>
              <a:t>Consumer</a:t>
            </a:r>
          </a:p>
        </p:txBody>
      </p:sp>
      <p:sp>
        <p:nvSpPr>
          <p:cNvPr id="23" name="AutoShape 389"/>
          <p:cNvSpPr>
            <a:spLocks noChangeAspect="1"/>
          </p:cNvSpPr>
          <p:nvPr/>
        </p:nvSpPr>
        <p:spPr bwMode="auto">
          <a:xfrm flipH="1">
            <a:off x="2887663" y="1838325"/>
            <a:ext cx="331787" cy="3883025"/>
          </a:xfrm>
          <a:prstGeom prst="leftBrace">
            <a:avLst>
              <a:gd name="adj1" fmla="val 1002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400">
              <a:latin typeface="+mn-lt"/>
              <a:ea typeface="ＭＳ Ｐゴシック" pitchFamily="34" charset="-128"/>
            </a:endParaRPr>
          </a:p>
        </p:txBody>
      </p:sp>
      <p:sp>
        <p:nvSpPr>
          <p:cNvPr id="24" name="Text Box 391"/>
          <p:cNvSpPr txBox="1">
            <a:spLocks noChangeAspect="1" noChangeArrowheads="1"/>
          </p:cNvSpPr>
          <p:nvPr/>
        </p:nvSpPr>
        <p:spPr bwMode="auto">
          <a:xfrm>
            <a:off x="5521325" y="2324100"/>
            <a:ext cx="3340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+mn-lt"/>
                <a:ea typeface="ＭＳ Ｐゴシック" pitchFamily="34" charset="-128"/>
              </a:rPr>
              <a:t>Smart bandage, auto sterilization uniform, active monitoring underwear </a:t>
            </a:r>
          </a:p>
        </p:txBody>
      </p:sp>
      <p:sp>
        <p:nvSpPr>
          <p:cNvPr id="25" name="Text Box 392"/>
          <p:cNvSpPr txBox="1">
            <a:spLocks noChangeAspect="1" noChangeArrowheads="1"/>
          </p:cNvSpPr>
          <p:nvPr/>
        </p:nvSpPr>
        <p:spPr bwMode="auto">
          <a:xfrm>
            <a:off x="5591175" y="3117850"/>
            <a:ext cx="334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1400" dirty="0" smtClean="0">
                <a:latin typeface="+mn-lt"/>
                <a:ea typeface="ＭＳ Ｐゴシック" pitchFamily="34" charset="-128"/>
              </a:rPr>
              <a:t>Luminous cabin, smart driver seat, </a:t>
            </a:r>
          </a:p>
          <a:p>
            <a:pPr>
              <a:spcBef>
                <a:spcPts val="0"/>
              </a:spcBef>
              <a:defRPr/>
            </a:pPr>
            <a:r>
              <a:rPr lang="en-GB" sz="1400" dirty="0" smtClean="0">
                <a:latin typeface="+mn-lt"/>
                <a:ea typeface="ＭＳ Ｐゴシック" pitchFamily="34" charset="-128"/>
              </a:rPr>
              <a:t>auto clean filters</a:t>
            </a:r>
            <a:endParaRPr lang="fr-FR" sz="1400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6" name="Text Box 393"/>
          <p:cNvSpPr txBox="1">
            <a:spLocks noChangeAspect="1" noChangeArrowheads="1"/>
          </p:cNvSpPr>
          <p:nvPr/>
        </p:nvSpPr>
        <p:spPr bwMode="auto">
          <a:xfrm>
            <a:off x="5522913" y="3929063"/>
            <a:ext cx="3340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GB" sz="1400" smtClean="0">
                <a:latin typeface="+mn-lt"/>
                <a:ea typeface="ＭＳ Ｐゴシック" pitchFamily="34" charset="-128"/>
              </a:rPr>
              <a:t>Danger warning workwear (heating suite, high visibility, gas  sensing, temperature sensing, movement sensing, alarm sounder </a:t>
            </a:r>
            <a:endParaRPr lang="fr-FR" sz="140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7" name="Text Box 394"/>
          <p:cNvSpPr txBox="1">
            <a:spLocks noChangeAspect="1" noChangeArrowheads="1"/>
          </p:cNvSpPr>
          <p:nvPr/>
        </p:nvSpPr>
        <p:spPr bwMode="auto">
          <a:xfrm>
            <a:off x="5589588" y="4997450"/>
            <a:ext cx="3338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400" dirty="0" smtClean="0">
                <a:latin typeface="+mn-lt"/>
                <a:ea typeface="ＭＳ Ｐゴシック" pitchFamily="34" charset="-128"/>
              </a:rPr>
              <a:t>Massage and cooling/heating  armchair, surroundings customisation</a:t>
            </a:r>
            <a:endParaRPr lang="fr-FR" sz="1400" dirty="0" smtClean="0"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42100" y="6308725"/>
            <a:ext cx="2133600" cy="476250"/>
          </a:xfrm>
        </p:spPr>
        <p:txBody>
          <a:bodyPr/>
          <a:lstStyle/>
          <a:p>
            <a:pPr>
              <a:defRPr/>
            </a:pPr>
            <a:fld id="{70479BC1-36E3-4428-813F-A6EDCB4AACA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19459" name="Title 2"/>
          <p:cNvSpPr txBox="1">
            <a:spLocks/>
          </p:cNvSpPr>
          <p:nvPr/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9pPr>
          </a:lstStyle>
          <a:p>
            <a:r>
              <a:rPr lang="en-GB" sz="3500">
                <a:solidFill>
                  <a:schemeClr val="tx2"/>
                </a:solidFill>
                <a:latin typeface="Georgia" pitchFamily="18" charset="0"/>
              </a:rPr>
              <a:t>Screen Printing</a:t>
            </a:r>
          </a:p>
        </p:txBody>
      </p:sp>
      <p:sp>
        <p:nvSpPr>
          <p:cNvPr id="19460" name="Slide Number Placeholder 1"/>
          <p:cNvSpPr txBox="1">
            <a:spLocks/>
          </p:cNvSpPr>
          <p:nvPr/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9pPr>
          </a:lstStyle>
          <a:p>
            <a:pPr algn="r"/>
            <a:fld id="{7716AFCD-D5FB-4859-97DF-D7A12B0BACA4}" type="slidenum">
              <a:rPr lang="en-GB" sz="1400">
                <a:latin typeface="Georgia" pitchFamily="18" charset="0"/>
              </a:rPr>
              <a:pPr algn="r"/>
              <a:t>7</a:t>
            </a:fld>
            <a:endParaRPr lang="en-GB" sz="1400">
              <a:latin typeface="Georgia" pitchFamily="18" charset="0"/>
            </a:endParaRPr>
          </a:p>
        </p:txBody>
      </p:sp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523875" y="2613025"/>
            <a:ext cx="5530850" cy="3429000"/>
            <a:chOff x="1397" y="1454"/>
            <a:chExt cx="3774" cy="2226"/>
          </a:xfrm>
        </p:grpSpPr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2090" y="2536"/>
              <a:ext cx="87" cy="1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8"/>
            <p:cNvSpPr>
              <a:spLocks/>
            </p:cNvSpPr>
            <p:nvPr/>
          </p:nvSpPr>
          <p:spPr bwMode="auto">
            <a:xfrm>
              <a:off x="2076" y="3188"/>
              <a:ext cx="794" cy="85"/>
            </a:xfrm>
            <a:custGeom>
              <a:avLst/>
              <a:gdLst>
                <a:gd name="T0" fmla="*/ 65 w 794"/>
                <a:gd name="T1" fmla="*/ 0 h 85"/>
                <a:gd name="T2" fmla="*/ 114 w 794"/>
                <a:gd name="T3" fmla="*/ 2 h 85"/>
                <a:gd name="T4" fmla="*/ 337 w 794"/>
                <a:gd name="T5" fmla="*/ 37 h 85"/>
                <a:gd name="T6" fmla="*/ 426 w 794"/>
                <a:gd name="T7" fmla="*/ 39 h 85"/>
                <a:gd name="T8" fmla="*/ 695 w 794"/>
                <a:gd name="T9" fmla="*/ 0 h 85"/>
                <a:gd name="T10" fmla="*/ 734 w 794"/>
                <a:gd name="T11" fmla="*/ 0 h 85"/>
                <a:gd name="T12" fmla="*/ 773 w 794"/>
                <a:gd name="T13" fmla="*/ 16 h 85"/>
                <a:gd name="T14" fmla="*/ 791 w 794"/>
                <a:gd name="T15" fmla="*/ 33 h 85"/>
                <a:gd name="T16" fmla="*/ 794 w 794"/>
                <a:gd name="T17" fmla="*/ 50 h 85"/>
                <a:gd name="T18" fmla="*/ 781 w 794"/>
                <a:gd name="T19" fmla="*/ 65 h 85"/>
                <a:gd name="T20" fmla="*/ 732 w 794"/>
                <a:gd name="T21" fmla="*/ 79 h 85"/>
                <a:gd name="T22" fmla="*/ 595 w 794"/>
                <a:gd name="T23" fmla="*/ 85 h 85"/>
                <a:gd name="T24" fmla="*/ 200 w 794"/>
                <a:gd name="T25" fmla="*/ 82 h 85"/>
                <a:gd name="T26" fmla="*/ 45 w 794"/>
                <a:gd name="T27" fmla="*/ 71 h 85"/>
                <a:gd name="T28" fmla="*/ 10 w 794"/>
                <a:gd name="T29" fmla="*/ 57 h 85"/>
                <a:gd name="T30" fmla="*/ 0 w 794"/>
                <a:gd name="T31" fmla="*/ 47 h 85"/>
                <a:gd name="T32" fmla="*/ 1 w 794"/>
                <a:gd name="T33" fmla="*/ 34 h 85"/>
                <a:gd name="T34" fmla="*/ 26 w 794"/>
                <a:gd name="T35" fmla="*/ 11 h 85"/>
                <a:gd name="T36" fmla="*/ 59 w 794"/>
                <a:gd name="T37" fmla="*/ 0 h 85"/>
                <a:gd name="T38" fmla="*/ 65 w 794"/>
                <a:gd name="T39" fmla="*/ 0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94"/>
                <a:gd name="T61" fmla="*/ 0 h 85"/>
                <a:gd name="T62" fmla="*/ 794 w 794"/>
                <a:gd name="T63" fmla="*/ 85 h 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94" h="85">
                  <a:moveTo>
                    <a:pt x="65" y="0"/>
                  </a:moveTo>
                  <a:lnTo>
                    <a:pt x="114" y="2"/>
                  </a:lnTo>
                  <a:lnTo>
                    <a:pt x="337" y="37"/>
                  </a:lnTo>
                  <a:lnTo>
                    <a:pt x="426" y="39"/>
                  </a:lnTo>
                  <a:lnTo>
                    <a:pt x="695" y="0"/>
                  </a:lnTo>
                  <a:lnTo>
                    <a:pt x="734" y="0"/>
                  </a:lnTo>
                  <a:lnTo>
                    <a:pt x="773" y="16"/>
                  </a:lnTo>
                  <a:lnTo>
                    <a:pt x="791" y="33"/>
                  </a:lnTo>
                  <a:lnTo>
                    <a:pt x="794" y="50"/>
                  </a:lnTo>
                  <a:lnTo>
                    <a:pt x="781" y="65"/>
                  </a:lnTo>
                  <a:lnTo>
                    <a:pt x="732" y="79"/>
                  </a:lnTo>
                  <a:lnTo>
                    <a:pt x="595" y="85"/>
                  </a:lnTo>
                  <a:lnTo>
                    <a:pt x="200" y="82"/>
                  </a:lnTo>
                  <a:lnTo>
                    <a:pt x="45" y="71"/>
                  </a:lnTo>
                  <a:lnTo>
                    <a:pt x="10" y="57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26" y="11"/>
                  </a:lnTo>
                  <a:lnTo>
                    <a:pt x="59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7" name="Freeform 9"/>
            <p:cNvSpPr>
              <a:spLocks/>
            </p:cNvSpPr>
            <p:nvPr/>
          </p:nvSpPr>
          <p:spPr bwMode="auto">
            <a:xfrm>
              <a:off x="3478" y="1712"/>
              <a:ext cx="512" cy="289"/>
            </a:xfrm>
            <a:custGeom>
              <a:avLst/>
              <a:gdLst>
                <a:gd name="T0" fmla="*/ 0 w 512"/>
                <a:gd name="T1" fmla="*/ 0 h 289"/>
                <a:gd name="T2" fmla="*/ 150 w 512"/>
                <a:gd name="T3" fmla="*/ 80 h 289"/>
                <a:gd name="T4" fmla="*/ 371 w 512"/>
                <a:gd name="T5" fmla="*/ 165 h 289"/>
                <a:gd name="T6" fmla="*/ 512 w 512"/>
                <a:gd name="T7" fmla="*/ 215 h 289"/>
                <a:gd name="T8" fmla="*/ 477 w 512"/>
                <a:gd name="T9" fmla="*/ 203 h 289"/>
                <a:gd name="T10" fmla="*/ 510 w 512"/>
                <a:gd name="T11" fmla="*/ 224 h 289"/>
                <a:gd name="T12" fmla="*/ 510 w 512"/>
                <a:gd name="T13" fmla="*/ 289 h 289"/>
                <a:gd name="T14" fmla="*/ 477 w 512"/>
                <a:gd name="T15" fmla="*/ 271 h 289"/>
                <a:gd name="T16" fmla="*/ 512 w 512"/>
                <a:gd name="T17" fmla="*/ 283 h 289"/>
                <a:gd name="T18" fmla="*/ 186 w 512"/>
                <a:gd name="T19" fmla="*/ 164 h 289"/>
                <a:gd name="T20" fmla="*/ 38 w 512"/>
                <a:gd name="T21" fmla="*/ 91 h 289"/>
                <a:gd name="T22" fmla="*/ 0 w 512"/>
                <a:gd name="T23" fmla="*/ 68 h 289"/>
                <a:gd name="T24" fmla="*/ 0 w 51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2"/>
                <a:gd name="T40" fmla="*/ 0 h 289"/>
                <a:gd name="T41" fmla="*/ 512 w 51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2" h="289">
                  <a:moveTo>
                    <a:pt x="0" y="0"/>
                  </a:moveTo>
                  <a:lnTo>
                    <a:pt x="150" y="80"/>
                  </a:lnTo>
                  <a:lnTo>
                    <a:pt x="371" y="165"/>
                  </a:lnTo>
                  <a:lnTo>
                    <a:pt x="512" y="215"/>
                  </a:lnTo>
                  <a:lnTo>
                    <a:pt x="477" y="203"/>
                  </a:lnTo>
                  <a:lnTo>
                    <a:pt x="510" y="224"/>
                  </a:lnTo>
                  <a:lnTo>
                    <a:pt x="510" y="289"/>
                  </a:lnTo>
                  <a:lnTo>
                    <a:pt x="477" y="271"/>
                  </a:lnTo>
                  <a:lnTo>
                    <a:pt x="512" y="283"/>
                  </a:lnTo>
                  <a:lnTo>
                    <a:pt x="186" y="164"/>
                  </a:lnTo>
                  <a:lnTo>
                    <a:pt x="38" y="91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8" name="Freeform 10"/>
            <p:cNvSpPr>
              <a:spLocks/>
            </p:cNvSpPr>
            <p:nvPr/>
          </p:nvSpPr>
          <p:spPr bwMode="auto">
            <a:xfrm>
              <a:off x="4656" y="1737"/>
              <a:ext cx="441" cy="250"/>
            </a:xfrm>
            <a:custGeom>
              <a:avLst/>
              <a:gdLst>
                <a:gd name="T0" fmla="*/ 441 w 441"/>
                <a:gd name="T1" fmla="*/ 0 h 250"/>
                <a:gd name="T2" fmla="*/ 311 w 441"/>
                <a:gd name="T3" fmla="*/ 69 h 250"/>
                <a:gd name="T4" fmla="*/ 53 w 441"/>
                <a:gd name="T5" fmla="*/ 167 h 250"/>
                <a:gd name="T6" fmla="*/ 0 w 441"/>
                <a:gd name="T7" fmla="*/ 187 h 250"/>
                <a:gd name="T8" fmla="*/ 29 w 441"/>
                <a:gd name="T9" fmla="*/ 176 h 250"/>
                <a:gd name="T10" fmla="*/ 0 w 441"/>
                <a:gd name="T11" fmla="*/ 193 h 250"/>
                <a:gd name="T12" fmla="*/ 0 w 441"/>
                <a:gd name="T13" fmla="*/ 250 h 250"/>
                <a:gd name="T14" fmla="*/ 29 w 441"/>
                <a:gd name="T15" fmla="*/ 235 h 250"/>
                <a:gd name="T16" fmla="*/ 0 w 441"/>
                <a:gd name="T17" fmla="*/ 246 h 250"/>
                <a:gd name="T18" fmla="*/ 311 w 441"/>
                <a:gd name="T19" fmla="*/ 128 h 250"/>
                <a:gd name="T20" fmla="*/ 441 w 441"/>
                <a:gd name="T21" fmla="*/ 59 h 250"/>
                <a:gd name="T22" fmla="*/ 441 w 441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1"/>
                <a:gd name="T37" fmla="*/ 0 h 250"/>
                <a:gd name="T38" fmla="*/ 441 w 441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1" h="250">
                  <a:moveTo>
                    <a:pt x="441" y="0"/>
                  </a:moveTo>
                  <a:lnTo>
                    <a:pt x="311" y="69"/>
                  </a:lnTo>
                  <a:lnTo>
                    <a:pt x="53" y="167"/>
                  </a:lnTo>
                  <a:lnTo>
                    <a:pt x="0" y="187"/>
                  </a:lnTo>
                  <a:lnTo>
                    <a:pt x="29" y="176"/>
                  </a:lnTo>
                  <a:lnTo>
                    <a:pt x="0" y="193"/>
                  </a:lnTo>
                  <a:lnTo>
                    <a:pt x="0" y="250"/>
                  </a:lnTo>
                  <a:lnTo>
                    <a:pt x="29" y="235"/>
                  </a:lnTo>
                  <a:lnTo>
                    <a:pt x="0" y="246"/>
                  </a:lnTo>
                  <a:lnTo>
                    <a:pt x="311" y="128"/>
                  </a:lnTo>
                  <a:lnTo>
                    <a:pt x="441" y="59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9" name="Rectangle 11"/>
            <p:cNvSpPr>
              <a:spLocks noChangeArrowheads="1"/>
            </p:cNvSpPr>
            <p:nvPr/>
          </p:nvSpPr>
          <p:spPr bwMode="auto">
            <a:xfrm>
              <a:off x="1722" y="1981"/>
              <a:ext cx="1344" cy="4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2"/>
            <p:cNvSpPr>
              <a:spLocks/>
            </p:cNvSpPr>
            <p:nvPr/>
          </p:nvSpPr>
          <p:spPr bwMode="auto">
            <a:xfrm>
              <a:off x="1722" y="1976"/>
              <a:ext cx="1344" cy="10"/>
            </a:xfrm>
            <a:custGeom>
              <a:avLst/>
              <a:gdLst>
                <a:gd name="T0" fmla="*/ 0 w 1344"/>
                <a:gd name="T1" fmla="*/ 10 h 10"/>
                <a:gd name="T2" fmla="*/ 0 w 1344"/>
                <a:gd name="T3" fmla="*/ 0 h 10"/>
                <a:gd name="T4" fmla="*/ 1344 w 1344"/>
                <a:gd name="T5" fmla="*/ 0 h 10"/>
                <a:gd name="T6" fmla="*/ 1344 w 1344"/>
                <a:gd name="T7" fmla="*/ 10 h 10"/>
                <a:gd name="T8" fmla="*/ 0 w 1344"/>
                <a:gd name="T9" fmla="*/ 10 h 10"/>
                <a:gd name="T10" fmla="*/ 0 w 1344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10"/>
                <a:gd name="T20" fmla="*/ 1344 w 134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10">
                  <a:moveTo>
                    <a:pt x="0" y="10"/>
                  </a:moveTo>
                  <a:lnTo>
                    <a:pt x="0" y="0"/>
                  </a:lnTo>
                  <a:lnTo>
                    <a:pt x="1344" y="0"/>
                  </a:lnTo>
                  <a:lnTo>
                    <a:pt x="1344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1" name="Freeform 13"/>
            <p:cNvSpPr>
              <a:spLocks/>
            </p:cNvSpPr>
            <p:nvPr/>
          </p:nvSpPr>
          <p:spPr bwMode="auto">
            <a:xfrm>
              <a:off x="3062" y="1981"/>
              <a:ext cx="7" cy="408"/>
            </a:xfrm>
            <a:custGeom>
              <a:avLst/>
              <a:gdLst>
                <a:gd name="T0" fmla="*/ 0 w 7"/>
                <a:gd name="T1" fmla="*/ 0 h 408"/>
                <a:gd name="T2" fmla="*/ 7 w 7"/>
                <a:gd name="T3" fmla="*/ 0 h 408"/>
                <a:gd name="T4" fmla="*/ 7 w 7"/>
                <a:gd name="T5" fmla="*/ 408 h 408"/>
                <a:gd name="T6" fmla="*/ 0 w 7"/>
                <a:gd name="T7" fmla="*/ 408 h 408"/>
                <a:gd name="T8" fmla="*/ 0 w 7"/>
                <a:gd name="T9" fmla="*/ 0 h 408"/>
                <a:gd name="T10" fmla="*/ 0 w 7"/>
                <a:gd name="T11" fmla="*/ 0 h 4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08"/>
                <a:gd name="T20" fmla="*/ 7 w 7"/>
                <a:gd name="T21" fmla="*/ 408 h 4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08">
                  <a:moveTo>
                    <a:pt x="0" y="0"/>
                  </a:moveTo>
                  <a:lnTo>
                    <a:pt x="7" y="0"/>
                  </a:lnTo>
                  <a:lnTo>
                    <a:pt x="7" y="408"/>
                  </a:lnTo>
                  <a:lnTo>
                    <a:pt x="0" y="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Freeform 14"/>
            <p:cNvSpPr>
              <a:spLocks/>
            </p:cNvSpPr>
            <p:nvPr/>
          </p:nvSpPr>
          <p:spPr bwMode="auto">
            <a:xfrm>
              <a:off x="1722" y="2384"/>
              <a:ext cx="1344" cy="10"/>
            </a:xfrm>
            <a:custGeom>
              <a:avLst/>
              <a:gdLst>
                <a:gd name="T0" fmla="*/ 1344 w 1344"/>
                <a:gd name="T1" fmla="*/ 0 h 10"/>
                <a:gd name="T2" fmla="*/ 1344 w 1344"/>
                <a:gd name="T3" fmla="*/ 10 h 10"/>
                <a:gd name="T4" fmla="*/ 0 w 1344"/>
                <a:gd name="T5" fmla="*/ 10 h 10"/>
                <a:gd name="T6" fmla="*/ 0 w 1344"/>
                <a:gd name="T7" fmla="*/ 0 h 10"/>
                <a:gd name="T8" fmla="*/ 1344 w 1344"/>
                <a:gd name="T9" fmla="*/ 0 h 10"/>
                <a:gd name="T10" fmla="*/ 1344 w 134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10"/>
                <a:gd name="T20" fmla="*/ 1344 w 134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10">
                  <a:moveTo>
                    <a:pt x="1344" y="0"/>
                  </a:moveTo>
                  <a:lnTo>
                    <a:pt x="134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3" name="Freeform 15"/>
            <p:cNvSpPr>
              <a:spLocks/>
            </p:cNvSpPr>
            <p:nvPr/>
          </p:nvSpPr>
          <p:spPr bwMode="auto">
            <a:xfrm>
              <a:off x="1719" y="1981"/>
              <a:ext cx="7" cy="408"/>
            </a:xfrm>
            <a:custGeom>
              <a:avLst/>
              <a:gdLst>
                <a:gd name="T0" fmla="*/ 7 w 7"/>
                <a:gd name="T1" fmla="*/ 408 h 408"/>
                <a:gd name="T2" fmla="*/ 0 w 7"/>
                <a:gd name="T3" fmla="*/ 408 h 408"/>
                <a:gd name="T4" fmla="*/ 0 w 7"/>
                <a:gd name="T5" fmla="*/ 0 h 408"/>
                <a:gd name="T6" fmla="*/ 7 w 7"/>
                <a:gd name="T7" fmla="*/ 0 h 408"/>
                <a:gd name="T8" fmla="*/ 7 w 7"/>
                <a:gd name="T9" fmla="*/ 408 h 408"/>
                <a:gd name="T10" fmla="*/ 7 w 7"/>
                <a:gd name="T11" fmla="*/ 408 h 4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08"/>
                <a:gd name="T20" fmla="*/ 7 w 7"/>
                <a:gd name="T21" fmla="*/ 408 h 4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08">
                  <a:moveTo>
                    <a:pt x="7" y="408"/>
                  </a:moveTo>
                  <a:lnTo>
                    <a:pt x="0" y="408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40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4" name="Rectangle 16"/>
            <p:cNvSpPr>
              <a:spLocks noChangeArrowheads="1"/>
            </p:cNvSpPr>
            <p:nvPr/>
          </p:nvSpPr>
          <p:spPr bwMode="auto">
            <a:xfrm>
              <a:off x="1960" y="2149"/>
              <a:ext cx="57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000000"/>
                  </a:solidFill>
                  <a:latin typeface="Times New Roman" pitchFamily="18" charset="0"/>
                </a:rPr>
                <a:t>Substrate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475" name="Rectangle 17"/>
            <p:cNvSpPr>
              <a:spLocks noChangeArrowheads="1"/>
            </p:cNvSpPr>
            <p:nvPr/>
          </p:nvSpPr>
          <p:spPr bwMode="auto">
            <a:xfrm>
              <a:off x="3650" y="1981"/>
              <a:ext cx="1343" cy="4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18"/>
            <p:cNvSpPr>
              <a:spLocks/>
            </p:cNvSpPr>
            <p:nvPr/>
          </p:nvSpPr>
          <p:spPr bwMode="auto">
            <a:xfrm>
              <a:off x="3650" y="1976"/>
              <a:ext cx="1343" cy="10"/>
            </a:xfrm>
            <a:custGeom>
              <a:avLst/>
              <a:gdLst>
                <a:gd name="T0" fmla="*/ 0 w 1343"/>
                <a:gd name="T1" fmla="*/ 10 h 10"/>
                <a:gd name="T2" fmla="*/ 0 w 1343"/>
                <a:gd name="T3" fmla="*/ 0 h 10"/>
                <a:gd name="T4" fmla="*/ 1343 w 1343"/>
                <a:gd name="T5" fmla="*/ 0 h 10"/>
                <a:gd name="T6" fmla="*/ 1343 w 1343"/>
                <a:gd name="T7" fmla="*/ 10 h 10"/>
                <a:gd name="T8" fmla="*/ 0 w 1343"/>
                <a:gd name="T9" fmla="*/ 10 h 10"/>
                <a:gd name="T10" fmla="*/ 0 w 1343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3"/>
                <a:gd name="T19" fmla="*/ 0 h 10"/>
                <a:gd name="T20" fmla="*/ 1343 w 134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3" h="10">
                  <a:moveTo>
                    <a:pt x="0" y="10"/>
                  </a:moveTo>
                  <a:lnTo>
                    <a:pt x="0" y="0"/>
                  </a:lnTo>
                  <a:lnTo>
                    <a:pt x="1343" y="0"/>
                  </a:lnTo>
                  <a:lnTo>
                    <a:pt x="134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7" name="Freeform 19"/>
            <p:cNvSpPr>
              <a:spLocks/>
            </p:cNvSpPr>
            <p:nvPr/>
          </p:nvSpPr>
          <p:spPr bwMode="auto">
            <a:xfrm>
              <a:off x="4989" y="1981"/>
              <a:ext cx="7" cy="408"/>
            </a:xfrm>
            <a:custGeom>
              <a:avLst/>
              <a:gdLst>
                <a:gd name="T0" fmla="*/ 0 w 7"/>
                <a:gd name="T1" fmla="*/ 0 h 408"/>
                <a:gd name="T2" fmla="*/ 7 w 7"/>
                <a:gd name="T3" fmla="*/ 0 h 408"/>
                <a:gd name="T4" fmla="*/ 7 w 7"/>
                <a:gd name="T5" fmla="*/ 408 h 408"/>
                <a:gd name="T6" fmla="*/ 0 w 7"/>
                <a:gd name="T7" fmla="*/ 408 h 408"/>
                <a:gd name="T8" fmla="*/ 0 w 7"/>
                <a:gd name="T9" fmla="*/ 0 h 408"/>
                <a:gd name="T10" fmla="*/ 0 w 7"/>
                <a:gd name="T11" fmla="*/ 0 h 4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08"/>
                <a:gd name="T20" fmla="*/ 7 w 7"/>
                <a:gd name="T21" fmla="*/ 408 h 4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08">
                  <a:moveTo>
                    <a:pt x="0" y="0"/>
                  </a:moveTo>
                  <a:lnTo>
                    <a:pt x="7" y="0"/>
                  </a:lnTo>
                  <a:lnTo>
                    <a:pt x="7" y="408"/>
                  </a:lnTo>
                  <a:lnTo>
                    <a:pt x="0" y="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8" name="Freeform 20"/>
            <p:cNvSpPr>
              <a:spLocks/>
            </p:cNvSpPr>
            <p:nvPr/>
          </p:nvSpPr>
          <p:spPr bwMode="auto">
            <a:xfrm>
              <a:off x="3650" y="2384"/>
              <a:ext cx="1343" cy="10"/>
            </a:xfrm>
            <a:custGeom>
              <a:avLst/>
              <a:gdLst>
                <a:gd name="T0" fmla="*/ 1343 w 1343"/>
                <a:gd name="T1" fmla="*/ 0 h 10"/>
                <a:gd name="T2" fmla="*/ 1343 w 1343"/>
                <a:gd name="T3" fmla="*/ 10 h 10"/>
                <a:gd name="T4" fmla="*/ 0 w 1343"/>
                <a:gd name="T5" fmla="*/ 10 h 10"/>
                <a:gd name="T6" fmla="*/ 0 w 1343"/>
                <a:gd name="T7" fmla="*/ 0 h 10"/>
                <a:gd name="T8" fmla="*/ 1343 w 1343"/>
                <a:gd name="T9" fmla="*/ 0 h 10"/>
                <a:gd name="T10" fmla="*/ 1343 w 134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3"/>
                <a:gd name="T19" fmla="*/ 0 h 10"/>
                <a:gd name="T20" fmla="*/ 1343 w 134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3" h="10">
                  <a:moveTo>
                    <a:pt x="1343" y="0"/>
                  </a:moveTo>
                  <a:lnTo>
                    <a:pt x="134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9" name="Freeform 21"/>
            <p:cNvSpPr>
              <a:spLocks/>
            </p:cNvSpPr>
            <p:nvPr/>
          </p:nvSpPr>
          <p:spPr bwMode="auto">
            <a:xfrm>
              <a:off x="3647" y="1981"/>
              <a:ext cx="7" cy="408"/>
            </a:xfrm>
            <a:custGeom>
              <a:avLst/>
              <a:gdLst>
                <a:gd name="T0" fmla="*/ 7 w 7"/>
                <a:gd name="T1" fmla="*/ 408 h 408"/>
                <a:gd name="T2" fmla="*/ 0 w 7"/>
                <a:gd name="T3" fmla="*/ 408 h 408"/>
                <a:gd name="T4" fmla="*/ 0 w 7"/>
                <a:gd name="T5" fmla="*/ 0 h 408"/>
                <a:gd name="T6" fmla="*/ 7 w 7"/>
                <a:gd name="T7" fmla="*/ 0 h 408"/>
                <a:gd name="T8" fmla="*/ 7 w 7"/>
                <a:gd name="T9" fmla="*/ 408 h 408"/>
                <a:gd name="T10" fmla="*/ 7 w 7"/>
                <a:gd name="T11" fmla="*/ 408 h 4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08"/>
                <a:gd name="T20" fmla="*/ 7 w 7"/>
                <a:gd name="T21" fmla="*/ 408 h 4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08">
                  <a:moveTo>
                    <a:pt x="7" y="408"/>
                  </a:moveTo>
                  <a:lnTo>
                    <a:pt x="0" y="408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40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0" name="Rectangle 22"/>
            <p:cNvSpPr>
              <a:spLocks noChangeArrowheads="1"/>
            </p:cNvSpPr>
            <p:nvPr/>
          </p:nvSpPr>
          <p:spPr bwMode="auto">
            <a:xfrm>
              <a:off x="3890" y="2149"/>
              <a:ext cx="57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000000"/>
                  </a:solidFill>
                  <a:latin typeface="Times New Roman" pitchFamily="18" charset="0"/>
                </a:rPr>
                <a:t>Substrate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481" name="Rectangle 23"/>
            <p:cNvSpPr>
              <a:spLocks noChangeArrowheads="1"/>
            </p:cNvSpPr>
            <p:nvPr/>
          </p:nvSpPr>
          <p:spPr bwMode="auto">
            <a:xfrm>
              <a:off x="1722" y="3266"/>
              <a:ext cx="1344" cy="4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4"/>
            <p:cNvSpPr>
              <a:spLocks/>
            </p:cNvSpPr>
            <p:nvPr/>
          </p:nvSpPr>
          <p:spPr bwMode="auto">
            <a:xfrm>
              <a:off x="1722" y="3261"/>
              <a:ext cx="1344" cy="9"/>
            </a:xfrm>
            <a:custGeom>
              <a:avLst/>
              <a:gdLst>
                <a:gd name="T0" fmla="*/ 0 w 1344"/>
                <a:gd name="T1" fmla="*/ 9 h 9"/>
                <a:gd name="T2" fmla="*/ 0 w 1344"/>
                <a:gd name="T3" fmla="*/ 0 h 9"/>
                <a:gd name="T4" fmla="*/ 1344 w 1344"/>
                <a:gd name="T5" fmla="*/ 0 h 9"/>
                <a:gd name="T6" fmla="*/ 1344 w 1344"/>
                <a:gd name="T7" fmla="*/ 9 h 9"/>
                <a:gd name="T8" fmla="*/ 0 w 1344"/>
                <a:gd name="T9" fmla="*/ 9 h 9"/>
                <a:gd name="T10" fmla="*/ 0 w 1344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9"/>
                <a:gd name="T20" fmla="*/ 1344 w 134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9">
                  <a:moveTo>
                    <a:pt x="0" y="9"/>
                  </a:moveTo>
                  <a:lnTo>
                    <a:pt x="0" y="0"/>
                  </a:lnTo>
                  <a:lnTo>
                    <a:pt x="1344" y="0"/>
                  </a:lnTo>
                  <a:lnTo>
                    <a:pt x="134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3" name="Freeform 25"/>
            <p:cNvSpPr>
              <a:spLocks/>
            </p:cNvSpPr>
            <p:nvPr/>
          </p:nvSpPr>
          <p:spPr bwMode="auto">
            <a:xfrm>
              <a:off x="3062" y="3266"/>
              <a:ext cx="7" cy="409"/>
            </a:xfrm>
            <a:custGeom>
              <a:avLst/>
              <a:gdLst>
                <a:gd name="T0" fmla="*/ 0 w 7"/>
                <a:gd name="T1" fmla="*/ 0 h 409"/>
                <a:gd name="T2" fmla="*/ 7 w 7"/>
                <a:gd name="T3" fmla="*/ 0 h 409"/>
                <a:gd name="T4" fmla="*/ 7 w 7"/>
                <a:gd name="T5" fmla="*/ 409 h 409"/>
                <a:gd name="T6" fmla="*/ 0 w 7"/>
                <a:gd name="T7" fmla="*/ 409 h 409"/>
                <a:gd name="T8" fmla="*/ 0 w 7"/>
                <a:gd name="T9" fmla="*/ 0 h 409"/>
                <a:gd name="T10" fmla="*/ 0 w 7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09"/>
                <a:gd name="T20" fmla="*/ 7 w 7"/>
                <a:gd name="T21" fmla="*/ 409 h 4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09">
                  <a:moveTo>
                    <a:pt x="0" y="0"/>
                  </a:moveTo>
                  <a:lnTo>
                    <a:pt x="7" y="0"/>
                  </a:lnTo>
                  <a:lnTo>
                    <a:pt x="7" y="409"/>
                  </a:lnTo>
                  <a:lnTo>
                    <a:pt x="0" y="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4" name="Freeform 26"/>
            <p:cNvSpPr>
              <a:spLocks/>
            </p:cNvSpPr>
            <p:nvPr/>
          </p:nvSpPr>
          <p:spPr bwMode="auto">
            <a:xfrm>
              <a:off x="1722" y="3671"/>
              <a:ext cx="1344" cy="9"/>
            </a:xfrm>
            <a:custGeom>
              <a:avLst/>
              <a:gdLst>
                <a:gd name="T0" fmla="*/ 1344 w 1344"/>
                <a:gd name="T1" fmla="*/ 0 h 9"/>
                <a:gd name="T2" fmla="*/ 1344 w 1344"/>
                <a:gd name="T3" fmla="*/ 9 h 9"/>
                <a:gd name="T4" fmla="*/ 0 w 1344"/>
                <a:gd name="T5" fmla="*/ 9 h 9"/>
                <a:gd name="T6" fmla="*/ 0 w 1344"/>
                <a:gd name="T7" fmla="*/ 0 h 9"/>
                <a:gd name="T8" fmla="*/ 1344 w 1344"/>
                <a:gd name="T9" fmla="*/ 0 h 9"/>
                <a:gd name="T10" fmla="*/ 1344 w 134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9"/>
                <a:gd name="T20" fmla="*/ 1344 w 134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9">
                  <a:moveTo>
                    <a:pt x="1344" y="0"/>
                  </a:moveTo>
                  <a:lnTo>
                    <a:pt x="134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5" name="Freeform 27"/>
            <p:cNvSpPr>
              <a:spLocks/>
            </p:cNvSpPr>
            <p:nvPr/>
          </p:nvSpPr>
          <p:spPr bwMode="auto">
            <a:xfrm>
              <a:off x="1719" y="3266"/>
              <a:ext cx="7" cy="409"/>
            </a:xfrm>
            <a:custGeom>
              <a:avLst/>
              <a:gdLst>
                <a:gd name="T0" fmla="*/ 7 w 7"/>
                <a:gd name="T1" fmla="*/ 409 h 409"/>
                <a:gd name="T2" fmla="*/ 0 w 7"/>
                <a:gd name="T3" fmla="*/ 409 h 409"/>
                <a:gd name="T4" fmla="*/ 0 w 7"/>
                <a:gd name="T5" fmla="*/ 0 h 409"/>
                <a:gd name="T6" fmla="*/ 7 w 7"/>
                <a:gd name="T7" fmla="*/ 0 h 409"/>
                <a:gd name="T8" fmla="*/ 7 w 7"/>
                <a:gd name="T9" fmla="*/ 409 h 409"/>
                <a:gd name="T10" fmla="*/ 7 w 7"/>
                <a:gd name="T11" fmla="*/ 409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09"/>
                <a:gd name="T20" fmla="*/ 7 w 7"/>
                <a:gd name="T21" fmla="*/ 409 h 4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09">
                  <a:moveTo>
                    <a:pt x="7" y="409"/>
                  </a:moveTo>
                  <a:lnTo>
                    <a:pt x="0" y="40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40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6" name="Rectangle 28"/>
            <p:cNvSpPr>
              <a:spLocks noChangeArrowheads="1"/>
            </p:cNvSpPr>
            <p:nvPr/>
          </p:nvSpPr>
          <p:spPr bwMode="auto">
            <a:xfrm>
              <a:off x="1960" y="3432"/>
              <a:ext cx="57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000000"/>
                  </a:solidFill>
                  <a:latin typeface="Times New Roman" pitchFamily="18" charset="0"/>
                </a:rPr>
                <a:t>Substrate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487" name="Rectangle 29"/>
            <p:cNvSpPr>
              <a:spLocks noChangeArrowheads="1"/>
            </p:cNvSpPr>
            <p:nvPr/>
          </p:nvSpPr>
          <p:spPr bwMode="auto">
            <a:xfrm>
              <a:off x="3650" y="3266"/>
              <a:ext cx="1343" cy="4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0"/>
            <p:cNvSpPr>
              <a:spLocks/>
            </p:cNvSpPr>
            <p:nvPr/>
          </p:nvSpPr>
          <p:spPr bwMode="auto">
            <a:xfrm>
              <a:off x="3650" y="3261"/>
              <a:ext cx="1343" cy="9"/>
            </a:xfrm>
            <a:custGeom>
              <a:avLst/>
              <a:gdLst>
                <a:gd name="T0" fmla="*/ 0 w 1343"/>
                <a:gd name="T1" fmla="*/ 9 h 9"/>
                <a:gd name="T2" fmla="*/ 0 w 1343"/>
                <a:gd name="T3" fmla="*/ 0 h 9"/>
                <a:gd name="T4" fmla="*/ 1343 w 1343"/>
                <a:gd name="T5" fmla="*/ 0 h 9"/>
                <a:gd name="T6" fmla="*/ 1343 w 1343"/>
                <a:gd name="T7" fmla="*/ 9 h 9"/>
                <a:gd name="T8" fmla="*/ 0 w 1343"/>
                <a:gd name="T9" fmla="*/ 9 h 9"/>
                <a:gd name="T10" fmla="*/ 0 w 1343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3"/>
                <a:gd name="T19" fmla="*/ 0 h 9"/>
                <a:gd name="T20" fmla="*/ 1343 w 1343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3" h="9">
                  <a:moveTo>
                    <a:pt x="0" y="9"/>
                  </a:moveTo>
                  <a:lnTo>
                    <a:pt x="0" y="0"/>
                  </a:lnTo>
                  <a:lnTo>
                    <a:pt x="1343" y="0"/>
                  </a:lnTo>
                  <a:lnTo>
                    <a:pt x="1343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9" name="Freeform 31"/>
            <p:cNvSpPr>
              <a:spLocks/>
            </p:cNvSpPr>
            <p:nvPr/>
          </p:nvSpPr>
          <p:spPr bwMode="auto">
            <a:xfrm>
              <a:off x="4989" y="3266"/>
              <a:ext cx="7" cy="409"/>
            </a:xfrm>
            <a:custGeom>
              <a:avLst/>
              <a:gdLst>
                <a:gd name="T0" fmla="*/ 0 w 7"/>
                <a:gd name="T1" fmla="*/ 0 h 409"/>
                <a:gd name="T2" fmla="*/ 7 w 7"/>
                <a:gd name="T3" fmla="*/ 0 h 409"/>
                <a:gd name="T4" fmla="*/ 7 w 7"/>
                <a:gd name="T5" fmla="*/ 409 h 409"/>
                <a:gd name="T6" fmla="*/ 0 w 7"/>
                <a:gd name="T7" fmla="*/ 409 h 409"/>
                <a:gd name="T8" fmla="*/ 0 w 7"/>
                <a:gd name="T9" fmla="*/ 0 h 409"/>
                <a:gd name="T10" fmla="*/ 0 w 7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09"/>
                <a:gd name="T20" fmla="*/ 7 w 7"/>
                <a:gd name="T21" fmla="*/ 409 h 4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09">
                  <a:moveTo>
                    <a:pt x="0" y="0"/>
                  </a:moveTo>
                  <a:lnTo>
                    <a:pt x="7" y="0"/>
                  </a:lnTo>
                  <a:lnTo>
                    <a:pt x="7" y="409"/>
                  </a:lnTo>
                  <a:lnTo>
                    <a:pt x="0" y="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0" name="Freeform 32"/>
            <p:cNvSpPr>
              <a:spLocks/>
            </p:cNvSpPr>
            <p:nvPr/>
          </p:nvSpPr>
          <p:spPr bwMode="auto">
            <a:xfrm>
              <a:off x="3650" y="3671"/>
              <a:ext cx="1343" cy="9"/>
            </a:xfrm>
            <a:custGeom>
              <a:avLst/>
              <a:gdLst>
                <a:gd name="T0" fmla="*/ 1343 w 1343"/>
                <a:gd name="T1" fmla="*/ 0 h 9"/>
                <a:gd name="T2" fmla="*/ 1343 w 1343"/>
                <a:gd name="T3" fmla="*/ 9 h 9"/>
                <a:gd name="T4" fmla="*/ 0 w 1343"/>
                <a:gd name="T5" fmla="*/ 9 h 9"/>
                <a:gd name="T6" fmla="*/ 0 w 1343"/>
                <a:gd name="T7" fmla="*/ 0 h 9"/>
                <a:gd name="T8" fmla="*/ 1343 w 1343"/>
                <a:gd name="T9" fmla="*/ 0 h 9"/>
                <a:gd name="T10" fmla="*/ 1343 w 1343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3"/>
                <a:gd name="T19" fmla="*/ 0 h 9"/>
                <a:gd name="T20" fmla="*/ 1343 w 1343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3" h="9">
                  <a:moveTo>
                    <a:pt x="1343" y="0"/>
                  </a:moveTo>
                  <a:lnTo>
                    <a:pt x="134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1" name="Freeform 33"/>
            <p:cNvSpPr>
              <a:spLocks/>
            </p:cNvSpPr>
            <p:nvPr/>
          </p:nvSpPr>
          <p:spPr bwMode="auto">
            <a:xfrm>
              <a:off x="3647" y="3266"/>
              <a:ext cx="7" cy="409"/>
            </a:xfrm>
            <a:custGeom>
              <a:avLst/>
              <a:gdLst>
                <a:gd name="T0" fmla="*/ 7 w 7"/>
                <a:gd name="T1" fmla="*/ 409 h 409"/>
                <a:gd name="T2" fmla="*/ 0 w 7"/>
                <a:gd name="T3" fmla="*/ 409 h 409"/>
                <a:gd name="T4" fmla="*/ 0 w 7"/>
                <a:gd name="T5" fmla="*/ 0 h 409"/>
                <a:gd name="T6" fmla="*/ 7 w 7"/>
                <a:gd name="T7" fmla="*/ 0 h 409"/>
                <a:gd name="T8" fmla="*/ 7 w 7"/>
                <a:gd name="T9" fmla="*/ 409 h 409"/>
                <a:gd name="T10" fmla="*/ 7 w 7"/>
                <a:gd name="T11" fmla="*/ 409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09"/>
                <a:gd name="T20" fmla="*/ 7 w 7"/>
                <a:gd name="T21" fmla="*/ 409 h 4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09">
                  <a:moveTo>
                    <a:pt x="7" y="409"/>
                  </a:moveTo>
                  <a:lnTo>
                    <a:pt x="0" y="40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40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2" name="Rectangle 34"/>
            <p:cNvSpPr>
              <a:spLocks noChangeArrowheads="1"/>
            </p:cNvSpPr>
            <p:nvPr/>
          </p:nvSpPr>
          <p:spPr bwMode="auto">
            <a:xfrm>
              <a:off x="3890" y="3432"/>
              <a:ext cx="57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000000"/>
                  </a:solidFill>
                  <a:latin typeface="Times New Roman" pitchFamily="18" charset="0"/>
                </a:rPr>
                <a:t>Substrate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>
              <a:off x="1613" y="1775"/>
              <a:ext cx="542" cy="5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Rectangle 36"/>
            <p:cNvSpPr>
              <a:spLocks noChangeArrowheads="1"/>
            </p:cNvSpPr>
            <p:nvPr/>
          </p:nvSpPr>
          <p:spPr bwMode="auto">
            <a:xfrm>
              <a:off x="2762" y="1775"/>
              <a:ext cx="433" cy="5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37"/>
            <p:cNvSpPr>
              <a:spLocks/>
            </p:cNvSpPr>
            <p:nvPr/>
          </p:nvSpPr>
          <p:spPr bwMode="auto">
            <a:xfrm>
              <a:off x="2006" y="1650"/>
              <a:ext cx="864" cy="125"/>
            </a:xfrm>
            <a:custGeom>
              <a:avLst/>
              <a:gdLst>
                <a:gd name="T0" fmla="*/ 67 w 864"/>
                <a:gd name="T1" fmla="*/ 125 h 125"/>
                <a:gd name="T2" fmla="*/ 13 w 864"/>
                <a:gd name="T3" fmla="*/ 78 h 125"/>
                <a:gd name="T4" fmla="*/ 0 w 864"/>
                <a:gd name="T5" fmla="*/ 53 h 125"/>
                <a:gd name="T6" fmla="*/ 3 w 864"/>
                <a:gd name="T7" fmla="*/ 36 h 125"/>
                <a:gd name="T8" fmla="*/ 23 w 864"/>
                <a:gd name="T9" fmla="*/ 17 h 125"/>
                <a:gd name="T10" fmla="*/ 58 w 864"/>
                <a:gd name="T11" fmla="*/ 5 h 125"/>
                <a:gd name="T12" fmla="*/ 106 w 864"/>
                <a:gd name="T13" fmla="*/ 0 h 125"/>
                <a:gd name="T14" fmla="*/ 473 w 864"/>
                <a:gd name="T15" fmla="*/ 8 h 125"/>
                <a:gd name="T16" fmla="*/ 780 w 864"/>
                <a:gd name="T17" fmla="*/ 0 h 125"/>
                <a:gd name="T18" fmla="*/ 833 w 864"/>
                <a:gd name="T19" fmla="*/ 9 h 125"/>
                <a:gd name="T20" fmla="*/ 856 w 864"/>
                <a:gd name="T21" fmla="*/ 22 h 125"/>
                <a:gd name="T22" fmla="*/ 864 w 864"/>
                <a:gd name="T23" fmla="*/ 36 h 125"/>
                <a:gd name="T24" fmla="*/ 861 w 864"/>
                <a:gd name="T25" fmla="*/ 53 h 125"/>
                <a:gd name="T26" fmla="*/ 836 w 864"/>
                <a:gd name="T27" fmla="*/ 85 h 125"/>
                <a:gd name="T28" fmla="*/ 786 w 864"/>
                <a:gd name="T29" fmla="*/ 125 h 125"/>
                <a:gd name="T30" fmla="*/ 67 w 864"/>
                <a:gd name="T31" fmla="*/ 125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4"/>
                <a:gd name="T49" fmla="*/ 0 h 125"/>
                <a:gd name="T50" fmla="*/ 864 w 864"/>
                <a:gd name="T51" fmla="*/ 125 h 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4" h="125">
                  <a:moveTo>
                    <a:pt x="67" y="125"/>
                  </a:moveTo>
                  <a:lnTo>
                    <a:pt x="13" y="78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23" y="17"/>
                  </a:lnTo>
                  <a:lnTo>
                    <a:pt x="58" y="5"/>
                  </a:lnTo>
                  <a:lnTo>
                    <a:pt x="106" y="0"/>
                  </a:lnTo>
                  <a:lnTo>
                    <a:pt x="473" y="8"/>
                  </a:lnTo>
                  <a:lnTo>
                    <a:pt x="780" y="0"/>
                  </a:lnTo>
                  <a:lnTo>
                    <a:pt x="833" y="9"/>
                  </a:lnTo>
                  <a:lnTo>
                    <a:pt x="856" y="22"/>
                  </a:lnTo>
                  <a:lnTo>
                    <a:pt x="864" y="36"/>
                  </a:lnTo>
                  <a:lnTo>
                    <a:pt x="861" y="53"/>
                  </a:lnTo>
                  <a:lnTo>
                    <a:pt x="836" y="85"/>
                  </a:lnTo>
                  <a:lnTo>
                    <a:pt x="786" y="125"/>
                  </a:lnTo>
                  <a:lnTo>
                    <a:pt x="67" y="12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6" name="Rectangle 38"/>
            <p:cNvSpPr>
              <a:spLocks noChangeArrowheads="1"/>
            </p:cNvSpPr>
            <p:nvPr/>
          </p:nvSpPr>
          <p:spPr bwMode="auto">
            <a:xfrm>
              <a:off x="3066" y="1648"/>
              <a:ext cx="28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Times New Roman" pitchFamily="18" charset="0"/>
                </a:rPr>
                <a:t>Mesh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497" name="Rectangle 39"/>
            <p:cNvSpPr>
              <a:spLocks noChangeArrowheads="1"/>
            </p:cNvSpPr>
            <p:nvPr/>
          </p:nvSpPr>
          <p:spPr bwMode="auto">
            <a:xfrm>
              <a:off x="3066" y="1852"/>
              <a:ext cx="29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Times New Roman" pitchFamily="18" charset="0"/>
                </a:rPr>
                <a:t>Mask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498" name="Freeform 40"/>
            <p:cNvSpPr>
              <a:spLocks/>
            </p:cNvSpPr>
            <p:nvPr/>
          </p:nvSpPr>
          <p:spPr bwMode="auto">
            <a:xfrm>
              <a:off x="3870" y="1791"/>
              <a:ext cx="828" cy="164"/>
            </a:xfrm>
            <a:custGeom>
              <a:avLst/>
              <a:gdLst>
                <a:gd name="T0" fmla="*/ 50 w 828"/>
                <a:gd name="T1" fmla="*/ 94 h 164"/>
                <a:gd name="T2" fmla="*/ 170 w 828"/>
                <a:gd name="T3" fmla="*/ 127 h 164"/>
                <a:gd name="T4" fmla="*/ 366 w 828"/>
                <a:gd name="T5" fmla="*/ 158 h 164"/>
                <a:gd name="T6" fmla="*/ 443 w 828"/>
                <a:gd name="T7" fmla="*/ 164 h 164"/>
                <a:gd name="T8" fmla="*/ 591 w 828"/>
                <a:gd name="T9" fmla="*/ 159 h 164"/>
                <a:gd name="T10" fmla="*/ 736 w 828"/>
                <a:gd name="T11" fmla="*/ 137 h 164"/>
                <a:gd name="T12" fmla="*/ 792 w 828"/>
                <a:gd name="T13" fmla="*/ 119 h 164"/>
                <a:gd name="T14" fmla="*/ 819 w 828"/>
                <a:gd name="T15" fmla="*/ 94 h 164"/>
                <a:gd name="T16" fmla="*/ 828 w 828"/>
                <a:gd name="T17" fmla="*/ 69 h 164"/>
                <a:gd name="T18" fmla="*/ 826 w 828"/>
                <a:gd name="T19" fmla="*/ 48 h 164"/>
                <a:gd name="T20" fmla="*/ 811 w 828"/>
                <a:gd name="T21" fmla="*/ 23 h 164"/>
                <a:gd name="T22" fmla="*/ 786 w 828"/>
                <a:gd name="T23" fmla="*/ 12 h 164"/>
                <a:gd name="T24" fmla="*/ 745 w 828"/>
                <a:gd name="T25" fmla="*/ 12 h 164"/>
                <a:gd name="T26" fmla="*/ 544 w 828"/>
                <a:gd name="T27" fmla="*/ 57 h 164"/>
                <a:gd name="T28" fmla="*/ 461 w 828"/>
                <a:gd name="T29" fmla="*/ 65 h 164"/>
                <a:gd name="T30" fmla="*/ 325 w 828"/>
                <a:gd name="T31" fmla="*/ 48 h 164"/>
                <a:gd name="T32" fmla="*/ 84 w 828"/>
                <a:gd name="T33" fmla="*/ 0 h 164"/>
                <a:gd name="T34" fmla="*/ 45 w 828"/>
                <a:gd name="T35" fmla="*/ 0 h 164"/>
                <a:gd name="T36" fmla="*/ 16 w 828"/>
                <a:gd name="T37" fmla="*/ 9 h 164"/>
                <a:gd name="T38" fmla="*/ 0 w 828"/>
                <a:gd name="T39" fmla="*/ 31 h 164"/>
                <a:gd name="T40" fmla="*/ 3 w 828"/>
                <a:gd name="T41" fmla="*/ 52 h 164"/>
                <a:gd name="T42" fmla="*/ 23 w 828"/>
                <a:gd name="T43" fmla="*/ 79 h 164"/>
                <a:gd name="T44" fmla="*/ 50 w 828"/>
                <a:gd name="T45" fmla="*/ 94 h 1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8"/>
                <a:gd name="T70" fmla="*/ 0 h 164"/>
                <a:gd name="T71" fmla="*/ 828 w 828"/>
                <a:gd name="T72" fmla="*/ 164 h 1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8" h="164">
                  <a:moveTo>
                    <a:pt x="50" y="94"/>
                  </a:moveTo>
                  <a:lnTo>
                    <a:pt x="170" y="127"/>
                  </a:lnTo>
                  <a:lnTo>
                    <a:pt x="366" y="158"/>
                  </a:lnTo>
                  <a:lnTo>
                    <a:pt x="443" y="164"/>
                  </a:lnTo>
                  <a:lnTo>
                    <a:pt x="591" y="159"/>
                  </a:lnTo>
                  <a:lnTo>
                    <a:pt x="736" y="137"/>
                  </a:lnTo>
                  <a:lnTo>
                    <a:pt x="792" y="119"/>
                  </a:lnTo>
                  <a:lnTo>
                    <a:pt x="819" y="94"/>
                  </a:lnTo>
                  <a:lnTo>
                    <a:pt x="828" y="69"/>
                  </a:lnTo>
                  <a:lnTo>
                    <a:pt x="826" y="48"/>
                  </a:lnTo>
                  <a:lnTo>
                    <a:pt x="811" y="23"/>
                  </a:lnTo>
                  <a:lnTo>
                    <a:pt x="786" y="12"/>
                  </a:lnTo>
                  <a:lnTo>
                    <a:pt x="745" y="12"/>
                  </a:lnTo>
                  <a:lnTo>
                    <a:pt x="544" y="57"/>
                  </a:lnTo>
                  <a:lnTo>
                    <a:pt x="461" y="65"/>
                  </a:lnTo>
                  <a:lnTo>
                    <a:pt x="325" y="48"/>
                  </a:lnTo>
                  <a:lnTo>
                    <a:pt x="84" y="0"/>
                  </a:lnTo>
                  <a:lnTo>
                    <a:pt x="45" y="0"/>
                  </a:lnTo>
                  <a:lnTo>
                    <a:pt x="16" y="9"/>
                  </a:lnTo>
                  <a:lnTo>
                    <a:pt x="0" y="31"/>
                  </a:lnTo>
                  <a:lnTo>
                    <a:pt x="3" y="52"/>
                  </a:lnTo>
                  <a:lnTo>
                    <a:pt x="23" y="79"/>
                  </a:lnTo>
                  <a:lnTo>
                    <a:pt x="50" y="9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9" name="Freeform 41"/>
            <p:cNvSpPr>
              <a:spLocks/>
            </p:cNvSpPr>
            <p:nvPr/>
          </p:nvSpPr>
          <p:spPr bwMode="auto">
            <a:xfrm>
              <a:off x="3838" y="1604"/>
              <a:ext cx="171" cy="250"/>
            </a:xfrm>
            <a:custGeom>
              <a:avLst/>
              <a:gdLst>
                <a:gd name="T0" fmla="*/ 0 w 171"/>
                <a:gd name="T1" fmla="*/ 250 h 250"/>
                <a:gd name="T2" fmla="*/ 171 w 171"/>
                <a:gd name="T3" fmla="*/ 80 h 250"/>
                <a:gd name="T4" fmla="*/ 91 w 171"/>
                <a:gd name="T5" fmla="*/ 0 h 250"/>
                <a:gd name="T6" fmla="*/ 0 w 171"/>
                <a:gd name="T7" fmla="*/ 250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"/>
                <a:gd name="T13" fmla="*/ 0 h 250"/>
                <a:gd name="T14" fmla="*/ 171 w 171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" h="250">
                  <a:moveTo>
                    <a:pt x="0" y="250"/>
                  </a:moveTo>
                  <a:lnTo>
                    <a:pt x="171" y="80"/>
                  </a:lnTo>
                  <a:lnTo>
                    <a:pt x="91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00" name="Rectangle 42"/>
            <p:cNvSpPr>
              <a:spLocks noChangeArrowheads="1"/>
            </p:cNvSpPr>
            <p:nvPr/>
          </p:nvSpPr>
          <p:spPr bwMode="auto">
            <a:xfrm>
              <a:off x="3722" y="1454"/>
              <a:ext cx="47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Times New Roman" pitchFamily="18" charset="0"/>
                </a:rPr>
                <a:t>Squeegee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501" name="Freeform 43"/>
            <p:cNvSpPr>
              <a:spLocks/>
            </p:cNvSpPr>
            <p:nvPr/>
          </p:nvSpPr>
          <p:spPr bwMode="auto">
            <a:xfrm>
              <a:off x="2850" y="2980"/>
              <a:ext cx="296" cy="188"/>
            </a:xfrm>
            <a:custGeom>
              <a:avLst/>
              <a:gdLst>
                <a:gd name="T0" fmla="*/ 20 w 296"/>
                <a:gd name="T1" fmla="*/ 188 h 188"/>
                <a:gd name="T2" fmla="*/ 4 w 296"/>
                <a:gd name="T3" fmla="*/ 174 h 188"/>
                <a:gd name="T4" fmla="*/ 0 w 296"/>
                <a:gd name="T5" fmla="*/ 153 h 188"/>
                <a:gd name="T6" fmla="*/ 9 w 296"/>
                <a:gd name="T7" fmla="*/ 123 h 188"/>
                <a:gd name="T8" fmla="*/ 35 w 296"/>
                <a:gd name="T9" fmla="*/ 102 h 188"/>
                <a:gd name="T10" fmla="*/ 180 w 296"/>
                <a:gd name="T11" fmla="*/ 52 h 188"/>
                <a:gd name="T12" fmla="*/ 260 w 296"/>
                <a:gd name="T13" fmla="*/ 0 h 188"/>
                <a:gd name="T14" fmla="*/ 275 w 296"/>
                <a:gd name="T15" fmla="*/ 0 h 188"/>
                <a:gd name="T16" fmla="*/ 291 w 296"/>
                <a:gd name="T17" fmla="*/ 23 h 188"/>
                <a:gd name="T18" fmla="*/ 296 w 296"/>
                <a:gd name="T19" fmla="*/ 41 h 188"/>
                <a:gd name="T20" fmla="*/ 294 w 296"/>
                <a:gd name="T21" fmla="*/ 69 h 188"/>
                <a:gd name="T22" fmla="*/ 282 w 296"/>
                <a:gd name="T23" fmla="*/ 86 h 188"/>
                <a:gd name="T24" fmla="*/ 226 w 296"/>
                <a:gd name="T25" fmla="*/ 116 h 188"/>
                <a:gd name="T26" fmla="*/ 51 w 296"/>
                <a:gd name="T27" fmla="*/ 184 h 188"/>
                <a:gd name="T28" fmla="*/ 20 w 296"/>
                <a:gd name="T29" fmla="*/ 188 h 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6"/>
                <a:gd name="T46" fmla="*/ 0 h 188"/>
                <a:gd name="T47" fmla="*/ 296 w 296"/>
                <a:gd name="T48" fmla="*/ 188 h 1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6" h="188">
                  <a:moveTo>
                    <a:pt x="20" y="188"/>
                  </a:moveTo>
                  <a:lnTo>
                    <a:pt x="4" y="174"/>
                  </a:lnTo>
                  <a:lnTo>
                    <a:pt x="0" y="153"/>
                  </a:lnTo>
                  <a:lnTo>
                    <a:pt x="9" y="123"/>
                  </a:lnTo>
                  <a:lnTo>
                    <a:pt x="35" y="102"/>
                  </a:lnTo>
                  <a:lnTo>
                    <a:pt x="180" y="52"/>
                  </a:lnTo>
                  <a:lnTo>
                    <a:pt x="260" y="0"/>
                  </a:lnTo>
                  <a:lnTo>
                    <a:pt x="275" y="0"/>
                  </a:lnTo>
                  <a:lnTo>
                    <a:pt x="291" y="23"/>
                  </a:lnTo>
                  <a:lnTo>
                    <a:pt x="296" y="41"/>
                  </a:lnTo>
                  <a:lnTo>
                    <a:pt x="294" y="69"/>
                  </a:lnTo>
                  <a:lnTo>
                    <a:pt x="282" y="86"/>
                  </a:lnTo>
                  <a:lnTo>
                    <a:pt x="226" y="116"/>
                  </a:lnTo>
                  <a:lnTo>
                    <a:pt x="51" y="184"/>
                  </a:lnTo>
                  <a:lnTo>
                    <a:pt x="20" y="18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02" name="Rectangle 44"/>
            <p:cNvSpPr>
              <a:spLocks noChangeArrowheads="1"/>
            </p:cNvSpPr>
            <p:nvPr/>
          </p:nvSpPr>
          <p:spPr bwMode="auto">
            <a:xfrm>
              <a:off x="1418" y="2001"/>
              <a:ext cx="11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000000"/>
                  </a:solidFill>
                  <a:latin typeface="Times New Roman" pitchFamily="18" charset="0"/>
                </a:rPr>
                <a:t>a)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503" name="Rectangle 45"/>
            <p:cNvSpPr>
              <a:spLocks noChangeArrowheads="1"/>
            </p:cNvSpPr>
            <p:nvPr/>
          </p:nvSpPr>
          <p:spPr bwMode="auto">
            <a:xfrm>
              <a:off x="3390" y="2001"/>
              <a:ext cx="124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000000"/>
                  </a:solidFill>
                  <a:latin typeface="Times New Roman" pitchFamily="18" charset="0"/>
                </a:rPr>
                <a:t>b)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504" name="Rectangle 46"/>
            <p:cNvSpPr>
              <a:spLocks noChangeArrowheads="1"/>
            </p:cNvSpPr>
            <p:nvPr/>
          </p:nvSpPr>
          <p:spPr bwMode="auto">
            <a:xfrm>
              <a:off x="1397" y="3316"/>
              <a:ext cx="108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000000"/>
                  </a:solidFill>
                  <a:latin typeface="Times New Roman" pitchFamily="18" charset="0"/>
                </a:rPr>
                <a:t>c)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505" name="Rectangle 47"/>
            <p:cNvSpPr>
              <a:spLocks noChangeArrowheads="1"/>
            </p:cNvSpPr>
            <p:nvPr/>
          </p:nvSpPr>
          <p:spPr bwMode="auto">
            <a:xfrm>
              <a:off x="3368" y="3287"/>
              <a:ext cx="124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000000"/>
                  </a:solidFill>
                  <a:latin typeface="Times New Roman" pitchFamily="18" charset="0"/>
                </a:rPr>
                <a:t>d)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506" name="Rectangle 48"/>
            <p:cNvSpPr>
              <a:spLocks noChangeArrowheads="1"/>
            </p:cNvSpPr>
            <p:nvPr/>
          </p:nvSpPr>
          <p:spPr bwMode="auto">
            <a:xfrm>
              <a:off x="4127" y="3177"/>
              <a:ext cx="607" cy="8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Rectangle 49"/>
            <p:cNvSpPr>
              <a:spLocks noChangeArrowheads="1"/>
            </p:cNvSpPr>
            <p:nvPr/>
          </p:nvSpPr>
          <p:spPr bwMode="auto">
            <a:xfrm>
              <a:off x="2263" y="1501"/>
              <a:ext cx="16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Times New Roman" pitchFamily="18" charset="0"/>
                </a:rPr>
                <a:t>ink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9508" name="Freeform 50"/>
            <p:cNvSpPr>
              <a:spLocks/>
            </p:cNvSpPr>
            <p:nvPr/>
          </p:nvSpPr>
          <p:spPr bwMode="auto">
            <a:xfrm>
              <a:off x="2800" y="2913"/>
              <a:ext cx="170" cy="251"/>
            </a:xfrm>
            <a:custGeom>
              <a:avLst/>
              <a:gdLst>
                <a:gd name="T0" fmla="*/ 0 w 170"/>
                <a:gd name="T1" fmla="*/ 251 h 251"/>
                <a:gd name="T2" fmla="*/ 170 w 170"/>
                <a:gd name="T3" fmla="*/ 80 h 251"/>
                <a:gd name="T4" fmla="*/ 90 w 170"/>
                <a:gd name="T5" fmla="*/ 0 h 251"/>
                <a:gd name="T6" fmla="*/ 0 w 170"/>
                <a:gd name="T7" fmla="*/ 251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0"/>
                <a:gd name="T13" fmla="*/ 0 h 251"/>
                <a:gd name="T14" fmla="*/ 170 w 170"/>
                <a:gd name="T15" fmla="*/ 251 h 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0" h="251">
                  <a:moveTo>
                    <a:pt x="0" y="251"/>
                  </a:moveTo>
                  <a:lnTo>
                    <a:pt x="170" y="80"/>
                  </a:lnTo>
                  <a:lnTo>
                    <a:pt x="9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09" name="Freeform 51"/>
            <p:cNvSpPr>
              <a:spLocks/>
            </p:cNvSpPr>
            <p:nvPr/>
          </p:nvSpPr>
          <p:spPr bwMode="auto">
            <a:xfrm>
              <a:off x="1616" y="1775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8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5 h 56"/>
                <a:gd name="T10" fmla="*/ 19 w 41"/>
                <a:gd name="T11" fmla="*/ 56 h 56"/>
                <a:gd name="T12" fmla="*/ 12 w 41"/>
                <a:gd name="T13" fmla="*/ 53 h 56"/>
                <a:gd name="T14" fmla="*/ 6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6 w 41"/>
                <a:gd name="T25" fmla="*/ 8 h 56"/>
                <a:gd name="T26" fmla="*/ 12 w 41"/>
                <a:gd name="T27" fmla="*/ 4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8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0" name="Freeform 52"/>
            <p:cNvSpPr>
              <a:spLocks/>
            </p:cNvSpPr>
            <p:nvPr/>
          </p:nvSpPr>
          <p:spPr bwMode="auto">
            <a:xfrm>
              <a:off x="1766" y="1775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8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5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4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8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1" name="Freeform 53"/>
            <p:cNvSpPr>
              <a:spLocks/>
            </p:cNvSpPr>
            <p:nvPr/>
          </p:nvSpPr>
          <p:spPr bwMode="auto">
            <a:xfrm>
              <a:off x="1916" y="1774"/>
              <a:ext cx="43" cy="59"/>
            </a:xfrm>
            <a:custGeom>
              <a:avLst/>
              <a:gdLst>
                <a:gd name="T0" fmla="*/ 43 w 43"/>
                <a:gd name="T1" fmla="*/ 29 h 59"/>
                <a:gd name="T2" fmla="*/ 42 w 43"/>
                <a:gd name="T3" fmla="*/ 39 h 59"/>
                <a:gd name="T4" fmla="*/ 39 w 43"/>
                <a:gd name="T5" fmla="*/ 48 h 59"/>
                <a:gd name="T6" fmla="*/ 33 w 43"/>
                <a:gd name="T7" fmla="*/ 54 h 59"/>
                <a:gd name="T8" fmla="*/ 27 w 43"/>
                <a:gd name="T9" fmla="*/ 57 h 59"/>
                <a:gd name="T10" fmla="*/ 19 w 43"/>
                <a:gd name="T11" fmla="*/ 59 h 59"/>
                <a:gd name="T12" fmla="*/ 12 w 43"/>
                <a:gd name="T13" fmla="*/ 56 h 59"/>
                <a:gd name="T14" fmla="*/ 7 w 43"/>
                <a:gd name="T15" fmla="*/ 51 h 59"/>
                <a:gd name="T16" fmla="*/ 2 w 43"/>
                <a:gd name="T17" fmla="*/ 43 h 59"/>
                <a:gd name="T18" fmla="*/ 0 w 43"/>
                <a:gd name="T19" fmla="*/ 34 h 59"/>
                <a:gd name="T20" fmla="*/ 0 w 43"/>
                <a:gd name="T21" fmla="*/ 25 h 59"/>
                <a:gd name="T22" fmla="*/ 2 w 43"/>
                <a:gd name="T23" fmla="*/ 15 h 59"/>
                <a:gd name="T24" fmla="*/ 7 w 43"/>
                <a:gd name="T25" fmla="*/ 8 h 59"/>
                <a:gd name="T26" fmla="*/ 12 w 43"/>
                <a:gd name="T27" fmla="*/ 3 h 59"/>
                <a:gd name="T28" fmla="*/ 19 w 43"/>
                <a:gd name="T29" fmla="*/ 0 h 59"/>
                <a:gd name="T30" fmla="*/ 27 w 43"/>
                <a:gd name="T31" fmla="*/ 1 h 59"/>
                <a:gd name="T32" fmla="*/ 33 w 43"/>
                <a:gd name="T33" fmla="*/ 5 h 59"/>
                <a:gd name="T34" fmla="*/ 39 w 43"/>
                <a:gd name="T35" fmla="*/ 11 h 59"/>
                <a:gd name="T36" fmla="*/ 42 w 43"/>
                <a:gd name="T37" fmla="*/ 20 h 59"/>
                <a:gd name="T38" fmla="*/ 43 w 43"/>
                <a:gd name="T39" fmla="*/ 29 h 59"/>
                <a:gd name="T40" fmla="*/ 43 w 43"/>
                <a:gd name="T41" fmla="*/ 29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59"/>
                <a:gd name="T65" fmla="*/ 43 w 43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59">
                  <a:moveTo>
                    <a:pt x="43" y="29"/>
                  </a:moveTo>
                  <a:lnTo>
                    <a:pt x="42" y="39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7" y="57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7" y="51"/>
                  </a:lnTo>
                  <a:lnTo>
                    <a:pt x="2" y="43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9" y="11"/>
                  </a:lnTo>
                  <a:lnTo>
                    <a:pt x="42" y="20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2" name="Freeform 54"/>
            <p:cNvSpPr>
              <a:spLocks/>
            </p:cNvSpPr>
            <p:nvPr/>
          </p:nvSpPr>
          <p:spPr bwMode="auto">
            <a:xfrm>
              <a:off x="2060" y="1772"/>
              <a:ext cx="42" cy="56"/>
            </a:xfrm>
            <a:custGeom>
              <a:avLst/>
              <a:gdLst>
                <a:gd name="T0" fmla="*/ 42 w 42"/>
                <a:gd name="T1" fmla="*/ 28 h 56"/>
                <a:gd name="T2" fmla="*/ 40 w 42"/>
                <a:gd name="T3" fmla="*/ 37 h 56"/>
                <a:gd name="T4" fmla="*/ 37 w 42"/>
                <a:gd name="T5" fmla="*/ 45 h 56"/>
                <a:gd name="T6" fmla="*/ 32 w 42"/>
                <a:gd name="T7" fmla="*/ 51 h 56"/>
                <a:gd name="T8" fmla="*/ 26 w 42"/>
                <a:gd name="T9" fmla="*/ 54 h 56"/>
                <a:gd name="T10" fmla="*/ 20 w 42"/>
                <a:gd name="T11" fmla="*/ 56 h 56"/>
                <a:gd name="T12" fmla="*/ 13 w 42"/>
                <a:gd name="T13" fmla="*/ 53 h 56"/>
                <a:gd name="T14" fmla="*/ 7 w 42"/>
                <a:gd name="T15" fmla="*/ 48 h 56"/>
                <a:gd name="T16" fmla="*/ 3 w 42"/>
                <a:gd name="T17" fmla="*/ 42 h 56"/>
                <a:gd name="T18" fmla="*/ 0 w 42"/>
                <a:gd name="T19" fmla="*/ 33 h 56"/>
                <a:gd name="T20" fmla="*/ 0 w 42"/>
                <a:gd name="T21" fmla="*/ 24 h 56"/>
                <a:gd name="T22" fmla="*/ 3 w 42"/>
                <a:gd name="T23" fmla="*/ 14 h 56"/>
                <a:gd name="T24" fmla="*/ 7 w 42"/>
                <a:gd name="T25" fmla="*/ 8 h 56"/>
                <a:gd name="T26" fmla="*/ 13 w 42"/>
                <a:gd name="T27" fmla="*/ 3 h 56"/>
                <a:gd name="T28" fmla="*/ 19 w 42"/>
                <a:gd name="T29" fmla="*/ 0 h 56"/>
                <a:gd name="T30" fmla="*/ 26 w 42"/>
                <a:gd name="T31" fmla="*/ 2 h 56"/>
                <a:gd name="T32" fmla="*/ 32 w 42"/>
                <a:gd name="T33" fmla="*/ 5 h 56"/>
                <a:gd name="T34" fmla="*/ 37 w 42"/>
                <a:gd name="T35" fmla="*/ 11 h 56"/>
                <a:gd name="T36" fmla="*/ 40 w 42"/>
                <a:gd name="T37" fmla="*/ 19 h 56"/>
                <a:gd name="T38" fmla="*/ 42 w 42"/>
                <a:gd name="T39" fmla="*/ 28 h 56"/>
                <a:gd name="T40" fmla="*/ 42 w 42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56"/>
                <a:gd name="T65" fmla="*/ 42 w 4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56">
                  <a:moveTo>
                    <a:pt x="42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3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3" name="Freeform 55"/>
            <p:cNvSpPr>
              <a:spLocks/>
            </p:cNvSpPr>
            <p:nvPr/>
          </p:nvSpPr>
          <p:spPr bwMode="auto">
            <a:xfrm>
              <a:off x="2212" y="1772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2 w 41"/>
                <a:gd name="T13" fmla="*/ 53 h 56"/>
                <a:gd name="T14" fmla="*/ 6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6 w 41"/>
                <a:gd name="T25" fmla="*/ 8 h 56"/>
                <a:gd name="T26" fmla="*/ 12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4" name="Freeform 56"/>
            <p:cNvSpPr>
              <a:spLocks/>
            </p:cNvSpPr>
            <p:nvPr/>
          </p:nvSpPr>
          <p:spPr bwMode="auto">
            <a:xfrm>
              <a:off x="2362" y="1772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5" name="Freeform 57"/>
            <p:cNvSpPr>
              <a:spLocks/>
            </p:cNvSpPr>
            <p:nvPr/>
          </p:nvSpPr>
          <p:spPr bwMode="auto">
            <a:xfrm>
              <a:off x="2509" y="1775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8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5 h 56"/>
                <a:gd name="T10" fmla="*/ 19 w 41"/>
                <a:gd name="T11" fmla="*/ 56 h 56"/>
                <a:gd name="T12" fmla="*/ 12 w 41"/>
                <a:gd name="T13" fmla="*/ 53 h 56"/>
                <a:gd name="T14" fmla="*/ 6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6 w 41"/>
                <a:gd name="T25" fmla="*/ 8 h 56"/>
                <a:gd name="T26" fmla="*/ 12 w 41"/>
                <a:gd name="T27" fmla="*/ 4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8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6" name="Freeform 58"/>
            <p:cNvSpPr>
              <a:spLocks/>
            </p:cNvSpPr>
            <p:nvPr/>
          </p:nvSpPr>
          <p:spPr bwMode="auto">
            <a:xfrm>
              <a:off x="2659" y="1775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8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5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4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8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7" name="Freeform 59"/>
            <p:cNvSpPr>
              <a:spLocks/>
            </p:cNvSpPr>
            <p:nvPr/>
          </p:nvSpPr>
          <p:spPr bwMode="auto">
            <a:xfrm>
              <a:off x="2809" y="1775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8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5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4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8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8" name="Freeform 60"/>
            <p:cNvSpPr>
              <a:spLocks/>
            </p:cNvSpPr>
            <p:nvPr/>
          </p:nvSpPr>
          <p:spPr bwMode="auto">
            <a:xfrm>
              <a:off x="2952" y="1772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20 w 41"/>
                <a:gd name="T11" fmla="*/ 56 h 56"/>
                <a:gd name="T12" fmla="*/ 13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7 w 41"/>
                <a:gd name="T25" fmla="*/ 8 h 56"/>
                <a:gd name="T26" fmla="*/ 13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9" name="Freeform 61"/>
            <p:cNvSpPr>
              <a:spLocks/>
            </p:cNvSpPr>
            <p:nvPr/>
          </p:nvSpPr>
          <p:spPr bwMode="auto">
            <a:xfrm>
              <a:off x="3102" y="1772"/>
              <a:ext cx="42" cy="56"/>
            </a:xfrm>
            <a:custGeom>
              <a:avLst/>
              <a:gdLst>
                <a:gd name="T0" fmla="*/ 42 w 42"/>
                <a:gd name="T1" fmla="*/ 28 h 56"/>
                <a:gd name="T2" fmla="*/ 40 w 42"/>
                <a:gd name="T3" fmla="*/ 37 h 56"/>
                <a:gd name="T4" fmla="*/ 37 w 42"/>
                <a:gd name="T5" fmla="*/ 45 h 56"/>
                <a:gd name="T6" fmla="*/ 32 w 42"/>
                <a:gd name="T7" fmla="*/ 51 h 56"/>
                <a:gd name="T8" fmla="*/ 26 w 42"/>
                <a:gd name="T9" fmla="*/ 54 h 56"/>
                <a:gd name="T10" fmla="*/ 20 w 42"/>
                <a:gd name="T11" fmla="*/ 56 h 56"/>
                <a:gd name="T12" fmla="*/ 13 w 42"/>
                <a:gd name="T13" fmla="*/ 53 h 56"/>
                <a:gd name="T14" fmla="*/ 7 w 42"/>
                <a:gd name="T15" fmla="*/ 48 h 56"/>
                <a:gd name="T16" fmla="*/ 3 w 42"/>
                <a:gd name="T17" fmla="*/ 42 h 56"/>
                <a:gd name="T18" fmla="*/ 0 w 42"/>
                <a:gd name="T19" fmla="*/ 33 h 56"/>
                <a:gd name="T20" fmla="*/ 0 w 42"/>
                <a:gd name="T21" fmla="*/ 24 h 56"/>
                <a:gd name="T22" fmla="*/ 3 w 42"/>
                <a:gd name="T23" fmla="*/ 14 h 56"/>
                <a:gd name="T24" fmla="*/ 7 w 42"/>
                <a:gd name="T25" fmla="*/ 8 h 56"/>
                <a:gd name="T26" fmla="*/ 13 w 42"/>
                <a:gd name="T27" fmla="*/ 3 h 56"/>
                <a:gd name="T28" fmla="*/ 19 w 42"/>
                <a:gd name="T29" fmla="*/ 0 h 56"/>
                <a:gd name="T30" fmla="*/ 26 w 42"/>
                <a:gd name="T31" fmla="*/ 2 h 56"/>
                <a:gd name="T32" fmla="*/ 32 w 42"/>
                <a:gd name="T33" fmla="*/ 5 h 56"/>
                <a:gd name="T34" fmla="*/ 37 w 42"/>
                <a:gd name="T35" fmla="*/ 11 h 56"/>
                <a:gd name="T36" fmla="*/ 40 w 42"/>
                <a:gd name="T37" fmla="*/ 19 h 56"/>
                <a:gd name="T38" fmla="*/ 42 w 42"/>
                <a:gd name="T39" fmla="*/ 28 h 56"/>
                <a:gd name="T40" fmla="*/ 42 w 42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56"/>
                <a:gd name="T65" fmla="*/ 42 w 4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56">
                  <a:moveTo>
                    <a:pt x="42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3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0" name="Freeform 62"/>
            <p:cNvSpPr>
              <a:spLocks/>
            </p:cNvSpPr>
            <p:nvPr/>
          </p:nvSpPr>
          <p:spPr bwMode="auto">
            <a:xfrm>
              <a:off x="3478" y="1728"/>
              <a:ext cx="42" cy="55"/>
            </a:xfrm>
            <a:custGeom>
              <a:avLst/>
              <a:gdLst>
                <a:gd name="T0" fmla="*/ 42 w 42"/>
                <a:gd name="T1" fmla="*/ 27 h 55"/>
                <a:gd name="T2" fmla="*/ 40 w 42"/>
                <a:gd name="T3" fmla="*/ 37 h 55"/>
                <a:gd name="T4" fmla="*/ 37 w 42"/>
                <a:gd name="T5" fmla="*/ 44 h 55"/>
                <a:gd name="T6" fmla="*/ 32 w 42"/>
                <a:gd name="T7" fmla="*/ 51 h 55"/>
                <a:gd name="T8" fmla="*/ 26 w 42"/>
                <a:gd name="T9" fmla="*/ 54 h 55"/>
                <a:gd name="T10" fmla="*/ 20 w 42"/>
                <a:gd name="T11" fmla="*/ 55 h 55"/>
                <a:gd name="T12" fmla="*/ 13 w 42"/>
                <a:gd name="T13" fmla="*/ 52 h 55"/>
                <a:gd name="T14" fmla="*/ 7 w 42"/>
                <a:gd name="T15" fmla="*/ 47 h 55"/>
                <a:gd name="T16" fmla="*/ 3 w 42"/>
                <a:gd name="T17" fmla="*/ 41 h 55"/>
                <a:gd name="T18" fmla="*/ 0 w 42"/>
                <a:gd name="T19" fmla="*/ 32 h 55"/>
                <a:gd name="T20" fmla="*/ 0 w 42"/>
                <a:gd name="T21" fmla="*/ 23 h 55"/>
                <a:gd name="T22" fmla="*/ 3 w 42"/>
                <a:gd name="T23" fmla="*/ 13 h 55"/>
                <a:gd name="T24" fmla="*/ 7 w 42"/>
                <a:gd name="T25" fmla="*/ 7 h 55"/>
                <a:gd name="T26" fmla="*/ 13 w 42"/>
                <a:gd name="T27" fmla="*/ 3 h 55"/>
                <a:gd name="T28" fmla="*/ 19 w 42"/>
                <a:gd name="T29" fmla="*/ 0 h 55"/>
                <a:gd name="T30" fmla="*/ 26 w 42"/>
                <a:gd name="T31" fmla="*/ 1 h 55"/>
                <a:gd name="T32" fmla="*/ 32 w 42"/>
                <a:gd name="T33" fmla="*/ 4 h 55"/>
                <a:gd name="T34" fmla="*/ 37 w 42"/>
                <a:gd name="T35" fmla="*/ 10 h 55"/>
                <a:gd name="T36" fmla="*/ 40 w 42"/>
                <a:gd name="T37" fmla="*/ 18 h 55"/>
                <a:gd name="T38" fmla="*/ 42 w 42"/>
                <a:gd name="T39" fmla="*/ 27 h 55"/>
                <a:gd name="T40" fmla="*/ 42 w 42"/>
                <a:gd name="T41" fmla="*/ 2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55"/>
                <a:gd name="T65" fmla="*/ 42 w 4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55">
                  <a:moveTo>
                    <a:pt x="42" y="27"/>
                  </a:moveTo>
                  <a:lnTo>
                    <a:pt x="40" y="37"/>
                  </a:lnTo>
                  <a:lnTo>
                    <a:pt x="37" y="44"/>
                  </a:lnTo>
                  <a:lnTo>
                    <a:pt x="32" y="51"/>
                  </a:lnTo>
                  <a:lnTo>
                    <a:pt x="26" y="54"/>
                  </a:lnTo>
                  <a:lnTo>
                    <a:pt x="20" y="55"/>
                  </a:lnTo>
                  <a:lnTo>
                    <a:pt x="13" y="52"/>
                  </a:lnTo>
                  <a:lnTo>
                    <a:pt x="7" y="47"/>
                  </a:lnTo>
                  <a:lnTo>
                    <a:pt x="3" y="41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4"/>
                  </a:lnTo>
                  <a:lnTo>
                    <a:pt x="37" y="10"/>
                  </a:lnTo>
                  <a:lnTo>
                    <a:pt x="40" y="18"/>
                  </a:lnTo>
                  <a:lnTo>
                    <a:pt x="42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1" name="Freeform 63"/>
            <p:cNvSpPr>
              <a:spLocks/>
            </p:cNvSpPr>
            <p:nvPr/>
          </p:nvSpPr>
          <p:spPr bwMode="auto">
            <a:xfrm>
              <a:off x="3626" y="1806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20 w 41"/>
                <a:gd name="T11" fmla="*/ 56 h 56"/>
                <a:gd name="T12" fmla="*/ 13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7 w 41"/>
                <a:gd name="T25" fmla="*/ 8 h 56"/>
                <a:gd name="T26" fmla="*/ 13 w 41"/>
                <a:gd name="T27" fmla="*/ 3 h 56"/>
                <a:gd name="T28" fmla="*/ 19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2" name="Freeform 64"/>
            <p:cNvSpPr>
              <a:spLocks/>
            </p:cNvSpPr>
            <p:nvPr/>
          </p:nvSpPr>
          <p:spPr bwMode="auto">
            <a:xfrm>
              <a:off x="3772" y="1867"/>
              <a:ext cx="41" cy="55"/>
            </a:xfrm>
            <a:custGeom>
              <a:avLst/>
              <a:gdLst>
                <a:gd name="T0" fmla="*/ 41 w 41"/>
                <a:gd name="T1" fmla="*/ 27 h 55"/>
                <a:gd name="T2" fmla="*/ 40 w 41"/>
                <a:gd name="T3" fmla="*/ 37 h 55"/>
                <a:gd name="T4" fmla="*/ 36 w 41"/>
                <a:gd name="T5" fmla="*/ 44 h 55"/>
                <a:gd name="T6" fmla="*/ 32 w 41"/>
                <a:gd name="T7" fmla="*/ 51 h 55"/>
                <a:gd name="T8" fmla="*/ 25 w 41"/>
                <a:gd name="T9" fmla="*/ 54 h 55"/>
                <a:gd name="T10" fmla="*/ 19 w 41"/>
                <a:gd name="T11" fmla="*/ 55 h 55"/>
                <a:gd name="T12" fmla="*/ 12 w 41"/>
                <a:gd name="T13" fmla="*/ 52 h 55"/>
                <a:gd name="T14" fmla="*/ 7 w 41"/>
                <a:gd name="T15" fmla="*/ 48 h 55"/>
                <a:gd name="T16" fmla="*/ 2 w 41"/>
                <a:gd name="T17" fmla="*/ 41 h 55"/>
                <a:gd name="T18" fmla="*/ 0 w 41"/>
                <a:gd name="T19" fmla="*/ 32 h 55"/>
                <a:gd name="T20" fmla="*/ 0 w 41"/>
                <a:gd name="T21" fmla="*/ 23 h 55"/>
                <a:gd name="T22" fmla="*/ 2 w 41"/>
                <a:gd name="T23" fmla="*/ 14 h 55"/>
                <a:gd name="T24" fmla="*/ 7 w 41"/>
                <a:gd name="T25" fmla="*/ 7 h 55"/>
                <a:gd name="T26" fmla="*/ 12 w 41"/>
                <a:gd name="T27" fmla="*/ 3 h 55"/>
                <a:gd name="T28" fmla="*/ 18 w 41"/>
                <a:gd name="T29" fmla="*/ 0 h 55"/>
                <a:gd name="T30" fmla="*/ 25 w 41"/>
                <a:gd name="T31" fmla="*/ 1 h 55"/>
                <a:gd name="T32" fmla="*/ 32 w 41"/>
                <a:gd name="T33" fmla="*/ 4 h 55"/>
                <a:gd name="T34" fmla="*/ 36 w 41"/>
                <a:gd name="T35" fmla="*/ 10 h 55"/>
                <a:gd name="T36" fmla="*/ 40 w 41"/>
                <a:gd name="T37" fmla="*/ 18 h 55"/>
                <a:gd name="T38" fmla="*/ 41 w 41"/>
                <a:gd name="T39" fmla="*/ 27 h 55"/>
                <a:gd name="T40" fmla="*/ 41 w 41"/>
                <a:gd name="T41" fmla="*/ 2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5"/>
                <a:gd name="T65" fmla="*/ 41 w 41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5">
                  <a:moveTo>
                    <a:pt x="41" y="27"/>
                  </a:moveTo>
                  <a:lnTo>
                    <a:pt x="40" y="37"/>
                  </a:lnTo>
                  <a:lnTo>
                    <a:pt x="36" y="44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5"/>
                  </a:lnTo>
                  <a:lnTo>
                    <a:pt x="12" y="52"/>
                  </a:lnTo>
                  <a:lnTo>
                    <a:pt x="7" y="48"/>
                  </a:lnTo>
                  <a:lnTo>
                    <a:pt x="2" y="41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40" y="18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3" name="Freeform 65"/>
            <p:cNvSpPr>
              <a:spLocks/>
            </p:cNvSpPr>
            <p:nvPr/>
          </p:nvSpPr>
          <p:spPr bwMode="auto">
            <a:xfrm>
              <a:off x="3944" y="1919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4" name="Freeform 66"/>
            <p:cNvSpPr>
              <a:spLocks/>
            </p:cNvSpPr>
            <p:nvPr/>
          </p:nvSpPr>
          <p:spPr bwMode="auto">
            <a:xfrm>
              <a:off x="4109" y="1924"/>
              <a:ext cx="41" cy="55"/>
            </a:xfrm>
            <a:custGeom>
              <a:avLst/>
              <a:gdLst>
                <a:gd name="T0" fmla="*/ 41 w 41"/>
                <a:gd name="T1" fmla="*/ 28 h 55"/>
                <a:gd name="T2" fmla="*/ 40 w 41"/>
                <a:gd name="T3" fmla="*/ 37 h 55"/>
                <a:gd name="T4" fmla="*/ 36 w 41"/>
                <a:gd name="T5" fmla="*/ 45 h 55"/>
                <a:gd name="T6" fmla="*/ 32 w 41"/>
                <a:gd name="T7" fmla="*/ 51 h 55"/>
                <a:gd name="T8" fmla="*/ 25 w 41"/>
                <a:gd name="T9" fmla="*/ 54 h 55"/>
                <a:gd name="T10" fmla="*/ 19 w 41"/>
                <a:gd name="T11" fmla="*/ 55 h 55"/>
                <a:gd name="T12" fmla="*/ 12 w 41"/>
                <a:gd name="T13" fmla="*/ 52 h 55"/>
                <a:gd name="T14" fmla="*/ 7 w 41"/>
                <a:gd name="T15" fmla="*/ 48 h 55"/>
                <a:gd name="T16" fmla="*/ 2 w 41"/>
                <a:gd name="T17" fmla="*/ 42 h 55"/>
                <a:gd name="T18" fmla="*/ 0 w 41"/>
                <a:gd name="T19" fmla="*/ 32 h 55"/>
                <a:gd name="T20" fmla="*/ 0 w 41"/>
                <a:gd name="T21" fmla="*/ 23 h 55"/>
                <a:gd name="T22" fmla="*/ 2 w 41"/>
                <a:gd name="T23" fmla="*/ 14 h 55"/>
                <a:gd name="T24" fmla="*/ 7 w 41"/>
                <a:gd name="T25" fmla="*/ 8 h 55"/>
                <a:gd name="T26" fmla="*/ 12 w 41"/>
                <a:gd name="T27" fmla="*/ 3 h 55"/>
                <a:gd name="T28" fmla="*/ 18 w 41"/>
                <a:gd name="T29" fmla="*/ 0 h 55"/>
                <a:gd name="T30" fmla="*/ 25 w 41"/>
                <a:gd name="T31" fmla="*/ 1 h 55"/>
                <a:gd name="T32" fmla="*/ 32 w 41"/>
                <a:gd name="T33" fmla="*/ 4 h 55"/>
                <a:gd name="T34" fmla="*/ 36 w 41"/>
                <a:gd name="T35" fmla="*/ 11 h 55"/>
                <a:gd name="T36" fmla="*/ 40 w 41"/>
                <a:gd name="T37" fmla="*/ 18 h 55"/>
                <a:gd name="T38" fmla="*/ 41 w 41"/>
                <a:gd name="T39" fmla="*/ 28 h 55"/>
                <a:gd name="T40" fmla="*/ 41 w 41"/>
                <a:gd name="T41" fmla="*/ 28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5"/>
                <a:gd name="T65" fmla="*/ 41 w 41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5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5"/>
                  </a:lnTo>
                  <a:lnTo>
                    <a:pt x="12" y="52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6" y="11"/>
                  </a:lnTo>
                  <a:lnTo>
                    <a:pt x="40" y="18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5" name="Freeform 67"/>
            <p:cNvSpPr>
              <a:spLocks/>
            </p:cNvSpPr>
            <p:nvPr/>
          </p:nvSpPr>
          <p:spPr bwMode="auto">
            <a:xfrm>
              <a:off x="4282" y="1925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6" name="Freeform 68"/>
            <p:cNvSpPr>
              <a:spLocks/>
            </p:cNvSpPr>
            <p:nvPr/>
          </p:nvSpPr>
          <p:spPr bwMode="auto">
            <a:xfrm>
              <a:off x="4448" y="1921"/>
              <a:ext cx="41" cy="55"/>
            </a:xfrm>
            <a:custGeom>
              <a:avLst/>
              <a:gdLst>
                <a:gd name="T0" fmla="*/ 41 w 41"/>
                <a:gd name="T1" fmla="*/ 28 h 55"/>
                <a:gd name="T2" fmla="*/ 40 w 41"/>
                <a:gd name="T3" fmla="*/ 37 h 55"/>
                <a:gd name="T4" fmla="*/ 37 w 41"/>
                <a:gd name="T5" fmla="*/ 45 h 55"/>
                <a:gd name="T6" fmla="*/ 32 w 41"/>
                <a:gd name="T7" fmla="*/ 51 h 55"/>
                <a:gd name="T8" fmla="*/ 25 w 41"/>
                <a:gd name="T9" fmla="*/ 54 h 55"/>
                <a:gd name="T10" fmla="*/ 20 w 41"/>
                <a:gd name="T11" fmla="*/ 55 h 55"/>
                <a:gd name="T12" fmla="*/ 13 w 41"/>
                <a:gd name="T13" fmla="*/ 52 h 55"/>
                <a:gd name="T14" fmla="*/ 7 w 41"/>
                <a:gd name="T15" fmla="*/ 48 h 55"/>
                <a:gd name="T16" fmla="*/ 2 w 41"/>
                <a:gd name="T17" fmla="*/ 41 h 55"/>
                <a:gd name="T18" fmla="*/ 0 w 41"/>
                <a:gd name="T19" fmla="*/ 32 h 55"/>
                <a:gd name="T20" fmla="*/ 0 w 41"/>
                <a:gd name="T21" fmla="*/ 23 h 55"/>
                <a:gd name="T22" fmla="*/ 2 w 41"/>
                <a:gd name="T23" fmla="*/ 14 h 55"/>
                <a:gd name="T24" fmla="*/ 7 w 41"/>
                <a:gd name="T25" fmla="*/ 7 h 55"/>
                <a:gd name="T26" fmla="*/ 13 w 41"/>
                <a:gd name="T27" fmla="*/ 3 h 55"/>
                <a:gd name="T28" fmla="*/ 18 w 41"/>
                <a:gd name="T29" fmla="*/ 0 h 55"/>
                <a:gd name="T30" fmla="*/ 25 w 41"/>
                <a:gd name="T31" fmla="*/ 1 h 55"/>
                <a:gd name="T32" fmla="*/ 32 w 41"/>
                <a:gd name="T33" fmla="*/ 4 h 55"/>
                <a:gd name="T34" fmla="*/ 37 w 41"/>
                <a:gd name="T35" fmla="*/ 11 h 55"/>
                <a:gd name="T36" fmla="*/ 40 w 41"/>
                <a:gd name="T37" fmla="*/ 18 h 55"/>
                <a:gd name="T38" fmla="*/ 41 w 41"/>
                <a:gd name="T39" fmla="*/ 28 h 55"/>
                <a:gd name="T40" fmla="*/ 41 w 41"/>
                <a:gd name="T41" fmla="*/ 28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5"/>
                <a:gd name="T65" fmla="*/ 41 w 41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5">
                  <a:moveTo>
                    <a:pt x="41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20" y="55"/>
                  </a:lnTo>
                  <a:lnTo>
                    <a:pt x="13" y="52"/>
                  </a:lnTo>
                  <a:lnTo>
                    <a:pt x="7" y="48"/>
                  </a:lnTo>
                  <a:lnTo>
                    <a:pt x="2" y="41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7" y="11"/>
                  </a:lnTo>
                  <a:lnTo>
                    <a:pt x="40" y="18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7" name="Freeform 69"/>
            <p:cNvSpPr>
              <a:spLocks/>
            </p:cNvSpPr>
            <p:nvPr/>
          </p:nvSpPr>
          <p:spPr bwMode="auto">
            <a:xfrm>
              <a:off x="4591" y="1918"/>
              <a:ext cx="44" cy="58"/>
            </a:xfrm>
            <a:custGeom>
              <a:avLst/>
              <a:gdLst>
                <a:gd name="T0" fmla="*/ 44 w 44"/>
                <a:gd name="T1" fmla="*/ 29 h 58"/>
                <a:gd name="T2" fmla="*/ 43 w 44"/>
                <a:gd name="T3" fmla="*/ 38 h 58"/>
                <a:gd name="T4" fmla="*/ 39 w 44"/>
                <a:gd name="T5" fmla="*/ 48 h 58"/>
                <a:gd name="T6" fmla="*/ 34 w 44"/>
                <a:gd name="T7" fmla="*/ 54 h 58"/>
                <a:gd name="T8" fmla="*/ 28 w 44"/>
                <a:gd name="T9" fmla="*/ 57 h 58"/>
                <a:gd name="T10" fmla="*/ 20 w 44"/>
                <a:gd name="T11" fmla="*/ 58 h 58"/>
                <a:gd name="T12" fmla="*/ 13 w 44"/>
                <a:gd name="T13" fmla="*/ 55 h 58"/>
                <a:gd name="T14" fmla="*/ 7 w 44"/>
                <a:gd name="T15" fmla="*/ 51 h 58"/>
                <a:gd name="T16" fmla="*/ 3 w 44"/>
                <a:gd name="T17" fmla="*/ 43 h 58"/>
                <a:gd name="T18" fmla="*/ 0 w 44"/>
                <a:gd name="T19" fmla="*/ 34 h 58"/>
                <a:gd name="T20" fmla="*/ 0 w 44"/>
                <a:gd name="T21" fmla="*/ 24 h 58"/>
                <a:gd name="T22" fmla="*/ 3 w 44"/>
                <a:gd name="T23" fmla="*/ 15 h 58"/>
                <a:gd name="T24" fmla="*/ 7 w 44"/>
                <a:gd name="T25" fmla="*/ 7 h 58"/>
                <a:gd name="T26" fmla="*/ 13 w 44"/>
                <a:gd name="T27" fmla="*/ 3 h 58"/>
                <a:gd name="T28" fmla="*/ 20 w 44"/>
                <a:gd name="T29" fmla="*/ 0 h 58"/>
                <a:gd name="T30" fmla="*/ 28 w 44"/>
                <a:gd name="T31" fmla="*/ 1 h 58"/>
                <a:gd name="T32" fmla="*/ 34 w 44"/>
                <a:gd name="T33" fmla="*/ 4 h 58"/>
                <a:gd name="T34" fmla="*/ 39 w 44"/>
                <a:gd name="T35" fmla="*/ 10 h 58"/>
                <a:gd name="T36" fmla="*/ 43 w 44"/>
                <a:gd name="T37" fmla="*/ 20 h 58"/>
                <a:gd name="T38" fmla="*/ 44 w 44"/>
                <a:gd name="T39" fmla="*/ 29 h 58"/>
                <a:gd name="T40" fmla="*/ 44 w 44"/>
                <a:gd name="T41" fmla="*/ 29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58"/>
                <a:gd name="T65" fmla="*/ 44 w 4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58">
                  <a:moveTo>
                    <a:pt x="44" y="29"/>
                  </a:moveTo>
                  <a:lnTo>
                    <a:pt x="43" y="38"/>
                  </a:lnTo>
                  <a:lnTo>
                    <a:pt x="39" y="48"/>
                  </a:lnTo>
                  <a:lnTo>
                    <a:pt x="34" y="54"/>
                  </a:lnTo>
                  <a:lnTo>
                    <a:pt x="28" y="57"/>
                  </a:lnTo>
                  <a:lnTo>
                    <a:pt x="20" y="58"/>
                  </a:lnTo>
                  <a:lnTo>
                    <a:pt x="13" y="55"/>
                  </a:lnTo>
                  <a:lnTo>
                    <a:pt x="7" y="51"/>
                  </a:lnTo>
                  <a:lnTo>
                    <a:pt x="3" y="43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7" y="7"/>
                  </a:lnTo>
                  <a:lnTo>
                    <a:pt x="13" y="3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4"/>
                  </a:lnTo>
                  <a:lnTo>
                    <a:pt x="39" y="10"/>
                  </a:lnTo>
                  <a:lnTo>
                    <a:pt x="43" y="20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8" name="Freeform 70"/>
            <p:cNvSpPr>
              <a:spLocks/>
            </p:cNvSpPr>
            <p:nvPr/>
          </p:nvSpPr>
          <p:spPr bwMode="auto">
            <a:xfrm>
              <a:off x="4740" y="1885"/>
              <a:ext cx="42" cy="56"/>
            </a:xfrm>
            <a:custGeom>
              <a:avLst/>
              <a:gdLst>
                <a:gd name="T0" fmla="*/ 42 w 42"/>
                <a:gd name="T1" fmla="*/ 28 h 56"/>
                <a:gd name="T2" fmla="*/ 41 w 42"/>
                <a:gd name="T3" fmla="*/ 37 h 56"/>
                <a:gd name="T4" fmla="*/ 37 w 42"/>
                <a:gd name="T5" fmla="*/ 45 h 56"/>
                <a:gd name="T6" fmla="*/ 32 w 42"/>
                <a:gd name="T7" fmla="*/ 51 h 56"/>
                <a:gd name="T8" fmla="*/ 26 w 42"/>
                <a:gd name="T9" fmla="*/ 54 h 56"/>
                <a:gd name="T10" fmla="*/ 20 w 42"/>
                <a:gd name="T11" fmla="*/ 56 h 56"/>
                <a:gd name="T12" fmla="*/ 13 w 42"/>
                <a:gd name="T13" fmla="*/ 53 h 56"/>
                <a:gd name="T14" fmla="*/ 7 w 42"/>
                <a:gd name="T15" fmla="*/ 48 h 56"/>
                <a:gd name="T16" fmla="*/ 3 w 42"/>
                <a:gd name="T17" fmla="*/ 42 h 56"/>
                <a:gd name="T18" fmla="*/ 0 w 42"/>
                <a:gd name="T19" fmla="*/ 33 h 56"/>
                <a:gd name="T20" fmla="*/ 0 w 42"/>
                <a:gd name="T21" fmla="*/ 23 h 56"/>
                <a:gd name="T22" fmla="*/ 3 w 42"/>
                <a:gd name="T23" fmla="*/ 14 h 56"/>
                <a:gd name="T24" fmla="*/ 7 w 42"/>
                <a:gd name="T25" fmla="*/ 8 h 56"/>
                <a:gd name="T26" fmla="*/ 13 w 42"/>
                <a:gd name="T27" fmla="*/ 3 h 56"/>
                <a:gd name="T28" fmla="*/ 19 w 42"/>
                <a:gd name="T29" fmla="*/ 0 h 56"/>
                <a:gd name="T30" fmla="*/ 26 w 42"/>
                <a:gd name="T31" fmla="*/ 2 h 56"/>
                <a:gd name="T32" fmla="*/ 32 w 42"/>
                <a:gd name="T33" fmla="*/ 5 h 56"/>
                <a:gd name="T34" fmla="*/ 37 w 42"/>
                <a:gd name="T35" fmla="*/ 11 h 56"/>
                <a:gd name="T36" fmla="*/ 41 w 42"/>
                <a:gd name="T37" fmla="*/ 19 h 56"/>
                <a:gd name="T38" fmla="*/ 42 w 42"/>
                <a:gd name="T39" fmla="*/ 28 h 56"/>
                <a:gd name="T40" fmla="*/ 42 w 42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56"/>
                <a:gd name="T65" fmla="*/ 42 w 4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56">
                  <a:moveTo>
                    <a:pt x="42" y="28"/>
                  </a:moveTo>
                  <a:lnTo>
                    <a:pt x="41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3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1" y="19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9" name="Freeform 71"/>
            <p:cNvSpPr>
              <a:spLocks/>
            </p:cNvSpPr>
            <p:nvPr/>
          </p:nvSpPr>
          <p:spPr bwMode="auto">
            <a:xfrm>
              <a:off x="4892" y="1831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0" name="Freeform 72"/>
            <p:cNvSpPr>
              <a:spLocks/>
            </p:cNvSpPr>
            <p:nvPr/>
          </p:nvSpPr>
          <p:spPr bwMode="auto">
            <a:xfrm>
              <a:off x="5044" y="1754"/>
              <a:ext cx="41" cy="55"/>
            </a:xfrm>
            <a:custGeom>
              <a:avLst/>
              <a:gdLst>
                <a:gd name="T0" fmla="*/ 41 w 41"/>
                <a:gd name="T1" fmla="*/ 28 h 55"/>
                <a:gd name="T2" fmla="*/ 40 w 41"/>
                <a:gd name="T3" fmla="*/ 37 h 55"/>
                <a:gd name="T4" fmla="*/ 37 w 41"/>
                <a:gd name="T5" fmla="*/ 45 h 55"/>
                <a:gd name="T6" fmla="*/ 32 w 41"/>
                <a:gd name="T7" fmla="*/ 51 h 55"/>
                <a:gd name="T8" fmla="*/ 25 w 41"/>
                <a:gd name="T9" fmla="*/ 54 h 55"/>
                <a:gd name="T10" fmla="*/ 20 w 41"/>
                <a:gd name="T11" fmla="*/ 55 h 55"/>
                <a:gd name="T12" fmla="*/ 13 w 41"/>
                <a:gd name="T13" fmla="*/ 52 h 55"/>
                <a:gd name="T14" fmla="*/ 7 w 41"/>
                <a:gd name="T15" fmla="*/ 48 h 55"/>
                <a:gd name="T16" fmla="*/ 2 w 41"/>
                <a:gd name="T17" fmla="*/ 42 h 55"/>
                <a:gd name="T18" fmla="*/ 0 w 41"/>
                <a:gd name="T19" fmla="*/ 32 h 55"/>
                <a:gd name="T20" fmla="*/ 0 w 41"/>
                <a:gd name="T21" fmla="*/ 23 h 55"/>
                <a:gd name="T22" fmla="*/ 2 w 41"/>
                <a:gd name="T23" fmla="*/ 14 h 55"/>
                <a:gd name="T24" fmla="*/ 7 w 41"/>
                <a:gd name="T25" fmla="*/ 8 h 55"/>
                <a:gd name="T26" fmla="*/ 13 w 41"/>
                <a:gd name="T27" fmla="*/ 3 h 55"/>
                <a:gd name="T28" fmla="*/ 19 w 41"/>
                <a:gd name="T29" fmla="*/ 0 h 55"/>
                <a:gd name="T30" fmla="*/ 25 w 41"/>
                <a:gd name="T31" fmla="*/ 1 h 55"/>
                <a:gd name="T32" fmla="*/ 32 w 41"/>
                <a:gd name="T33" fmla="*/ 4 h 55"/>
                <a:gd name="T34" fmla="*/ 37 w 41"/>
                <a:gd name="T35" fmla="*/ 11 h 55"/>
                <a:gd name="T36" fmla="*/ 40 w 41"/>
                <a:gd name="T37" fmla="*/ 18 h 55"/>
                <a:gd name="T38" fmla="*/ 41 w 41"/>
                <a:gd name="T39" fmla="*/ 28 h 55"/>
                <a:gd name="T40" fmla="*/ 41 w 41"/>
                <a:gd name="T41" fmla="*/ 28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5"/>
                <a:gd name="T65" fmla="*/ 41 w 41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5">
                  <a:moveTo>
                    <a:pt x="41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20" y="55"/>
                  </a:lnTo>
                  <a:lnTo>
                    <a:pt x="13" y="52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7" y="11"/>
                  </a:lnTo>
                  <a:lnTo>
                    <a:pt x="40" y="18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1" name="Rectangle 73"/>
            <p:cNvSpPr>
              <a:spLocks noChangeArrowheads="1"/>
            </p:cNvSpPr>
            <p:nvPr/>
          </p:nvSpPr>
          <p:spPr bwMode="auto">
            <a:xfrm>
              <a:off x="3589" y="2963"/>
              <a:ext cx="543" cy="5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Rectangle 74"/>
            <p:cNvSpPr>
              <a:spLocks noChangeArrowheads="1"/>
            </p:cNvSpPr>
            <p:nvPr/>
          </p:nvSpPr>
          <p:spPr bwMode="auto">
            <a:xfrm>
              <a:off x="4738" y="2963"/>
              <a:ext cx="433" cy="5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5"/>
            <p:cNvSpPr>
              <a:spLocks/>
            </p:cNvSpPr>
            <p:nvPr/>
          </p:nvSpPr>
          <p:spPr bwMode="auto">
            <a:xfrm>
              <a:off x="3592" y="2961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2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4" name="Freeform 76"/>
            <p:cNvSpPr>
              <a:spLocks/>
            </p:cNvSpPr>
            <p:nvPr/>
          </p:nvSpPr>
          <p:spPr bwMode="auto">
            <a:xfrm>
              <a:off x="3742" y="2961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3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2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3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5" name="Freeform 77"/>
            <p:cNvSpPr>
              <a:spLocks/>
            </p:cNvSpPr>
            <p:nvPr/>
          </p:nvSpPr>
          <p:spPr bwMode="auto">
            <a:xfrm>
              <a:off x="3892" y="2961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20 w 41"/>
                <a:gd name="T11" fmla="*/ 56 h 56"/>
                <a:gd name="T12" fmla="*/ 13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2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3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6" name="Freeform 78"/>
            <p:cNvSpPr>
              <a:spLocks/>
            </p:cNvSpPr>
            <p:nvPr/>
          </p:nvSpPr>
          <p:spPr bwMode="auto">
            <a:xfrm>
              <a:off x="4037" y="2959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8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5 h 56"/>
                <a:gd name="T10" fmla="*/ 19 w 41"/>
                <a:gd name="T11" fmla="*/ 56 h 56"/>
                <a:gd name="T12" fmla="*/ 12 w 41"/>
                <a:gd name="T13" fmla="*/ 53 h 56"/>
                <a:gd name="T14" fmla="*/ 6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6 w 41"/>
                <a:gd name="T25" fmla="*/ 8 h 56"/>
                <a:gd name="T26" fmla="*/ 12 w 41"/>
                <a:gd name="T27" fmla="*/ 4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8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7" name="Freeform 79"/>
            <p:cNvSpPr>
              <a:spLocks/>
            </p:cNvSpPr>
            <p:nvPr/>
          </p:nvSpPr>
          <p:spPr bwMode="auto">
            <a:xfrm>
              <a:off x="4188" y="2959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8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5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4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8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8" name="Freeform 80"/>
            <p:cNvSpPr>
              <a:spLocks/>
            </p:cNvSpPr>
            <p:nvPr/>
          </p:nvSpPr>
          <p:spPr bwMode="auto">
            <a:xfrm>
              <a:off x="4338" y="2959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8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5 h 56"/>
                <a:gd name="T10" fmla="*/ 20 w 41"/>
                <a:gd name="T11" fmla="*/ 56 h 56"/>
                <a:gd name="T12" fmla="*/ 13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7 w 41"/>
                <a:gd name="T25" fmla="*/ 8 h 56"/>
                <a:gd name="T26" fmla="*/ 13 w 41"/>
                <a:gd name="T27" fmla="*/ 4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8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5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9" name="Freeform 81"/>
            <p:cNvSpPr>
              <a:spLocks/>
            </p:cNvSpPr>
            <p:nvPr/>
          </p:nvSpPr>
          <p:spPr bwMode="auto">
            <a:xfrm>
              <a:off x="4485" y="2961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2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0" name="Freeform 82"/>
            <p:cNvSpPr>
              <a:spLocks/>
            </p:cNvSpPr>
            <p:nvPr/>
          </p:nvSpPr>
          <p:spPr bwMode="auto">
            <a:xfrm>
              <a:off x="4635" y="2961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3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2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3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1" name="Freeform 83"/>
            <p:cNvSpPr>
              <a:spLocks/>
            </p:cNvSpPr>
            <p:nvPr/>
          </p:nvSpPr>
          <p:spPr bwMode="auto">
            <a:xfrm>
              <a:off x="4785" y="2961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20 w 41"/>
                <a:gd name="T11" fmla="*/ 56 h 56"/>
                <a:gd name="T12" fmla="*/ 13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2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3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2" name="Freeform 84"/>
            <p:cNvSpPr>
              <a:spLocks/>
            </p:cNvSpPr>
            <p:nvPr/>
          </p:nvSpPr>
          <p:spPr bwMode="auto">
            <a:xfrm>
              <a:off x="4928" y="2959"/>
              <a:ext cx="42" cy="56"/>
            </a:xfrm>
            <a:custGeom>
              <a:avLst/>
              <a:gdLst>
                <a:gd name="T0" fmla="*/ 42 w 42"/>
                <a:gd name="T1" fmla="*/ 28 h 56"/>
                <a:gd name="T2" fmla="*/ 41 w 42"/>
                <a:gd name="T3" fmla="*/ 38 h 56"/>
                <a:gd name="T4" fmla="*/ 37 w 42"/>
                <a:gd name="T5" fmla="*/ 45 h 56"/>
                <a:gd name="T6" fmla="*/ 32 w 42"/>
                <a:gd name="T7" fmla="*/ 51 h 56"/>
                <a:gd name="T8" fmla="*/ 26 w 42"/>
                <a:gd name="T9" fmla="*/ 55 h 56"/>
                <a:gd name="T10" fmla="*/ 20 w 42"/>
                <a:gd name="T11" fmla="*/ 56 h 56"/>
                <a:gd name="T12" fmla="*/ 13 w 42"/>
                <a:gd name="T13" fmla="*/ 53 h 56"/>
                <a:gd name="T14" fmla="*/ 7 w 42"/>
                <a:gd name="T15" fmla="*/ 48 h 56"/>
                <a:gd name="T16" fmla="*/ 3 w 42"/>
                <a:gd name="T17" fmla="*/ 42 h 56"/>
                <a:gd name="T18" fmla="*/ 0 w 42"/>
                <a:gd name="T19" fmla="*/ 33 h 56"/>
                <a:gd name="T20" fmla="*/ 0 w 42"/>
                <a:gd name="T21" fmla="*/ 24 h 56"/>
                <a:gd name="T22" fmla="*/ 3 w 42"/>
                <a:gd name="T23" fmla="*/ 14 h 56"/>
                <a:gd name="T24" fmla="*/ 7 w 42"/>
                <a:gd name="T25" fmla="*/ 8 h 56"/>
                <a:gd name="T26" fmla="*/ 13 w 42"/>
                <a:gd name="T27" fmla="*/ 4 h 56"/>
                <a:gd name="T28" fmla="*/ 19 w 42"/>
                <a:gd name="T29" fmla="*/ 0 h 56"/>
                <a:gd name="T30" fmla="*/ 26 w 42"/>
                <a:gd name="T31" fmla="*/ 2 h 56"/>
                <a:gd name="T32" fmla="*/ 32 w 42"/>
                <a:gd name="T33" fmla="*/ 5 h 56"/>
                <a:gd name="T34" fmla="*/ 37 w 42"/>
                <a:gd name="T35" fmla="*/ 11 h 56"/>
                <a:gd name="T36" fmla="*/ 41 w 42"/>
                <a:gd name="T37" fmla="*/ 19 h 56"/>
                <a:gd name="T38" fmla="*/ 42 w 42"/>
                <a:gd name="T39" fmla="*/ 28 h 56"/>
                <a:gd name="T40" fmla="*/ 42 w 42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56"/>
                <a:gd name="T65" fmla="*/ 42 w 4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56">
                  <a:moveTo>
                    <a:pt x="42" y="28"/>
                  </a:moveTo>
                  <a:lnTo>
                    <a:pt x="41" y="38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6" y="55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3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1" y="19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3" name="Freeform 85"/>
            <p:cNvSpPr>
              <a:spLocks/>
            </p:cNvSpPr>
            <p:nvPr/>
          </p:nvSpPr>
          <p:spPr bwMode="auto">
            <a:xfrm>
              <a:off x="5079" y="2959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8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5 h 56"/>
                <a:gd name="T10" fmla="*/ 19 w 41"/>
                <a:gd name="T11" fmla="*/ 56 h 56"/>
                <a:gd name="T12" fmla="*/ 12 w 41"/>
                <a:gd name="T13" fmla="*/ 53 h 56"/>
                <a:gd name="T14" fmla="*/ 6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6 w 41"/>
                <a:gd name="T25" fmla="*/ 8 h 56"/>
                <a:gd name="T26" fmla="*/ 12 w 41"/>
                <a:gd name="T27" fmla="*/ 4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8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4" name="Freeform 86"/>
            <p:cNvSpPr>
              <a:spLocks/>
            </p:cNvSpPr>
            <p:nvPr/>
          </p:nvSpPr>
          <p:spPr bwMode="auto">
            <a:xfrm>
              <a:off x="1636" y="2986"/>
              <a:ext cx="510" cy="289"/>
            </a:xfrm>
            <a:custGeom>
              <a:avLst/>
              <a:gdLst>
                <a:gd name="T0" fmla="*/ 0 w 510"/>
                <a:gd name="T1" fmla="*/ 0 h 289"/>
                <a:gd name="T2" fmla="*/ 164 w 510"/>
                <a:gd name="T3" fmla="*/ 85 h 289"/>
                <a:gd name="T4" fmla="*/ 424 w 510"/>
                <a:gd name="T5" fmla="*/ 184 h 289"/>
                <a:gd name="T6" fmla="*/ 510 w 510"/>
                <a:gd name="T7" fmla="*/ 215 h 289"/>
                <a:gd name="T8" fmla="*/ 476 w 510"/>
                <a:gd name="T9" fmla="*/ 202 h 289"/>
                <a:gd name="T10" fmla="*/ 510 w 510"/>
                <a:gd name="T11" fmla="*/ 222 h 289"/>
                <a:gd name="T12" fmla="*/ 510 w 510"/>
                <a:gd name="T13" fmla="*/ 289 h 289"/>
                <a:gd name="T14" fmla="*/ 476 w 510"/>
                <a:gd name="T15" fmla="*/ 270 h 289"/>
                <a:gd name="T16" fmla="*/ 510 w 510"/>
                <a:gd name="T17" fmla="*/ 283 h 289"/>
                <a:gd name="T18" fmla="*/ 186 w 510"/>
                <a:gd name="T19" fmla="*/ 162 h 289"/>
                <a:gd name="T20" fmla="*/ 27 w 510"/>
                <a:gd name="T21" fmla="*/ 83 h 289"/>
                <a:gd name="T22" fmla="*/ 0 w 510"/>
                <a:gd name="T23" fmla="*/ 68 h 289"/>
                <a:gd name="T24" fmla="*/ 0 w 510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0"/>
                <a:gd name="T40" fmla="*/ 0 h 289"/>
                <a:gd name="T41" fmla="*/ 510 w 510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0" h="289">
                  <a:moveTo>
                    <a:pt x="0" y="0"/>
                  </a:moveTo>
                  <a:lnTo>
                    <a:pt x="164" y="85"/>
                  </a:lnTo>
                  <a:lnTo>
                    <a:pt x="424" y="184"/>
                  </a:lnTo>
                  <a:lnTo>
                    <a:pt x="510" y="215"/>
                  </a:lnTo>
                  <a:lnTo>
                    <a:pt x="476" y="202"/>
                  </a:lnTo>
                  <a:lnTo>
                    <a:pt x="510" y="222"/>
                  </a:lnTo>
                  <a:lnTo>
                    <a:pt x="510" y="289"/>
                  </a:lnTo>
                  <a:lnTo>
                    <a:pt x="476" y="270"/>
                  </a:lnTo>
                  <a:lnTo>
                    <a:pt x="510" y="283"/>
                  </a:lnTo>
                  <a:lnTo>
                    <a:pt x="186" y="162"/>
                  </a:lnTo>
                  <a:lnTo>
                    <a:pt x="27" y="83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5" name="Freeform 87"/>
            <p:cNvSpPr>
              <a:spLocks/>
            </p:cNvSpPr>
            <p:nvPr/>
          </p:nvSpPr>
          <p:spPr bwMode="auto">
            <a:xfrm>
              <a:off x="2813" y="3010"/>
              <a:ext cx="442" cy="251"/>
            </a:xfrm>
            <a:custGeom>
              <a:avLst/>
              <a:gdLst>
                <a:gd name="T0" fmla="*/ 442 w 442"/>
                <a:gd name="T1" fmla="*/ 0 h 251"/>
                <a:gd name="T2" fmla="*/ 311 w 442"/>
                <a:gd name="T3" fmla="*/ 70 h 251"/>
                <a:gd name="T4" fmla="*/ 54 w 442"/>
                <a:gd name="T5" fmla="*/ 166 h 251"/>
                <a:gd name="T6" fmla="*/ 0 w 442"/>
                <a:gd name="T7" fmla="*/ 186 h 251"/>
                <a:gd name="T8" fmla="*/ 30 w 442"/>
                <a:gd name="T9" fmla="*/ 175 h 251"/>
                <a:gd name="T10" fmla="*/ 0 w 442"/>
                <a:gd name="T11" fmla="*/ 194 h 251"/>
                <a:gd name="T12" fmla="*/ 0 w 442"/>
                <a:gd name="T13" fmla="*/ 251 h 251"/>
                <a:gd name="T14" fmla="*/ 30 w 442"/>
                <a:gd name="T15" fmla="*/ 234 h 251"/>
                <a:gd name="T16" fmla="*/ 0 w 442"/>
                <a:gd name="T17" fmla="*/ 245 h 251"/>
                <a:gd name="T18" fmla="*/ 311 w 442"/>
                <a:gd name="T19" fmla="*/ 129 h 251"/>
                <a:gd name="T20" fmla="*/ 442 w 442"/>
                <a:gd name="T21" fmla="*/ 59 h 251"/>
                <a:gd name="T22" fmla="*/ 442 w 442"/>
                <a:gd name="T23" fmla="*/ 0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2"/>
                <a:gd name="T37" fmla="*/ 0 h 251"/>
                <a:gd name="T38" fmla="*/ 442 w 442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2" h="251">
                  <a:moveTo>
                    <a:pt x="442" y="0"/>
                  </a:moveTo>
                  <a:lnTo>
                    <a:pt x="311" y="70"/>
                  </a:lnTo>
                  <a:lnTo>
                    <a:pt x="54" y="166"/>
                  </a:lnTo>
                  <a:lnTo>
                    <a:pt x="0" y="186"/>
                  </a:lnTo>
                  <a:lnTo>
                    <a:pt x="30" y="175"/>
                  </a:lnTo>
                  <a:lnTo>
                    <a:pt x="0" y="194"/>
                  </a:lnTo>
                  <a:lnTo>
                    <a:pt x="0" y="251"/>
                  </a:lnTo>
                  <a:lnTo>
                    <a:pt x="30" y="234"/>
                  </a:lnTo>
                  <a:lnTo>
                    <a:pt x="0" y="245"/>
                  </a:lnTo>
                  <a:lnTo>
                    <a:pt x="311" y="129"/>
                  </a:lnTo>
                  <a:lnTo>
                    <a:pt x="442" y="59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6" name="Freeform 88"/>
            <p:cNvSpPr>
              <a:spLocks/>
            </p:cNvSpPr>
            <p:nvPr/>
          </p:nvSpPr>
          <p:spPr bwMode="auto">
            <a:xfrm>
              <a:off x="1635" y="3001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20 w 41"/>
                <a:gd name="T11" fmla="*/ 56 h 56"/>
                <a:gd name="T12" fmla="*/ 13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3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7" name="Freeform 89"/>
            <p:cNvSpPr>
              <a:spLocks/>
            </p:cNvSpPr>
            <p:nvPr/>
          </p:nvSpPr>
          <p:spPr bwMode="auto">
            <a:xfrm>
              <a:off x="1784" y="3080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20 w 41"/>
                <a:gd name="T11" fmla="*/ 56 h 56"/>
                <a:gd name="T12" fmla="*/ 13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3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8" name="Freeform 90"/>
            <p:cNvSpPr>
              <a:spLocks/>
            </p:cNvSpPr>
            <p:nvPr/>
          </p:nvSpPr>
          <p:spPr bwMode="auto">
            <a:xfrm>
              <a:off x="1930" y="3139"/>
              <a:ext cx="41" cy="55"/>
            </a:xfrm>
            <a:custGeom>
              <a:avLst/>
              <a:gdLst>
                <a:gd name="T0" fmla="*/ 41 w 41"/>
                <a:gd name="T1" fmla="*/ 28 h 55"/>
                <a:gd name="T2" fmla="*/ 40 w 41"/>
                <a:gd name="T3" fmla="*/ 37 h 55"/>
                <a:gd name="T4" fmla="*/ 36 w 41"/>
                <a:gd name="T5" fmla="*/ 45 h 55"/>
                <a:gd name="T6" fmla="*/ 32 w 41"/>
                <a:gd name="T7" fmla="*/ 51 h 55"/>
                <a:gd name="T8" fmla="*/ 25 w 41"/>
                <a:gd name="T9" fmla="*/ 54 h 55"/>
                <a:gd name="T10" fmla="*/ 19 w 41"/>
                <a:gd name="T11" fmla="*/ 55 h 55"/>
                <a:gd name="T12" fmla="*/ 12 w 41"/>
                <a:gd name="T13" fmla="*/ 52 h 55"/>
                <a:gd name="T14" fmla="*/ 7 w 41"/>
                <a:gd name="T15" fmla="*/ 48 h 55"/>
                <a:gd name="T16" fmla="*/ 2 w 41"/>
                <a:gd name="T17" fmla="*/ 42 h 55"/>
                <a:gd name="T18" fmla="*/ 0 w 41"/>
                <a:gd name="T19" fmla="*/ 32 h 55"/>
                <a:gd name="T20" fmla="*/ 0 w 41"/>
                <a:gd name="T21" fmla="*/ 23 h 55"/>
                <a:gd name="T22" fmla="*/ 2 w 41"/>
                <a:gd name="T23" fmla="*/ 14 h 55"/>
                <a:gd name="T24" fmla="*/ 7 w 41"/>
                <a:gd name="T25" fmla="*/ 8 h 55"/>
                <a:gd name="T26" fmla="*/ 12 w 41"/>
                <a:gd name="T27" fmla="*/ 3 h 55"/>
                <a:gd name="T28" fmla="*/ 18 w 41"/>
                <a:gd name="T29" fmla="*/ 0 h 55"/>
                <a:gd name="T30" fmla="*/ 25 w 41"/>
                <a:gd name="T31" fmla="*/ 1 h 55"/>
                <a:gd name="T32" fmla="*/ 32 w 41"/>
                <a:gd name="T33" fmla="*/ 4 h 55"/>
                <a:gd name="T34" fmla="*/ 36 w 41"/>
                <a:gd name="T35" fmla="*/ 11 h 55"/>
                <a:gd name="T36" fmla="*/ 40 w 41"/>
                <a:gd name="T37" fmla="*/ 18 h 55"/>
                <a:gd name="T38" fmla="*/ 41 w 41"/>
                <a:gd name="T39" fmla="*/ 28 h 55"/>
                <a:gd name="T40" fmla="*/ 41 w 41"/>
                <a:gd name="T41" fmla="*/ 28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5"/>
                <a:gd name="T65" fmla="*/ 41 w 41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5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5"/>
                  </a:lnTo>
                  <a:lnTo>
                    <a:pt x="12" y="52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6" y="11"/>
                  </a:lnTo>
                  <a:lnTo>
                    <a:pt x="40" y="18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9" name="Freeform 91"/>
            <p:cNvSpPr>
              <a:spLocks/>
            </p:cNvSpPr>
            <p:nvPr/>
          </p:nvSpPr>
          <p:spPr bwMode="auto">
            <a:xfrm>
              <a:off x="2102" y="3191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2 w 41"/>
                <a:gd name="T13" fmla="*/ 53 h 56"/>
                <a:gd name="T14" fmla="*/ 6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6 w 41"/>
                <a:gd name="T25" fmla="*/ 8 h 56"/>
                <a:gd name="T26" fmla="*/ 12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0" name="Freeform 92"/>
            <p:cNvSpPr>
              <a:spLocks/>
            </p:cNvSpPr>
            <p:nvPr/>
          </p:nvSpPr>
          <p:spPr bwMode="auto">
            <a:xfrm>
              <a:off x="2267" y="3196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2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1" name="Freeform 93"/>
            <p:cNvSpPr>
              <a:spLocks/>
            </p:cNvSpPr>
            <p:nvPr/>
          </p:nvSpPr>
          <p:spPr bwMode="auto">
            <a:xfrm>
              <a:off x="2440" y="3199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2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3 h 56"/>
                <a:gd name="T22" fmla="*/ 2 w 41"/>
                <a:gd name="T23" fmla="*/ 14 h 56"/>
                <a:gd name="T24" fmla="*/ 7 w 41"/>
                <a:gd name="T25" fmla="*/ 8 h 56"/>
                <a:gd name="T26" fmla="*/ 12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2" name="Freeform 94"/>
            <p:cNvSpPr>
              <a:spLocks/>
            </p:cNvSpPr>
            <p:nvPr/>
          </p:nvSpPr>
          <p:spPr bwMode="auto">
            <a:xfrm>
              <a:off x="2606" y="3194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8 h 56"/>
                <a:gd name="T4" fmla="*/ 37 w 41"/>
                <a:gd name="T5" fmla="*/ 45 h 56"/>
                <a:gd name="T6" fmla="*/ 32 w 41"/>
                <a:gd name="T7" fmla="*/ 51 h 56"/>
                <a:gd name="T8" fmla="*/ 25 w 41"/>
                <a:gd name="T9" fmla="*/ 55 h 56"/>
                <a:gd name="T10" fmla="*/ 19 w 41"/>
                <a:gd name="T11" fmla="*/ 56 h 56"/>
                <a:gd name="T12" fmla="*/ 13 w 41"/>
                <a:gd name="T13" fmla="*/ 53 h 56"/>
                <a:gd name="T14" fmla="*/ 7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4 h 56"/>
                <a:gd name="T22" fmla="*/ 2 w 41"/>
                <a:gd name="T23" fmla="*/ 14 h 56"/>
                <a:gd name="T24" fmla="*/ 7 w 41"/>
                <a:gd name="T25" fmla="*/ 8 h 56"/>
                <a:gd name="T26" fmla="*/ 13 w 41"/>
                <a:gd name="T27" fmla="*/ 4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7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8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3" name="Freeform 95"/>
            <p:cNvSpPr>
              <a:spLocks/>
            </p:cNvSpPr>
            <p:nvPr/>
          </p:nvSpPr>
          <p:spPr bwMode="auto">
            <a:xfrm>
              <a:off x="2749" y="3191"/>
              <a:ext cx="42" cy="56"/>
            </a:xfrm>
            <a:custGeom>
              <a:avLst/>
              <a:gdLst>
                <a:gd name="T0" fmla="*/ 42 w 42"/>
                <a:gd name="T1" fmla="*/ 28 h 56"/>
                <a:gd name="T2" fmla="*/ 40 w 42"/>
                <a:gd name="T3" fmla="*/ 37 h 56"/>
                <a:gd name="T4" fmla="*/ 37 w 42"/>
                <a:gd name="T5" fmla="*/ 45 h 56"/>
                <a:gd name="T6" fmla="*/ 32 w 42"/>
                <a:gd name="T7" fmla="*/ 51 h 56"/>
                <a:gd name="T8" fmla="*/ 25 w 42"/>
                <a:gd name="T9" fmla="*/ 54 h 56"/>
                <a:gd name="T10" fmla="*/ 20 w 42"/>
                <a:gd name="T11" fmla="*/ 56 h 56"/>
                <a:gd name="T12" fmla="*/ 13 w 42"/>
                <a:gd name="T13" fmla="*/ 53 h 56"/>
                <a:gd name="T14" fmla="*/ 7 w 42"/>
                <a:gd name="T15" fmla="*/ 48 h 56"/>
                <a:gd name="T16" fmla="*/ 3 w 42"/>
                <a:gd name="T17" fmla="*/ 42 h 56"/>
                <a:gd name="T18" fmla="*/ 0 w 42"/>
                <a:gd name="T19" fmla="*/ 33 h 56"/>
                <a:gd name="T20" fmla="*/ 0 w 42"/>
                <a:gd name="T21" fmla="*/ 24 h 56"/>
                <a:gd name="T22" fmla="*/ 3 w 42"/>
                <a:gd name="T23" fmla="*/ 14 h 56"/>
                <a:gd name="T24" fmla="*/ 7 w 42"/>
                <a:gd name="T25" fmla="*/ 8 h 56"/>
                <a:gd name="T26" fmla="*/ 13 w 42"/>
                <a:gd name="T27" fmla="*/ 3 h 56"/>
                <a:gd name="T28" fmla="*/ 19 w 42"/>
                <a:gd name="T29" fmla="*/ 0 h 56"/>
                <a:gd name="T30" fmla="*/ 25 w 42"/>
                <a:gd name="T31" fmla="*/ 2 h 56"/>
                <a:gd name="T32" fmla="*/ 32 w 42"/>
                <a:gd name="T33" fmla="*/ 5 h 56"/>
                <a:gd name="T34" fmla="*/ 37 w 42"/>
                <a:gd name="T35" fmla="*/ 11 h 56"/>
                <a:gd name="T36" fmla="*/ 40 w 42"/>
                <a:gd name="T37" fmla="*/ 19 h 56"/>
                <a:gd name="T38" fmla="*/ 42 w 42"/>
                <a:gd name="T39" fmla="*/ 28 h 56"/>
                <a:gd name="T40" fmla="*/ 42 w 42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56"/>
                <a:gd name="T65" fmla="*/ 42 w 4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56">
                  <a:moveTo>
                    <a:pt x="42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20" y="56"/>
                  </a:lnTo>
                  <a:lnTo>
                    <a:pt x="13" y="53"/>
                  </a:lnTo>
                  <a:lnTo>
                    <a:pt x="7" y="48"/>
                  </a:lnTo>
                  <a:lnTo>
                    <a:pt x="3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4" name="Freeform 96"/>
            <p:cNvSpPr>
              <a:spLocks/>
            </p:cNvSpPr>
            <p:nvPr/>
          </p:nvSpPr>
          <p:spPr bwMode="auto">
            <a:xfrm>
              <a:off x="2898" y="3159"/>
              <a:ext cx="42" cy="56"/>
            </a:xfrm>
            <a:custGeom>
              <a:avLst/>
              <a:gdLst>
                <a:gd name="T0" fmla="*/ 42 w 42"/>
                <a:gd name="T1" fmla="*/ 28 h 56"/>
                <a:gd name="T2" fmla="*/ 40 w 42"/>
                <a:gd name="T3" fmla="*/ 37 h 56"/>
                <a:gd name="T4" fmla="*/ 37 w 42"/>
                <a:gd name="T5" fmla="*/ 45 h 56"/>
                <a:gd name="T6" fmla="*/ 32 w 42"/>
                <a:gd name="T7" fmla="*/ 51 h 56"/>
                <a:gd name="T8" fmla="*/ 25 w 42"/>
                <a:gd name="T9" fmla="*/ 54 h 56"/>
                <a:gd name="T10" fmla="*/ 20 w 42"/>
                <a:gd name="T11" fmla="*/ 56 h 56"/>
                <a:gd name="T12" fmla="*/ 13 w 42"/>
                <a:gd name="T13" fmla="*/ 52 h 56"/>
                <a:gd name="T14" fmla="*/ 7 w 42"/>
                <a:gd name="T15" fmla="*/ 48 h 56"/>
                <a:gd name="T16" fmla="*/ 3 w 42"/>
                <a:gd name="T17" fmla="*/ 42 h 56"/>
                <a:gd name="T18" fmla="*/ 0 w 42"/>
                <a:gd name="T19" fmla="*/ 32 h 56"/>
                <a:gd name="T20" fmla="*/ 0 w 42"/>
                <a:gd name="T21" fmla="*/ 23 h 56"/>
                <a:gd name="T22" fmla="*/ 3 w 42"/>
                <a:gd name="T23" fmla="*/ 14 h 56"/>
                <a:gd name="T24" fmla="*/ 7 w 42"/>
                <a:gd name="T25" fmla="*/ 8 h 56"/>
                <a:gd name="T26" fmla="*/ 13 w 42"/>
                <a:gd name="T27" fmla="*/ 3 h 56"/>
                <a:gd name="T28" fmla="*/ 19 w 42"/>
                <a:gd name="T29" fmla="*/ 0 h 56"/>
                <a:gd name="T30" fmla="*/ 25 w 42"/>
                <a:gd name="T31" fmla="*/ 1 h 56"/>
                <a:gd name="T32" fmla="*/ 32 w 42"/>
                <a:gd name="T33" fmla="*/ 5 h 56"/>
                <a:gd name="T34" fmla="*/ 37 w 42"/>
                <a:gd name="T35" fmla="*/ 11 h 56"/>
                <a:gd name="T36" fmla="*/ 40 w 42"/>
                <a:gd name="T37" fmla="*/ 18 h 56"/>
                <a:gd name="T38" fmla="*/ 42 w 42"/>
                <a:gd name="T39" fmla="*/ 28 h 56"/>
                <a:gd name="T40" fmla="*/ 42 w 42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56"/>
                <a:gd name="T65" fmla="*/ 42 w 4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56">
                  <a:moveTo>
                    <a:pt x="42" y="28"/>
                  </a:moveTo>
                  <a:lnTo>
                    <a:pt x="40" y="37"/>
                  </a:lnTo>
                  <a:lnTo>
                    <a:pt x="37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20" y="56"/>
                  </a:lnTo>
                  <a:lnTo>
                    <a:pt x="13" y="52"/>
                  </a:lnTo>
                  <a:lnTo>
                    <a:pt x="7" y="48"/>
                  </a:lnTo>
                  <a:lnTo>
                    <a:pt x="3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40" y="1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5" name="Freeform 97"/>
            <p:cNvSpPr>
              <a:spLocks/>
            </p:cNvSpPr>
            <p:nvPr/>
          </p:nvSpPr>
          <p:spPr bwMode="auto">
            <a:xfrm>
              <a:off x="3050" y="3103"/>
              <a:ext cx="41" cy="56"/>
            </a:xfrm>
            <a:custGeom>
              <a:avLst/>
              <a:gdLst>
                <a:gd name="T0" fmla="*/ 41 w 41"/>
                <a:gd name="T1" fmla="*/ 28 h 56"/>
                <a:gd name="T2" fmla="*/ 40 w 41"/>
                <a:gd name="T3" fmla="*/ 37 h 56"/>
                <a:gd name="T4" fmla="*/ 36 w 41"/>
                <a:gd name="T5" fmla="*/ 45 h 56"/>
                <a:gd name="T6" fmla="*/ 32 w 41"/>
                <a:gd name="T7" fmla="*/ 51 h 56"/>
                <a:gd name="T8" fmla="*/ 25 w 41"/>
                <a:gd name="T9" fmla="*/ 54 h 56"/>
                <a:gd name="T10" fmla="*/ 19 w 41"/>
                <a:gd name="T11" fmla="*/ 56 h 56"/>
                <a:gd name="T12" fmla="*/ 12 w 41"/>
                <a:gd name="T13" fmla="*/ 53 h 56"/>
                <a:gd name="T14" fmla="*/ 6 w 41"/>
                <a:gd name="T15" fmla="*/ 48 h 56"/>
                <a:gd name="T16" fmla="*/ 2 w 41"/>
                <a:gd name="T17" fmla="*/ 42 h 56"/>
                <a:gd name="T18" fmla="*/ 0 w 41"/>
                <a:gd name="T19" fmla="*/ 33 h 56"/>
                <a:gd name="T20" fmla="*/ 0 w 41"/>
                <a:gd name="T21" fmla="*/ 23 h 56"/>
                <a:gd name="T22" fmla="*/ 2 w 41"/>
                <a:gd name="T23" fmla="*/ 14 h 56"/>
                <a:gd name="T24" fmla="*/ 6 w 41"/>
                <a:gd name="T25" fmla="*/ 8 h 56"/>
                <a:gd name="T26" fmla="*/ 12 w 41"/>
                <a:gd name="T27" fmla="*/ 3 h 56"/>
                <a:gd name="T28" fmla="*/ 18 w 41"/>
                <a:gd name="T29" fmla="*/ 0 h 56"/>
                <a:gd name="T30" fmla="*/ 25 w 41"/>
                <a:gd name="T31" fmla="*/ 2 h 56"/>
                <a:gd name="T32" fmla="*/ 32 w 41"/>
                <a:gd name="T33" fmla="*/ 5 h 56"/>
                <a:gd name="T34" fmla="*/ 36 w 41"/>
                <a:gd name="T35" fmla="*/ 11 h 56"/>
                <a:gd name="T36" fmla="*/ 40 w 41"/>
                <a:gd name="T37" fmla="*/ 19 h 56"/>
                <a:gd name="T38" fmla="*/ 41 w 41"/>
                <a:gd name="T39" fmla="*/ 28 h 56"/>
                <a:gd name="T40" fmla="*/ 41 w 41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6"/>
                <a:gd name="T65" fmla="*/ 41 w 41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6">
                  <a:moveTo>
                    <a:pt x="41" y="28"/>
                  </a:moveTo>
                  <a:lnTo>
                    <a:pt x="40" y="37"/>
                  </a:lnTo>
                  <a:lnTo>
                    <a:pt x="36" y="45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19" y="56"/>
                  </a:lnTo>
                  <a:lnTo>
                    <a:pt x="12" y="53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40" y="19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6" name="Freeform 98"/>
            <p:cNvSpPr>
              <a:spLocks/>
            </p:cNvSpPr>
            <p:nvPr/>
          </p:nvSpPr>
          <p:spPr bwMode="auto">
            <a:xfrm>
              <a:off x="3202" y="3028"/>
              <a:ext cx="41" cy="55"/>
            </a:xfrm>
            <a:custGeom>
              <a:avLst/>
              <a:gdLst>
                <a:gd name="T0" fmla="*/ 41 w 41"/>
                <a:gd name="T1" fmla="*/ 27 h 55"/>
                <a:gd name="T2" fmla="*/ 40 w 41"/>
                <a:gd name="T3" fmla="*/ 37 h 55"/>
                <a:gd name="T4" fmla="*/ 37 w 41"/>
                <a:gd name="T5" fmla="*/ 44 h 55"/>
                <a:gd name="T6" fmla="*/ 32 w 41"/>
                <a:gd name="T7" fmla="*/ 51 h 55"/>
                <a:gd name="T8" fmla="*/ 25 w 41"/>
                <a:gd name="T9" fmla="*/ 54 h 55"/>
                <a:gd name="T10" fmla="*/ 20 w 41"/>
                <a:gd name="T11" fmla="*/ 55 h 55"/>
                <a:gd name="T12" fmla="*/ 13 w 41"/>
                <a:gd name="T13" fmla="*/ 52 h 55"/>
                <a:gd name="T14" fmla="*/ 7 w 41"/>
                <a:gd name="T15" fmla="*/ 47 h 55"/>
                <a:gd name="T16" fmla="*/ 2 w 41"/>
                <a:gd name="T17" fmla="*/ 41 h 55"/>
                <a:gd name="T18" fmla="*/ 0 w 41"/>
                <a:gd name="T19" fmla="*/ 32 h 55"/>
                <a:gd name="T20" fmla="*/ 0 w 41"/>
                <a:gd name="T21" fmla="*/ 23 h 55"/>
                <a:gd name="T22" fmla="*/ 2 w 41"/>
                <a:gd name="T23" fmla="*/ 13 h 55"/>
                <a:gd name="T24" fmla="*/ 7 w 41"/>
                <a:gd name="T25" fmla="*/ 7 h 55"/>
                <a:gd name="T26" fmla="*/ 13 w 41"/>
                <a:gd name="T27" fmla="*/ 3 h 55"/>
                <a:gd name="T28" fmla="*/ 18 w 41"/>
                <a:gd name="T29" fmla="*/ 0 h 55"/>
                <a:gd name="T30" fmla="*/ 25 w 41"/>
                <a:gd name="T31" fmla="*/ 1 h 55"/>
                <a:gd name="T32" fmla="*/ 32 w 41"/>
                <a:gd name="T33" fmla="*/ 4 h 55"/>
                <a:gd name="T34" fmla="*/ 37 w 41"/>
                <a:gd name="T35" fmla="*/ 10 h 55"/>
                <a:gd name="T36" fmla="*/ 40 w 41"/>
                <a:gd name="T37" fmla="*/ 18 h 55"/>
                <a:gd name="T38" fmla="*/ 41 w 41"/>
                <a:gd name="T39" fmla="*/ 27 h 55"/>
                <a:gd name="T40" fmla="*/ 41 w 41"/>
                <a:gd name="T41" fmla="*/ 2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55"/>
                <a:gd name="T65" fmla="*/ 41 w 41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55">
                  <a:moveTo>
                    <a:pt x="41" y="27"/>
                  </a:moveTo>
                  <a:lnTo>
                    <a:pt x="40" y="37"/>
                  </a:lnTo>
                  <a:lnTo>
                    <a:pt x="37" y="44"/>
                  </a:lnTo>
                  <a:lnTo>
                    <a:pt x="32" y="51"/>
                  </a:lnTo>
                  <a:lnTo>
                    <a:pt x="25" y="54"/>
                  </a:lnTo>
                  <a:lnTo>
                    <a:pt x="20" y="55"/>
                  </a:lnTo>
                  <a:lnTo>
                    <a:pt x="13" y="52"/>
                  </a:lnTo>
                  <a:lnTo>
                    <a:pt x="7" y="47"/>
                  </a:lnTo>
                  <a:lnTo>
                    <a:pt x="2" y="41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7" y="10"/>
                  </a:lnTo>
                  <a:lnTo>
                    <a:pt x="40" y="18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261938" y="1706563"/>
            <a:ext cx="85582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n-lt"/>
                <a:ea typeface="ＭＳ Ｐゴシック" pitchFamily="34" charset="-128"/>
              </a:rPr>
              <a:t>Also known as thick-film printing, this is normally used in the fabrication of hybridised circuits and in the manufacture of semiconductor packages.</a:t>
            </a:r>
          </a:p>
        </p:txBody>
      </p:sp>
      <p:pic>
        <p:nvPicPr>
          <p:cNvPr id="19463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625725"/>
            <a:ext cx="2057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4635500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Inkjet Printing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6360D-BA71-450C-B97B-1E785D8B0E7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55888"/>
            <a:ext cx="4921250" cy="365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1938" y="1706563"/>
            <a:ext cx="85582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n-lt"/>
                <a:ea typeface="ＭＳ Ｐゴシック" pitchFamily="34" charset="-128"/>
              </a:rPr>
              <a:t>Non contact direct printing onto substrate, used for fabrics and electronics applications.</a:t>
            </a: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3322638" y="6356350"/>
            <a:ext cx="19224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"/>
              <a:t>http://spie.org/x18497.xml?ArticleID=x18497</a:t>
            </a:r>
          </a:p>
        </p:txBody>
      </p:sp>
      <p:pic>
        <p:nvPicPr>
          <p:cNvPr id="2048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517775"/>
            <a:ext cx="214471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Inks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763587"/>
          </a:xfrm>
        </p:spPr>
        <p:txBody>
          <a:bodyPr/>
          <a:lstStyle/>
          <a:p>
            <a:r>
              <a:rPr lang="en-GB" dirty="0" smtClean="0"/>
              <a:t>Research underpinned by novel ink development</a:t>
            </a:r>
          </a:p>
          <a:p>
            <a:r>
              <a:rPr lang="en-GB" dirty="0" smtClean="0"/>
              <a:t>Inks need to be flexible, low temperature and robust</a:t>
            </a:r>
          </a:p>
          <a:p>
            <a:r>
              <a:rPr lang="en-GB" dirty="0" smtClean="0"/>
              <a:t>Numerous ink types are required:</a:t>
            </a:r>
          </a:p>
          <a:p>
            <a:pPr marL="522288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F1-E1B9-4FB4-AAF6-DBEAF8B3A8D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781919"/>
              </p:ext>
            </p:extLst>
          </p:nvPr>
        </p:nvGraphicFramePr>
        <p:xfrm>
          <a:off x="626534" y="3748405"/>
          <a:ext cx="790786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955"/>
                <a:gridCol w="2635955"/>
                <a:gridCol w="2635955"/>
              </a:tblGrid>
              <a:tr h="324152">
                <a:tc>
                  <a:txBody>
                    <a:bodyPr/>
                    <a:lstStyle/>
                    <a:p>
                      <a:r>
                        <a:rPr lang="en-GB" dirty="0" smtClean="0"/>
                        <a:t>Passive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Basic functional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Advanced functional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</a:tr>
              <a:tr h="324152">
                <a:tc>
                  <a:txBody>
                    <a:bodyPr/>
                    <a:lstStyle/>
                    <a:p>
                      <a:r>
                        <a:rPr lang="en-GB" dirty="0" smtClean="0"/>
                        <a:t>Interface layer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Conductive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Piezoresistive 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  <a:tr h="324152">
                <a:tc>
                  <a:txBody>
                    <a:bodyPr/>
                    <a:lstStyle/>
                    <a:p>
                      <a:r>
                        <a:rPr lang="en-GB" dirty="0" smtClean="0"/>
                        <a:t>Encapsulation</a:t>
                      </a:r>
                      <a:r>
                        <a:rPr lang="en-GB" baseline="0" dirty="0" smtClean="0"/>
                        <a:t> layer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Dielectric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Piezoelectric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324152"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Structural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Electroluminescent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  <a:tr h="324152">
                <a:tc>
                  <a:txBody>
                    <a:bodyPr/>
                    <a:lstStyle/>
                    <a:p>
                      <a:r>
                        <a:rPr lang="en-GB" dirty="0" smtClean="0"/>
                        <a:t>Sacrificial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Gas sensitive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324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Semiconducting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6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electroni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uos_ppt__template_electronics</Template>
  <TotalTime>19565</TotalTime>
  <Words>1600</Words>
  <Application>Microsoft Office PowerPoint</Application>
  <PresentationFormat>On-screen Show (4:3)</PresentationFormat>
  <Paragraphs>348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uos_ppt__template_electronics</vt:lpstr>
      <vt:lpstr>UOS divider slide design</vt:lpstr>
      <vt:lpstr>UOS full bleed image</vt:lpstr>
      <vt:lpstr>Equation</vt:lpstr>
      <vt:lpstr>MICROFLEX Project - Microtechnology in Smart Fabrics  </vt:lpstr>
      <vt:lpstr>Overview</vt:lpstr>
      <vt:lpstr>Research at Southampton </vt:lpstr>
      <vt:lpstr>MicroFlex Project</vt:lpstr>
      <vt:lpstr>PowerPoint Presentation</vt:lpstr>
      <vt:lpstr>Example Functions and Applications</vt:lpstr>
      <vt:lpstr>PowerPoint Presentation</vt:lpstr>
      <vt:lpstr>Inkjet Printing</vt:lpstr>
      <vt:lpstr>Functional Inks Development</vt:lpstr>
      <vt:lpstr>Case Study 1: Printed Heater</vt:lpstr>
      <vt:lpstr>Interface layer</vt:lpstr>
      <vt:lpstr>Heater Design</vt:lpstr>
      <vt:lpstr>Screen Design</vt:lpstr>
      <vt:lpstr>Finished Print</vt:lpstr>
      <vt:lpstr>Influence of Interface Layer</vt:lpstr>
      <vt:lpstr>Results</vt:lpstr>
      <vt:lpstr>Case Study 2: Strain Gauge</vt:lpstr>
      <vt:lpstr>Printed Sensor</vt:lpstr>
      <vt:lpstr>Results</vt:lpstr>
      <vt:lpstr>Strain vs Load</vt:lpstr>
      <vt:lpstr>Case Study 3: Piezoelectric Films</vt:lpstr>
      <vt:lpstr>Piezoelectric Structure </vt:lpstr>
      <vt:lpstr>PowerPoint Presentation</vt:lpstr>
      <vt:lpstr>Printed MEMS Process</vt:lpstr>
      <vt:lpstr>Process Requirements</vt:lpstr>
      <vt:lpstr>Example Structure</vt:lpstr>
      <vt:lpstr>Sacrificial Material and Process</vt:lpstr>
      <vt:lpstr>Results</vt:lpstr>
      <vt:lpstr>Piezoelectric Cantilever</vt:lpstr>
      <vt:lpstr>Micropump</vt:lpstr>
      <vt:lpstr>Conclusions</vt:lpstr>
      <vt:lpstr>Smart Fabric Inks Ltd</vt:lpstr>
      <vt:lpstr>Acknowledgements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sep</dc:creator>
  <cp:lastModifiedBy>Steve P Beeby</cp:lastModifiedBy>
  <cp:revision>863</cp:revision>
  <dcterms:created xsi:type="dcterms:W3CDTF">2008-01-25T10:32:18Z</dcterms:created>
  <dcterms:modified xsi:type="dcterms:W3CDTF">2012-06-06T15:19:57Z</dcterms:modified>
</cp:coreProperties>
</file>